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5.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6.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7.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theme/theme8.xml" ContentType="application/vnd.openxmlformats-officedocument.theme+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10.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theme/theme11.xml" ContentType="application/vnd.openxmlformats-officedocument.theme+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12.xml" ContentType="application/vnd.openxmlformats-officedocument.theme+xml"/>
  <Override PartName="/ppt/tags/tag3.xml" ContentType="application/vnd.openxmlformats-officedocument.presentationml.tags+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6" r:id="rId5"/>
    <p:sldMasterId id="2147483722" r:id="rId6"/>
    <p:sldMasterId id="2147483811" r:id="rId7"/>
    <p:sldMasterId id="2147483923" r:id="rId8"/>
    <p:sldMasterId id="2147484035" r:id="rId9"/>
    <p:sldMasterId id="2147484180" r:id="rId10"/>
    <p:sldMasterId id="2147484294" r:id="rId11"/>
    <p:sldMasterId id="2147484437" r:id="rId12"/>
    <p:sldMasterId id="2147484554" r:id="rId13"/>
    <p:sldMasterId id="2147484567" r:id="rId14"/>
    <p:sldMasterId id="2147484656" r:id="rId15"/>
    <p:sldMasterId id="2147484720" r:id="rId16"/>
  </p:sldMasterIdLst>
  <p:notesMasterIdLst>
    <p:notesMasterId r:id="rId57"/>
  </p:notesMasterIdLst>
  <p:sldIdLst>
    <p:sldId id="272" r:id="rId17"/>
    <p:sldId id="2147476583" r:id="rId18"/>
    <p:sldId id="2147476488" r:id="rId19"/>
    <p:sldId id="2147476523" r:id="rId20"/>
    <p:sldId id="2147476579" r:id="rId21"/>
    <p:sldId id="2147476568" r:id="rId22"/>
    <p:sldId id="2147476569" r:id="rId23"/>
    <p:sldId id="274" r:id="rId24"/>
    <p:sldId id="1200" r:id="rId25"/>
    <p:sldId id="1243" r:id="rId26"/>
    <p:sldId id="1234" r:id="rId27"/>
    <p:sldId id="1232" r:id="rId28"/>
    <p:sldId id="1228" r:id="rId29"/>
    <p:sldId id="1229" r:id="rId30"/>
    <p:sldId id="1247" r:id="rId31"/>
    <p:sldId id="1244" r:id="rId32"/>
    <p:sldId id="1242" r:id="rId33"/>
    <p:sldId id="1233" r:id="rId34"/>
    <p:sldId id="1237" r:id="rId35"/>
    <p:sldId id="1245" r:id="rId36"/>
    <p:sldId id="1246" r:id="rId37"/>
    <p:sldId id="1240" r:id="rId38"/>
    <p:sldId id="1250" r:id="rId39"/>
    <p:sldId id="1248" r:id="rId40"/>
    <p:sldId id="1251" r:id="rId41"/>
    <p:sldId id="1241" r:id="rId42"/>
    <p:sldId id="1238" r:id="rId43"/>
    <p:sldId id="1223" r:id="rId44"/>
    <p:sldId id="1235" r:id="rId45"/>
    <p:sldId id="1249" r:id="rId46"/>
    <p:sldId id="1239" r:id="rId47"/>
    <p:sldId id="2147476580" r:id="rId48"/>
    <p:sldId id="2147476570" r:id="rId49"/>
    <p:sldId id="2147476572" r:id="rId50"/>
    <p:sldId id="2147476573" r:id="rId51"/>
    <p:sldId id="2147476581" r:id="rId52"/>
    <p:sldId id="2147476571" r:id="rId53"/>
    <p:sldId id="2147476574" r:id="rId54"/>
    <p:sldId id="2147476575" r:id="rId55"/>
    <p:sldId id="2147476582"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31C1BB-121F-570C-6153-2AB9F1EE788A}" name="Thomas Vergnolle" initials="TV" userId="S::tvergnolle@paris2024.org::68930671-a5b8-4fd6-bcc4-28157f599f51" providerId="AD"/>
  <p188:author id="{A1D041C8-7431-25CB-5C1C-4FB3EB246E68}" name="Thomas Vergnolle" initials="" userId="S::TVergnolle@paris2024.org::68930671-a5b8-4fd6-bcc4-28157f599f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C6357"/>
    <a:srgbClr val="AAD9DC"/>
    <a:srgbClr val="0281C6"/>
    <a:srgbClr val="D60C51"/>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54"/>
    <p:restoredTop sz="94733"/>
  </p:normalViewPr>
  <p:slideViewPr>
    <p:cSldViewPr snapToGrid="0">
      <p:cViewPr varScale="1">
        <p:scale>
          <a:sx n="109" d="100"/>
          <a:sy n="109" d="100"/>
        </p:scale>
        <p:origin x="208" y="2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CF794-DC30-E34D-A3C4-E6923C782D66}" type="datetimeFigureOut">
              <a:rPr lang="fr-FR" smtClean="0"/>
              <a:t>28/11/2025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B5670-9DE1-1943-99BE-1B761B7224A1}" type="slidenum">
              <a:rPr lang="fr-FR" smtClean="0"/>
              <a:t>‹N°›</a:t>
            </a:fld>
            <a:endParaRPr lang="fr-FR"/>
          </a:p>
        </p:txBody>
      </p:sp>
    </p:spTree>
    <p:extLst>
      <p:ext uri="{BB962C8B-B14F-4D97-AF65-F5344CB8AC3E}">
        <p14:creationId xmlns:p14="http://schemas.microsoft.com/office/powerpoint/2010/main" val="3850453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ecd.org/en/publications/providing-local-actors-with-case-studies-evidence-and-solutions-places_eb108047-en/the-2022-birmingham-commonwealth-games-and-festival-co-creating-a-lasting-legacy_81e7335e-en.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fdas.com/fileadmin/user_upload/Observatoires_publications/rapport_final_panorama_national_insertion_professionnelle_sport_2022.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68618-ED26-B949-D396-FEDF863A83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66A198-663D-7FBA-35E3-264392FA700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B03B597-2599-8F2B-624D-B8CF0813682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185E0E4-63BE-D891-BF10-9E6BD9E1BB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05360-2B51-CF41-9C0C-02369BE7BB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26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34BD46-6CC4-4998-A497-07BCC33825B2}" type="slidenum">
              <a:rPr lang="fr-FR" smtClean="0"/>
              <a:t>13</a:t>
            </a:fld>
            <a:endParaRPr lang="fr-FR"/>
          </a:p>
        </p:txBody>
      </p:sp>
    </p:spTree>
    <p:extLst>
      <p:ext uri="{BB962C8B-B14F-4D97-AF65-F5344CB8AC3E}">
        <p14:creationId xmlns:p14="http://schemas.microsoft.com/office/powerpoint/2010/main" val="399476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a:t>
            </a:r>
            <a:r>
              <a:rPr lang="fr-FR" i="1" dirty="0"/>
              <a:t>soft power</a:t>
            </a:r>
            <a:r>
              <a:rPr lang="fr-FR" dirty="0"/>
              <a:t> se définit par la capacité d’un État à </a:t>
            </a:r>
            <a:r>
              <a:rPr lang="fr-FR" b="1" dirty="0"/>
              <a:t>influencer et à orienter les relations internationales en sa faveur. </a:t>
            </a:r>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14</a:t>
            </a:fld>
            <a:endParaRPr lang="fr-FR"/>
          </a:p>
        </p:txBody>
      </p:sp>
    </p:spTree>
    <p:extLst>
      <p:ext uri="{BB962C8B-B14F-4D97-AF65-F5344CB8AC3E}">
        <p14:creationId xmlns:p14="http://schemas.microsoft.com/office/powerpoint/2010/main" val="3956735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15</a:t>
            </a:fld>
            <a:endParaRPr lang="fr-FR"/>
          </a:p>
        </p:txBody>
      </p:sp>
    </p:spTree>
    <p:extLst>
      <p:ext uri="{BB962C8B-B14F-4D97-AF65-F5344CB8AC3E}">
        <p14:creationId xmlns:p14="http://schemas.microsoft.com/office/powerpoint/2010/main" val="343979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Sport automobile &gt; 24h du Mans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Vendée Globe &gt; soutien du Département et d’entreprises emblématiques (</a:t>
            </a:r>
            <a:r>
              <a:rPr lang="fr-FR" dirty="0" err="1"/>
              <a:t>Sodebo</a:t>
            </a:r>
            <a:r>
              <a:rPr lang="fr-FR" dirty="0"/>
              <a:t>)</a:t>
            </a:r>
          </a:p>
          <a:p>
            <a:r>
              <a:rPr lang="fr-FR" dirty="0"/>
              <a:t>Roland Garros et Paris</a:t>
            </a:r>
          </a:p>
          <a:p>
            <a:r>
              <a:rPr lang="fr-FR" dirty="0" err="1"/>
              <a:t>BayMan</a:t>
            </a:r>
            <a:r>
              <a:rPr lang="fr-FR" dirty="0"/>
              <a:t> – Mont St Michel</a:t>
            </a:r>
          </a:p>
          <a:p>
            <a:r>
              <a:rPr lang="fr-FR" dirty="0"/>
              <a:t>Le Grand Raid à la Réunion &gt; rayonnement international</a:t>
            </a:r>
          </a:p>
          <a:p>
            <a:r>
              <a:rPr lang="fr-FR" dirty="0"/>
              <a:t>Le marathon de Londres</a:t>
            </a:r>
          </a:p>
          <a:p>
            <a:r>
              <a:rPr lang="fr-FR" dirty="0"/>
              <a:t>L’OPEN 13 PROVENCE &gt; déménage à Lyon en 2026 (infrastructures ne répondant plus aux normes ATP, capacité d’accueil + importante, octobre plutôt que février)</a:t>
            </a:r>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16</a:t>
            </a:fld>
            <a:endParaRPr lang="fr-FR"/>
          </a:p>
        </p:txBody>
      </p:sp>
    </p:spTree>
    <p:extLst>
      <p:ext uri="{BB962C8B-B14F-4D97-AF65-F5344CB8AC3E}">
        <p14:creationId xmlns:p14="http://schemas.microsoft.com/office/powerpoint/2010/main" val="1772109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Valeurs en lien avec l’identité des territoires &gt; proches de celles mises en avant dans le sport</a:t>
            </a:r>
          </a:p>
          <a:p>
            <a:pPr marL="171450" indent="-171450">
              <a:buFont typeface="Arial" panose="020B0604020202020204" pitchFamily="34" charset="0"/>
              <a:buChar char="•"/>
            </a:pPr>
            <a:r>
              <a:rPr lang="fr-FR" dirty="0"/>
              <a:t>Labels d’excellence associés à la marque par exemple</a:t>
            </a:r>
          </a:p>
          <a:p>
            <a:pPr marL="171450" indent="-171450">
              <a:buFont typeface="Arial" panose="020B0604020202020204" pitchFamily="34" charset="0"/>
              <a:buChar char="•"/>
            </a:pPr>
            <a:r>
              <a:rPr lang="fr-FR" dirty="0"/>
              <a:t>Il existe aussi des </a:t>
            </a:r>
            <a:r>
              <a:rPr lang="fr-FR" b="1" dirty="0"/>
              <a:t>labels nationaux ciblés « sport »</a:t>
            </a:r>
            <a:r>
              <a:rPr lang="fr-FR" dirty="0"/>
              <a:t> : « Ville active &amp; Sportive » porté par le Conseil National des Villes Actives et Sportives (sous le patronage du Ministère des Sports et soutenu par l’Agence Nationale du Sport)</a:t>
            </a:r>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17</a:t>
            </a:fld>
            <a:endParaRPr lang="fr-FR"/>
          </a:p>
        </p:txBody>
      </p:sp>
    </p:spTree>
    <p:extLst>
      <p:ext uri="{BB962C8B-B14F-4D97-AF65-F5344CB8AC3E}">
        <p14:creationId xmlns:p14="http://schemas.microsoft.com/office/powerpoint/2010/main" val="2632018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34BD46-6CC4-4998-A497-07BCC33825B2}" type="slidenum">
              <a:rPr lang="fr-FR" smtClean="0"/>
              <a:t>18</a:t>
            </a:fld>
            <a:endParaRPr lang="fr-FR"/>
          </a:p>
        </p:txBody>
      </p:sp>
    </p:spTree>
    <p:extLst>
      <p:ext uri="{BB962C8B-B14F-4D97-AF65-F5344CB8AC3E}">
        <p14:creationId xmlns:p14="http://schemas.microsoft.com/office/powerpoint/2010/main" val="1400653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&gt; Selon un sondage Ipsos - BVA / CESI réalisé en fin octobre, </a:t>
            </a:r>
            <a:r>
              <a:rPr lang="fr-FR" sz="1800" b="1"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74% des Français</a:t>
            </a: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pensent que les </a:t>
            </a:r>
            <a:r>
              <a:rPr lang="fr-FR" sz="1800" b="1"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associations</a:t>
            </a: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contribuent au </a:t>
            </a:r>
            <a:r>
              <a:rPr lang="fr-FR" sz="1800" b="1"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maintien du lien social et</a:t>
            </a: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à la </a:t>
            </a:r>
            <a:r>
              <a:rPr lang="fr-FR" sz="1800" b="1"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mixité</a:t>
            </a: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(70%). </a:t>
            </a:r>
            <a:r>
              <a:rPr lang="fr-FR" sz="1800" b="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65% des Français estiment que les associations ont un impact positif sur le lien social là où ils vivent </a:t>
            </a: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(71% parmi les diplômés du supérieur ; 80% parmi les sympathisants de gauche). Les </a:t>
            </a:r>
            <a:r>
              <a:rPr lang="fr-FR" sz="1800" b="1"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associations sportives </a:t>
            </a: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ont une </a:t>
            </a:r>
            <a:r>
              <a:rPr lang="fr-FR" sz="1800" b="1"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bonne image </a:t>
            </a: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auprès de </a:t>
            </a:r>
            <a:r>
              <a:rPr lang="fr-FR" sz="1800" b="1"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88% des Français</a:t>
            </a: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devant tous les autres types d’associations (culturelles, de solidarité, citoyennes ou religieuses).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https://www.ipsos.com/sites/default/files/ct/news/documents/2025-11/ipsos-bva-cesi-ebra-les-francais-et-les-associations-rapport-complet.pdf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OCDE, </a:t>
            </a:r>
            <a:r>
              <a:rPr lang="fr-FR" sz="18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3"/>
              </a:rPr>
              <a:t>The 2022 Birmingham Commonwealth Games and Festival: </a:t>
            </a:r>
            <a:r>
              <a:rPr lang="fr-FR" sz="1800" u="sng" dirty="0" err="1">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3"/>
              </a:rPr>
              <a:t>co-creating</a:t>
            </a:r>
            <a:r>
              <a:rPr lang="fr-FR" sz="18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3"/>
              </a:rPr>
              <a:t> a lasting </a:t>
            </a:r>
            <a:r>
              <a:rPr lang="fr-FR" sz="1800" u="sng" dirty="0" err="1">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3"/>
              </a:rPr>
              <a:t>legacy</a:t>
            </a:r>
            <a:r>
              <a:rPr lang="fr-FR" sz="18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a:t>
            </a:r>
            <a:r>
              <a:rPr lang="fr-FR" dirty="0"/>
              <a:t>https://www.oecd.org/en/publications/providing-local-actors-with-case-studies-evidence-and-solutions-places_eb108047-en/the-2022-birmingham-commonwealth-games-and-festival-co-creating-a-lasting-legacy_81e7335e-en.html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indent="-171450">
              <a:buFont typeface="Wingdings" panose="05000000000000000000" pitchFamily="2" charset="2"/>
              <a:buChar char="Ø"/>
            </a:pPr>
            <a:r>
              <a:rPr lang="fr-FR" dirty="0"/>
              <a:t>Ces jeux ont été </a:t>
            </a:r>
            <a:r>
              <a:rPr lang="fr-FR" b="1" dirty="0"/>
              <a:t>couplés avec 6 mois de Festival</a:t>
            </a:r>
            <a:r>
              <a:rPr lang="fr-FR" dirty="0"/>
              <a:t> : </a:t>
            </a:r>
            <a:r>
              <a:rPr lang="fr-FR" dirty="0" err="1"/>
              <a:t>co-construit</a:t>
            </a:r>
            <a:r>
              <a:rPr lang="fr-FR" dirty="0"/>
              <a:t> avec la communauté locale &gt; impact social et sociétal + fort. </a:t>
            </a:r>
          </a:p>
          <a:p>
            <a:pPr marL="171450" indent="-171450">
              <a:buFont typeface="Wingdings" panose="05000000000000000000" pitchFamily="2" charset="2"/>
              <a:buChar char="Ø"/>
            </a:pPr>
            <a:r>
              <a:rPr lang="fr-FR" dirty="0"/>
              <a:t>Attention particulière au développement des compétences et de l’employabilité (bénévoles, encadrement, chômeurs) </a:t>
            </a:r>
          </a:p>
          <a:p>
            <a:pPr marL="171450" indent="-171450">
              <a:buFont typeface="Wingdings" panose="05000000000000000000" pitchFamily="2" charset="2"/>
              <a:buChar char="Ø"/>
            </a:pPr>
            <a:endParaRPr lang="fr-FR" dirty="0"/>
          </a:p>
          <a:p>
            <a:r>
              <a:rPr lang="en-US" b="1" dirty="0"/>
              <a:t>“The Legacy Plan for the Games, developed in close consultation with local communities, set out the lasting legacy the Games Partners hoped to achieve, based on a theory of change model which guided event planning and delivery</a:t>
            </a:r>
            <a:r>
              <a:rPr lang="en-US" dirty="0"/>
              <a:t>. The plan included five mission pillars:</a:t>
            </a:r>
          </a:p>
          <a:p>
            <a:pPr indent="0">
              <a:buFont typeface="Arial" panose="020B0604020202020204" pitchFamily="34" charset="0"/>
              <a:buChar char="•"/>
            </a:pPr>
            <a:r>
              <a:rPr lang="en-US" b="1" dirty="0">
                <a:effectLst/>
              </a:rPr>
              <a:t>Bring People Together:</a:t>
            </a:r>
            <a:r>
              <a:rPr lang="en-US" dirty="0">
                <a:effectLst/>
              </a:rPr>
              <a:t> The Games will embrace and champion the youth, diversity, humanity and pride of the region and the Commonwealth.</a:t>
            </a:r>
          </a:p>
          <a:p>
            <a:pPr indent="0">
              <a:buFont typeface="Arial" panose="020B0604020202020204" pitchFamily="34" charset="0"/>
              <a:buChar char="•"/>
            </a:pPr>
            <a:r>
              <a:rPr lang="en-US" b="1" dirty="0">
                <a:effectLst/>
              </a:rPr>
              <a:t>Improve Health and Wellbeing</a:t>
            </a:r>
            <a:r>
              <a:rPr lang="en-US" dirty="0">
                <a:effectLst/>
              </a:rPr>
              <a:t>: Inspire, engage, and connect communities and athletes to realize their full potential and live happier, healthier lives.</a:t>
            </a:r>
          </a:p>
          <a:p>
            <a:pPr indent="0">
              <a:buFont typeface="Arial" panose="020B0604020202020204" pitchFamily="34" charset="0"/>
              <a:buChar char="•"/>
            </a:pPr>
            <a:r>
              <a:rPr lang="en-US" b="1" dirty="0">
                <a:effectLst/>
              </a:rPr>
              <a:t>Help the Region to Grow and Succeed</a:t>
            </a:r>
            <a:r>
              <a:rPr lang="en-US" dirty="0">
                <a:effectLst/>
              </a:rPr>
              <a:t>: Drive sustainable growth and aspiration, creating opportunities through trade, investment, jobs, and skills.</a:t>
            </a:r>
          </a:p>
          <a:p>
            <a:pPr indent="0">
              <a:buFont typeface="Arial" panose="020B0604020202020204" pitchFamily="34" charset="0"/>
              <a:buChar char="•"/>
            </a:pPr>
            <a:r>
              <a:rPr lang="en-US" b="1" dirty="0">
                <a:effectLst/>
              </a:rPr>
              <a:t>Be a Catalyst for Change</a:t>
            </a:r>
            <a:r>
              <a:rPr lang="en-US" dirty="0">
                <a:effectLst/>
              </a:rPr>
              <a:t>: Transform and strengthen local communities, working together to deliver new and improved homes, facilities, and transport links.</a:t>
            </a:r>
          </a:p>
          <a:p>
            <a:pPr indent="0">
              <a:buFont typeface="Arial" panose="020B0604020202020204" pitchFamily="34" charset="0"/>
              <a:buChar char="•"/>
            </a:pPr>
            <a:r>
              <a:rPr lang="en-US" b="1" dirty="0">
                <a:effectLst/>
              </a:rPr>
              <a:t>Put us on the Global Stage</a:t>
            </a:r>
            <a:r>
              <a:rPr lang="en-US" dirty="0">
                <a:effectLst/>
              </a:rPr>
              <a:t>: Deliver an unforgettable, global Games in Partnership, on time and on budget to showcase the best of Birmingham, the West Midlands, and the Commonwealth.</a:t>
            </a:r>
          </a:p>
          <a:p>
            <a:pPr indent="0">
              <a:buFont typeface="Arial" panose="020B0604020202020204" pitchFamily="34" charset="0"/>
              <a:buChar char="•"/>
            </a:pPr>
            <a:r>
              <a:rPr lang="en-US" b="1" dirty="0">
                <a:effectLst/>
              </a:rPr>
              <a:t>The plan included several pioneering initiatives</a:t>
            </a:r>
            <a:r>
              <a:rPr lang="en-US" dirty="0">
                <a:effectLst/>
              </a:rPr>
              <a:t>, including carbon footprint commitments, the integration of social value requirements in all tenders, and the most extensive community engagement </a:t>
            </a:r>
            <a:r>
              <a:rPr lang="en-US" dirty="0" err="1">
                <a:effectLst/>
              </a:rPr>
              <a:t>programme</a:t>
            </a:r>
            <a:r>
              <a:rPr lang="en-US" dirty="0">
                <a:effectLst/>
              </a:rPr>
              <a:t> in the history of the Games. It also had a strong focus on </a:t>
            </a:r>
            <a:r>
              <a:rPr lang="en-US" b="1" dirty="0">
                <a:effectLst/>
              </a:rPr>
              <a:t>skills and employability</a:t>
            </a:r>
            <a:r>
              <a:rPr lang="en-US" dirty="0">
                <a:effectLst/>
              </a:rPr>
              <a:t>, and in raising the profile of the City and Region to attract investment. The Legacy Plan also outlined a commitment to fostering community cohesion, inclusion, and pride in place, by leveraging the diverse cultural heritage of Birmingham. Central to this vision were </a:t>
            </a:r>
            <a:r>
              <a:rPr lang="en-US" dirty="0" err="1">
                <a:effectLst/>
              </a:rPr>
              <a:t>programmes</a:t>
            </a:r>
            <a:r>
              <a:rPr lang="en-US" dirty="0">
                <a:effectLst/>
              </a:rPr>
              <a:t> to engage youth, promote physical activity, and enhance mental well-being.”</a:t>
            </a:r>
          </a:p>
          <a:p>
            <a:pPr marL="0" indent="0">
              <a:buFont typeface="Wingdings" panose="05000000000000000000" pitchFamily="2" charset="2"/>
              <a:buNone/>
            </a:pPr>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19</a:t>
            </a:fld>
            <a:endParaRPr lang="fr-FR"/>
          </a:p>
        </p:txBody>
      </p:sp>
    </p:spTree>
    <p:extLst>
      <p:ext uri="{BB962C8B-B14F-4D97-AF65-F5344CB8AC3E}">
        <p14:creationId xmlns:p14="http://schemas.microsoft.com/office/powerpoint/2010/main" val="1549629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Politique du sport en France : </a:t>
            </a:r>
            <a:r>
              <a:rPr lang="fr-FR" b="0" dirty="0"/>
              <a:t>développement du </a:t>
            </a:r>
            <a:r>
              <a:rPr lang="fr-FR" b="1" dirty="0"/>
              <a:t>sport pour tous </a:t>
            </a:r>
            <a:r>
              <a:rPr lang="fr-FR" b="0" dirty="0"/>
              <a:t>(publics éloignés, égalité des genres)</a:t>
            </a:r>
            <a:r>
              <a:rPr lang="fr-FR" b="1" i="1" dirty="0"/>
              <a:t>,</a:t>
            </a:r>
            <a:r>
              <a:rPr lang="fr-FR" b="1" dirty="0"/>
              <a:t> le sport comme facteur de santé et de bien-être</a:t>
            </a:r>
          </a:p>
          <a:p>
            <a:endParaRPr lang="fr-FR" b="1" dirty="0"/>
          </a:p>
          <a:p>
            <a:r>
              <a:rPr lang="fr-FR" b="1" dirty="0"/>
              <a:t>Handicap – Programme « Club inclusif » : </a:t>
            </a:r>
            <a:r>
              <a:rPr lang="fr-FR" b="0" dirty="0"/>
              <a:t>https://france-paralympique.fr/wp-content/uploads/2025/11/synthese-eval-club-inclusif.pdf </a:t>
            </a:r>
          </a:p>
          <a:p>
            <a:endParaRPr lang="fr-FR" b="0" dirty="0"/>
          </a:p>
          <a:p>
            <a:r>
              <a:rPr lang="fr-FR" b="1" dirty="0"/>
              <a:t>« Du Stade vers l’Emploi » </a:t>
            </a:r>
            <a:r>
              <a:rPr lang="fr-FR" b="0" dirty="0"/>
              <a:t>:  </a:t>
            </a:r>
            <a:r>
              <a:rPr lang="fr-FR" b="0" i="1" dirty="0"/>
              <a:t>soft </a:t>
            </a:r>
            <a:r>
              <a:rPr lang="fr-FR" b="0" i="1" dirty="0" err="1"/>
              <a:t>skills</a:t>
            </a:r>
            <a:r>
              <a:rPr lang="fr-FR" b="0" dirty="0"/>
              <a:t> (leadership, gestion des émotions…) &gt; compétences recherchées dans le milieu professionnel</a:t>
            </a:r>
          </a:p>
          <a:p>
            <a:r>
              <a:rPr lang="fr-FR" dirty="0"/>
              <a:t>Selon une </a:t>
            </a:r>
            <a:r>
              <a:rPr lang="fr-FR" dirty="0">
                <a:hlinkClick r:id="rId3"/>
              </a:rPr>
              <a:t>étude menée par l’</a:t>
            </a:r>
            <a:r>
              <a:rPr lang="fr-FR" dirty="0" err="1">
                <a:hlinkClick r:id="rId3"/>
              </a:rPr>
              <a:t>Afdas</a:t>
            </a:r>
            <a:r>
              <a:rPr lang="fr-FR" dirty="0">
                <a:hlinkClick r:id="rId3"/>
              </a:rPr>
              <a:t> et l’Observatoire des Métiers du Sport</a:t>
            </a:r>
            <a:r>
              <a:rPr lang="fr-FR" dirty="0"/>
              <a:t>, </a:t>
            </a:r>
            <a:r>
              <a:rPr lang="fr-FR" b="1" dirty="0"/>
              <a:t>60 % des bénéficiaires d’actions d’insertion par le sport accèdent à un emploi</a:t>
            </a:r>
            <a:r>
              <a:rPr lang="fr-FR" dirty="0"/>
              <a:t>. https://www.afdas.com/fileadmin/user_upload/Observatoires_publications/rapport_final_panorama_national_insertion_professionnelle_sport_2022.pdf </a:t>
            </a:r>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Autre exemple : La Suisse utilise l’organisation de l’EURO féminin de football </a:t>
            </a:r>
            <a:r>
              <a:rPr lang="fr-FR" b="0" dirty="0"/>
              <a:t>2025 pour </a:t>
            </a:r>
            <a:r>
              <a:rPr lang="fr-FR" b="1" dirty="0"/>
              <a:t>promouvoir l’emploi des femmes dans le football</a:t>
            </a:r>
            <a:r>
              <a:rPr lang="fr-FR" b="0" dirty="0"/>
              <a:t>. Dans le cadre du plan d’héritage </a:t>
            </a:r>
            <a:r>
              <a:rPr lang="fr-FR" b="1" dirty="0"/>
              <a:t>« </a:t>
            </a:r>
            <a:r>
              <a:rPr lang="fr-FR" b="1" dirty="0" err="1"/>
              <a:t>Here</a:t>
            </a:r>
            <a:r>
              <a:rPr lang="fr-FR" b="1" dirty="0"/>
              <a:t> to </a:t>
            </a:r>
            <a:r>
              <a:rPr lang="fr-FR" b="1" dirty="0" err="1"/>
              <a:t>stay</a:t>
            </a:r>
            <a:r>
              <a:rPr lang="fr-FR" b="1" dirty="0"/>
              <a:t> »</a:t>
            </a:r>
            <a:r>
              <a:rPr lang="fr-FR" b="0" dirty="0"/>
              <a:t>, l’Association suisse de football entend tirer parti de l’accueil de la compétition pour impulser un changement durable dans le domaine du football féminin, de la </a:t>
            </a:r>
            <a:r>
              <a:rPr lang="fr-FR" b="1" dirty="0"/>
              <a:t>représentation</a:t>
            </a:r>
            <a:r>
              <a:rPr lang="fr-FR" b="0" dirty="0"/>
              <a:t> et de l’</a:t>
            </a:r>
            <a:r>
              <a:rPr lang="fr-FR" b="1" dirty="0"/>
              <a:t>égalité des chances</a:t>
            </a:r>
            <a:r>
              <a:rPr lang="fr-FR" b="0" dirty="0"/>
              <a:t>. Elle s’est fixée pour objectif de doubler, d’ici fin 2027, le nombre de femmes travaillant dans le football en tant qu’entraineurs, arbitres et officielles, ainsi que le nombre de femmes occupant des postes décisionnels parmi les joueuses dans le paysage footballistique suisse.</a:t>
            </a:r>
          </a:p>
          <a:p>
            <a:endParaRPr lang="fr-FR" b="0"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20</a:t>
            </a:fld>
            <a:endParaRPr lang="fr-FR"/>
          </a:p>
        </p:txBody>
      </p:sp>
    </p:spTree>
    <p:extLst>
      <p:ext uri="{BB962C8B-B14F-4D97-AF65-F5344CB8AC3E}">
        <p14:creationId xmlns:p14="http://schemas.microsoft.com/office/powerpoint/2010/main" val="3204788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21</a:t>
            </a:fld>
            <a:endParaRPr lang="fr-FR"/>
          </a:p>
        </p:txBody>
      </p:sp>
    </p:spTree>
    <p:extLst>
      <p:ext uri="{BB962C8B-B14F-4D97-AF65-F5344CB8AC3E}">
        <p14:creationId xmlns:p14="http://schemas.microsoft.com/office/powerpoint/2010/main" val="2848795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34BD46-6CC4-4998-A497-07BCC33825B2}" type="slidenum">
              <a:rPr lang="fr-FR" smtClean="0"/>
              <a:t>22</a:t>
            </a:fld>
            <a:endParaRPr lang="fr-FR"/>
          </a:p>
        </p:txBody>
      </p:sp>
    </p:spTree>
    <p:extLst>
      <p:ext uri="{BB962C8B-B14F-4D97-AF65-F5344CB8AC3E}">
        <p14:creationId xmlns:p14="http://schemas.microsoft.com/office/powerpoint/2010/main" val="364205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AB5670-9DE1-1943-99BE-1B761B7224A1}" type="slidenum">
              <a:rPr lang="fr-FR" smtClean="0"/>
              <a:t>3</a:t>
            </a:fld>
            <a:endParaRPr lang="fr-FR"/>
          </a:p>
        </p:txBody>
      </p:sp>
    </p:spTree>
    <p:extLst>
      <p:ext uri="{BB962C8B-B14F-4D97-AF65-F5344CB8AC3E}">
        <p14:creationId xmlns:p14="http://schemas.microsoft.com/office/powerpoint/2010/main" val="2376026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Pratiques urbaines </a:t>
            </a:r>
            <a:r>
              <a:rPr lang="fr-FR" dirty="0"/>
              <a:t>: trottinette (4%), skate (2%), </a:t>
            </a:r>
            <a:r>
              <a:rPr lang="fr-FR" dirty="0" err="1"/>
              <a:t>street</a:t>
            </a:r>
            <a:r>
              <a:rPr lang="fr-FR" dirty="0"/>
              <a:t> </a:t>
            </a:r>
            <a:r>
              <a:rPr lang="fr-FR" dirty="0" err="1"/>
              <a:t>work</a:t>
            </a:r>
            <a:r>
              <a:rPr lang="fr-FR" dirty="0"/>
              <a:t>-out (4%), etc.</a:t>
            </a:r>
          </a:p>
          <a:p>
            <a:r>
              <a:rPr lang="fr-FR" b="1" dirty="0"/>
              <a:t>Infrastructures</a:t>
            </a:r>
            <a:r>
              <a:rPr lang="fr-FR" dirty="0"/>
              <a:t> : </a:t>
            </a:r>
            <a:r>
              <a:rPr lang="fr-FR" dirty="0" err="1"/>
              <a:t>skateparks</a:t>
            </a:r>
            <a:r>
              <a:rPr lang="fr-FR" dirty="0"/>
              <a:t>/</a:t>
            </a:r>
            <a:r>
              <a:rPr lang="fr-FR" dirty="0" err="1"/>
              <a:t>pumptracks</a:t>
            </a:r>
            <a:r>
              <a:rPr lang="fr-FR" dirty="0"/>
              <a:t>, terrains multisports, de basket, de volley, tables de ping </a:t>
            </a:r>
            <a:r>
              <a:rPr lang="fr-FR" dirty="0" err="1"/>
              <a:t>pong</a:t>
            </a:r>
            <a:r>
              <a:rPr lang="fr-FR" dirty="0"/>
              <a:t>, </a:t>
            </a:r>
            <a:r>
              <a:rPr lang="fr-FR" dirty="0" err="1"/>
              <a:t>street</a:t>
            </a:r>
            <a:r>
              <a:rPr lang="fr-FR" dirty="0"/>
              <a:t> </a:t>
            </a:r>
            <a:r>
              <a:rPr lang="fr-FR" dirty="0" err="1"/>
              <a:t>work</a:t>
            </a:r>
            <a:r>
              <a:rPr lang="fr-FR" dirty="0"/>
              <a:t>-out, terrains de pétanque, etc.</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dirty="0">
                <a:solidFill>
                  <a:srgbClr val="7167AA"/>
                </a:solidFill>
              </a:rPr>
              <a:t>Présence d’équipements sportifs </a:t>
            </a:r>
            <a:r>
              <a:rPr lang="fr-FR" sz="1200" i="0" dirty="0">
                <a:solidFill>
                  <a:srgbClr val="7167AA"/>
                </a:solidFill>
              </a:rPr>
              <a:t>: + important pour les jeunes (16/17 ans, 35/44 ans) et les habitants de communes entre 2k et 20k hab. ou de + 100k hab.</a:t>
            </a:r>
          </a:p>
          <a:p>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23</a:t>
            </a:fld>
            <a:endParaRPr lang="fr-FR"/>
          </a:p>
        </p:txBody>
      </p:sp>
    </p:spTree>
    <p:extLst>
      <p:ext uri="{BB962C8B-B14F-4D97-AF65-F5344CB8AC3E}">
        <p14:creationId xmlns:p14="http://schemas.microsoft.com/office/powerpoint/2010/main" val="4098424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24</a:t>
            </a:fld>
            <a:endParaRPr lang="fr-FR"/>
          </a:p>
        </p:txBody>
      </p:sp>
    </p:spTree>
    <p:extLst>
      <p:ext uri="{BB962C8B-B14F-4D97-AF65-F5344CB8AC3E}">
        <p14:creationId xmlns:p14="http://schemas.microsoft.com/office/powerpoint/2010/main" val="815292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BAYMMAN : Marathon du Mont St Michel</a:t>
            </a:r>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25</a:t>
            </a:fld>
            <a:endParaRPr lang="fr-FR"/>
          </a:p>
        </p:txBody>
      </p:sp>
    </p:spTree>
    <p:extLst>
      <p:ext uri="{BB962C8B-B14F-4D97-AF65-F5344CB8AC3E}">
        <p14:creationId xmlns:p14="http://schemas.microsoft.com/office/powerpoint/2010/main" val="1537812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Utrecht </a:t>
            </a:r>
            <a:r>
              <a:rPr lang="fr-FR" dirty="0" err="1"/>
              <a:t>we</a:t>
            </a:r>
            <a:r>
              <a:rPr lang="fr-FR" dirty="0"/>
              <a:t> all cycle! » Action Plan (2015 2020) &gt; profiter de l’accueil de la </a:t>
            </a:r>
            <a:r>
              <a:rPr lang="fr-FR" b="1" dirty="0"/>
              <a:t>1</a:t>
            </a:r>
            <a:r>
              <a:rPr lang="fr-FR" b="1" baseline="30000" dirty="0"/>
              <a:t>ère</a:t>
            </a:r>
            <a:r>
              <a:rPr lang="fr-FR" b="1" dirty="0"/>
              <a:t> étape du Tour de France 2015 </a:t>
            </a:r>
            <a:r>
              <a:rPr lang="fr-FR" dirty="0"/>
              <a:t>pour mettre en place leur stratégie de mobilité</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26</a:t>
            </a:fld>
            <a:endParaRPr lang="fr-FR"/>
          </a:p>
        </p:txBody>
      </p:sp>
    </p:spTree>
    <p:extLst>
      <p:ext uri="{BB962C8B-B14F-4D97-AF65-F5344CB8AC3E}">
        <p14:creationId xmlns:p14="http://schemas.microsoft.com/office/powerpoint/2010/main" val="3063081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34BD46-6CC4-4998-A497-07BCC33825B2}" type="slidenum">
              <a:rPr lang="fr-FR" smtClean="0"/>
              <a:t>27</a:t>
            </a:fld>
            <a:endParaRPr lang="fr-FR"/>
          </a:p>
        </p:txBody>
      </p:sp>
    </p:spTree>
    <p:extLst>
      <p:ext uri="{BB962C8B-B14F-4D97-AF65-F5344CB8AC3E}">
        <p14:creationId xmlns:p14="http://schemas.microsoft.com/office/powerpoint/2010/main" val="3249726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Même si Sport paraît peu cité (0,5% des occurrences) </a:t>
            </a:r>
          </a:p>
          <a:p>
            <a:pPr marL="171450" indent="-171450">
              <a:buFont typeface="Wingdings" panose="05000000000000000000" pitchFamily="2" charset="2"/>
              <a:buChar char="Ø"/>
            </a:pPr>
            <a:r>
              <a:rPr lang="fr-FR" dirty="0"/>
              <a:t>40 citations</a:t>
            </a:r>
          </a:p>
          <a:p>
            <a:pPr marL="171450" indent="-171450">
              <a:buFont typeface="Wingdings" panose="05000000000000000000" pitchFamily="2" charset="2"/>
              <a:buChar char="Ø"/>
            </a:pPr>
            <a:r>
              <a:rPr lang="fr-FR" dirty="0"/>
              <a:t>1,25% des répondants</a:t>
            </a:r>
          </a:p>
          <a:p>
            <a:r>
              <a:rPr lang="fr-FR" dirty="0"/>
              <a:t>Mais autres : Qualité de vie, bien-être - Loisirs et activités - Animations/événements – Lieux de socialisation (dont associations)</a:t>
            </a:r>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28</a:t>
            </a:fld>
            <a:endParaRPr lang="fr-FR"/>
          </a:p>
        </p:txBody>
      </p:sp>
    </p:spTree>
    <p:extLst>
      <p:ext uri="{BB962C8B-B14F-4D97-AF65-F5344CB8AC3E}">
        <p14:creationId xmlns:p14="http://schemas.microsoft.com/office/powerpoint/2010/main" val="1265167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 externe très bonne, voire excellente (Provence)</a:t>
            </a:r>
          </a:p>
          <a:p>
            <a:r>
              <a:rPr lang="fr-FR" dirty="0"/>
              <a:t>Interne à Marseille + « mitigée »</a:t>
            </a:r>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29</a:t>
            </a:fld>
            <a:endParaRPr lang="fr-FR"/>
          </a:p>
        </p:txBody>
      </p:sp>
    </p:spTree>
    <p:extLst>
      <p:ext uri="{BB962C8B-B14F-4D97-AF65-F5344CB8AC3E}">
        <p14:creationId xmlns:p14="http://schemas.microsoft.com/office/powerpoint/2010/main" val="4185407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noter, qu’au-delà des pratiques sportives, il existe aussi des pratiques culturelles liées au sport : visionner des vidéos de sport, assister à un match, jouer à des jeux vidéos de sport…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Insee – INJEP : </a:t>
            </a:r>
            <a:r>
              <a:rPr lang="fr-FR" b="1" dirty="0"/>
              <a:t>Au-delà de la pratique, le sport comme une expérience culturelle </a:t>
            </a:r>
            <a:r>
              <a:rPr lang="fr-FR" b="0" dirty="0"/>
              <a:t>https://www.insee.fr/fr/statistiques/6535291?sommaire=6535307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Cf. la magnifique série de photos de Mathieu FORGET avec les athlètes des JO dans les musées parisiens</a:t>
            </a:r>
          </a:p>
          <a:p>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30</a:t>
            </a:fld>
            <a:endParaRPr lang="fr-FR"/>
          </a:p>
        </p:txBody>
      </p:sp>
    </p:spTree>
    <p:extLst>
      <p:ext uri="{BB962C8B-B14F-4D97-AF65-F5344CB8AC3E}">
        <p14:creationId xmlns:p14="http://schemas.microsoft.com/office/powerpoint/2010/main" val="740207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34BD46-6CC4-4998-A497-07BCC33825B2}" type="slidenum">
              <a:rPr lang="fr-FR" smtClean="0"/>
              <a:t>31</a:t>
            </a:fld>
            <a:endParaRPr lang="fr-FR"/>
          </a:p>
        </p:txBody>
      </p:sp>
    </p:spTree>
    <p:extLst>
      <p:ext uri="{BB962C8B-B14F-4D97-AF65-F5344CB8AC3E}">
        <p14:creationId xmlns:p14="http://schemas.microsoft.com/office/powerpoint/2010/main" val="4234273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ECA2C-BB61-3F5A-5D71-36CAC03A35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96CEE9-4804-7E27-9A7B-4DCC84D14D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21B833-35D4-CBF9-C93F-0F4AD269627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FE629F7-6DE7-3F1F-7D10-611C32DA78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05360-2B51-CF41-9C0C-02369BE7BB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95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001D4-E5CA-A666-2D95-57F1BA437A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8149A8-63B9-888A-B40F-230CCA30CA0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9F6100-58B5-6349-81B2-06508D2EDBF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62678C7-F283-370F-3A82-308B5D97E4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05360-2B51-CF41-9C0C-02369BE7BB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89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9E905-CFE5-3382-514F-9CEF430E81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EF6539-440A-447A-CAF5-01C580F630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BB45B14-4969-C89D-FCA6-979B4F50E51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038B13B-1119-179D-8768-9797FE393F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05360-2B51-CF41-9C0C-02369BE7BB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77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D5C09-E654-A83C-03F5-2D724F7EC9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3186AE-A891-415B-1BAC-9CF1D4D7B3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AEE1CC-CD8B-2DFB-125C-E7DC54BCB68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9517623-3771-FB1D-E1FD-B3EEED4553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05360-2B51-CF41-9C0C-02369BE7BB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7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992982" y="3272145"/>
            <a:ext cx="7943850" cy="26772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7" name="Google Shape;177;p1:notes"/>
          <p:cNvSpPr>
            <a:spLocks noGrp="1" noRot="1" noChangeAspect="1"/>
          </p:cNvSpPr>
          <p:nvPr>
            <p:ph type="sldImg" idx="2"/>
          </p:nvPr>
        </p:nvSpPr>
        <p:spPr>
          <a:xfrm>
            <a:off x="2924175" y="849313"/>
            <a:ext cx="4081463" cy="2295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34BD46-6CC4-4998-A497-07BCC33825B2}" type="slidenum">
              <a:rPr lang="fr-FR" smtClean="0"/>
              <a:t>9</a:t>
            </a:fld>
            <a:endParaRPr lang="fr-FR"/>
          </a:p>
        </p:txBody>
      </p:sp>
    </p:spTree>
    <p:extLst>
      <p:ext uri="{BB962C8B-B14F-4D97-AF65-F5344CB8AC3E}">
        <p14:creationId xmlns:p14="http://schemas.microsoft.com/office/powerpoint/2010/main" val="3405596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 typeface="Wingdings" panose="05000000000000000000" pitchFamily="2" charset="2"/>
              <a:buNone/>
            </a:pPr>
            <a:r>
              <a:rPr lang="fr-FR" sz="2000" b="1" dirty="0" err="1"/>
              <a:t>Legacy</a:t>
            </a:r>
            <a:r>
              <a:rPr lang="fr-FR" sz="2000" b="1" dirty="0"/>
              <a:t> :</a:t>
            </a:r>
          </a:p>
          <a:p>
            <a:pPr marL="800100" lvl="1" indent="-342900">
              <a:buFont typeface="Wingdings" panose="05000000000000000000" pitchFamily="2" charset="2"/>
              <a:buChar char="ü"/>
            </a:pPr>
            <a:r>
              <a:rPr lang="fr-FR" sz="2000" dirty="0"/>
              <a:t>Vision multidimensionnelle des impacts, intégrant à la fois  :</a:t>
            </a:r>
          </a:p>
          <a:p>
            <a:pPr marL="1257300" lvl="2" indent="-342900">
              <a:buFont typeface="Arial" panose="020B0604020202020204" pitchFamily="34" charset="0"/>
              <a:buChar char="•"/>
            </a:pPr>
            <a:r>
              <a:rPr lang="fr-FR" sz="2000" b="1" dirty="0"/>
              <a:t>éléments matériels </a:t>
            </a:r>
            <a:r>
              <a:rPr lang="fr-FR" sz="2000" dirty="0"/>
              <a:t>(infrastructures, tourisme, investissements) </a:t>
            </a:r>
          </a:p>
          <a:p>
            <a:pPr marL="1257300" lvl="2" indent="-342900">
              <a:buFont typeface="Arial" panose="020B0604020202020204" pitchFamily="34" charset="0"/>
              <a:buChar char="•"/>
            </a:pPr>
            <a:r>
              <a:rPr lang="fr-FR" sz="2000" b="1" dirty="0"/>
              <a:t>éléments immatériels </a:t>
            </a:r>
            <a:r>
              <a:rPr lang="fr-FR" sz="2000" dirty="0"/>
              <a:t>(identité, fierté, cohésion sociale, </a:t>
            </a:r>
            <a:r>
              <a:rPr lang="fr-FR" sz="2000" i="1" dirty="0"/>
              <a:t>soft power</a:t>
            </a:r>
            <a:r>
              <a:rPr lang="fr-FR" sz="2000" dirty="0"/>
              <a:t>) </a:t>
            </a:r>
          </a:p>
          <a:p>
            <a:pPr marL="800100" lvl="1" indent="-342900">
              <a:spcAft>
                <a:spcPts val="600"/>
              </a:spcAft>
              <a:buFont typeface="Wingdings" panose="05000000000000000000" pitchFamily="2" charset="2"/>
              <a:buChar char="ü"/>
            </a:pPr>
            <a:r>
              <a:rPr lang="fr-FR" sz="2000" dirty="0"/>
              <a:t>Temporalité longue </a:t>
            </a:r>
          </a:p>
          <a:p>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10</a:t>
            </a:fld>
            <a:endParaRPr lang="fr-FR"/>
          </a:p>
        </p:txBody>
      </p:sp>
    </p:spTree>
    <p:extLst>
      <p:ext uri="{BB962C8B-B14F-4D97-AF65-F5344CB8AC3E}">
        <p14:creationId xmlns:p14="http://schemas.microsoft.com/office/powerpoint/2010/main" val="224342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34BD46-6CC4-4998-A497-07BCC33825B2}" type="slidenum">
              <a:rPr lang="fr-FR" smtClean="0"/>
              <a:t>11</a:t>
            </a:fld>
            <a:endParaRPr lang="fr-FR"/>
          </a:p>
        </p:txBody>
      </p:sp>
    </p:spTree>
    <p:extLst>
      <p:ext uri="{BB962C8B-B14F-4D97-AF65-F5344CB8AC3E}">
        <p14:creationId xmlns:p14="http://schemas.microsoft.com/office/powerpoint/2010/main" val="213302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Jeux Paralympiques Paris 2024 </a:t>
            </a:r>
            <a:r>
              <a:rPr lang="fr-FR" dirty="0"/>
              <a:t>&gt; amélioration de </a:t>
            </a:r>
            <a:r>
              <a:rPr lang="fr-FR" b="1" dirty="0"/>
              <a:t>l’accessibilité pour les personnes à mobilité réduite </a:t>
            </a:r>
            <a:r>
              <a:rPr lang="fr-FR" dirty="0"/>
              <a:t>&gt; transports, espaces publics, sites sportifs… &gt; </a:t>
            </a:r>
            <a:r>
              <a:rPr lang="fr-FR" b="1" dirty="0"/>
              <a:t>Impact urbanistique + qualité de vie</a:t>
            </a:r>
          </a:p>
          <a:p>
            <a:endParaRPr lang="fr-FR" dirty="0"/>
          </a:p>
        </p:txBody>
      </p:sp>
      <p:sp>
        <p:nvSpPr>
          <p:cNvPr id="4" name="Espace réservé du numéro de diapositive 3"/>
          <p:cNvSpPr>
            <a:spLocks noGrp="1"/>
          </p:cNvSpPr>
          <p:nvPr>
            <p:ph type="sldNum" sz="quarter" idx="5"/>
          </p:nvPr>
        </p:nvSpPr>
        <p:spPr/>
        <p:txBody>
          <a:bodyPr/>
          <a:lstStyle/>
          <a:p>
            <a:fld id="{E16877EC-68A6-484C-A87E-A3F272C4653E}" type="slidenum">
              <a:rPr lang="fr-FR" smtClean="0"/>
              <a:t>12</a:t>
            </a:fld>
            <a:endParaRPr lang="fr-FR"/>
          </a:p>
        </p:txBody>
      </p:sp>
    </p:spTree>
    <p:extLst>
      <p:ext uri="{BB962C8B-B14F-4D97-AF65-F5344CB8AC3E}">
        <p14:creationId xmlns:p14="http://schemas.microsoft.com/office/powerpoint/2010/main" val="4212703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1.gi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hyperlink" Target="http://www.paris2024.org/" TargetMode="External"/><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Master" Target="../slideMasters/slideMaster4.xml"/><Relationship Id="rId4" Type="http://schemas.openxmlformats.org/officeDocument/2006/relationships/hyperlink" Target="http://www.paris2024.org/" TargetMode="Externa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gif"/><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hyperlink" Target="http://www.paris2024.org/" TargetMode="External"/><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3" Type="http://schemas.openxmlformats.org/officeDocument/2006/relationships/hyperlink" Target="http://www.paris2024.org/" TargetMode="External"/><Relationship Id="rId2" Type="http://schemas.openxmlformats.org/officeDocument/2006/relationships/image" Target="../media/image47.gif"/><Relationship Id="rId1" Type="http://schemas.openxmlformats.org/officeDocument/2006/relationships/slideMaster" Target="../slideMasters/slideMaster5.xml"/><Relationship Id="rId4" Type="http://schemas.openxmlformats.org/officeDocument/2006/relationships/image" Target="../media/image42.png"/></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emf"/><Relationship Id="rId1" Type="http://schemas.openxmlformats.org/officeDocument/2006/relationships/slideMaster" Target="../slideMasters/slideMaster3.xml"/><Relationship Id="rId5" Type="http://schemas.openxmlformats.org/officeDocument/2006/relationships/image" Target="../media/image21.emf"/><Relationship Id="rId4" Type="http://schemas.openxmlformats.org/officeDocument/2006/relationships/image" Target="../media/image1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2" Type="http://schemas.openxmlformats.org/officeDocument/2006/relationships/hyperlink" Target="http://www.paris2024.org/" TargetMode="External"/><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Master" Target="../slideMasters/slideMaster6.xml"/><Relationship Id="rId4" Type="http://schemas.openxmlformats.org/officeDocument/2006/relationships/hyperlink" Target="http://www.paris2024.org/" TargetMode="Externa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Master" Target="../slideMasters/slideMaster6.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Master" Target="../slideMasters/slideMaster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5.xml.rels><?xml version="1.0" encoding="UTF-8" standalone="yes"?>
<Relationships xmlns="http://schemas.openxmlformats.org/package/2006/relationships"><Relationship Id="rId2" Type="http://schemas.openxmlformats.org/officeDocument/2006/relationships/hyperlink" Target="http://www.paris2024.org/" TargetMode="External"/><Relationship Id="rId1" Type="http://schemas.openxmlformats.org/officeDocument/2006/relationships/slideMaster" Target="../slideMasters/slideMaster7.xml"/></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Master" Target="../slideMasters/slideMaster7.xml"/><Relationship Id="rId4" Type="http://schemas.openxmlformats.org/officeDocument/2006/relationships/hyperlink" Target="http://www.paris2024.org/" TargetMode="Externa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Master" Target="../slideMasters/slideMaster7.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gif"/><Relationship Id="rId1" Type="http://schemas.openxmlformats.org/officeDocument/2006/relationships/slideMaster" Target="../slideMasters/slideMaster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8.xml.rels><?xml version="1.0" encoding="UTF-8" standalone="yes"?>
<Relationships xmlns="http://schemas.openxmlformats.org/package/2006/relationships"><Relationship Id="rId2" Type="http://schemas.openxmlformats.org/officeDocument/2006/relationships/hyperlink" Target="http://www.paris2024.org/" TargetMode="External"/><Relationship Id="rId1" Type="http://schemas.openxmlformats.org/officeDocument/2006/relationships/slideMaster" Target="../slideMasters/slideMaster8.xml"/></Relationships>
</file>

<file path=ppt/slideLayouts/_rels/slideLayout6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gif"/><Relationship Id="rId1" Type="http://schemas.openxmlformats.org/officeDocument/2006/relationships/slideMaster" Target="../slideMasters/slideMaster8.xml"/><Relationship Id="rId4" Type="http://schemas.openxmlformats.org/officeDocument/2006/relationships/hyperlink" Target="http://www.paris2024.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Master" Target="../slideMasters/slideMaster8.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gif"/><Relationship Id="rId1" Type="http://schemas.openxmlformats.org/officeDocument/2006/relationships/slideMaster" Target="../slideMasters/slideMaster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9.xml.rels><?xml version="1.0" encoding="UTF-8" standalone="yes"?>
<Relationships xmlns="http://schemas.openxmlformats.org/package/2006/relationships"><Relationship Id="rId2" Type="http://schemas.openxmlformats.org/officeDocument/2006/relationships/hyperlink" Target="http://www.paris2024.org/" TargetMode="External"/><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0.xml.rels><?xml version="1.0" encoding="UTF-8" standalone="yes"?>
<Relationships xmlns="http://schemas.openxmlformats.org/package/2006/relationships"><Relationship Id="rId3" Type="http://schemas.openxmlformats.org/officeDocument/2006/relationships/hyperlink" Target="http://www.paris2024.org/" TargetMode="External"/><Relationship Id="rId2" Type="http://schemas.openxmlformats.org/officeDocument/2006/relationships/image" Target="../media/image47.gif"/><Relationship Id="rId1" Type="http://schemas.openxmlformats.org/officeDocument/2006/relationships/slideMaster" Target="../slideMasters/slideMaster9.xml"/><Relationship Id="rId4" Type="http://schemas.openxmlformats.org/officeDocument/2006/relationships/image" Target="../media/image60.png"/></Relationships>
</file>

<file path=ppt/slideLayouts/_rels/slideLayout81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Master" Target="../slideMasters/slideMaster9.xml"/></Relationships>
</file>

<file path=ppt/slideLayouts/_rels/slideLayout8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9.xml"/></Relationships>
</file>

<file path=ppt/slideLayouts/_rels/slideLayout8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8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8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8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1.xml"/><Relationship Id="rId4" Type="http://schemas.openxmlformats.org/officeDocument/2006/relationships/image" Target="../media/image13.emf"/></Relationships>
</file>

<file path=ppt/slideLayouts/_rels/slideLayout8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1.xml"/></Relationships>
</file>

<file path=ppt/slideLayouts/_rels/slideLayout8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8.png"/><Relationship Id="rId1" Type="http://schemas.openxmlformats.org/officeDocument/2006/relationships/slideMaster" Target="../slideMasters/slideMaster11.xml"/><Relationship Id="rId4" Type="http://schemas.openxmlformats.org/officeDocument/2006/relationships/image" Target="../media/image16.emf"/></Relationships>
</file>

<file path=ppt/slideLayouts/_rels/slideLayout8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7.emf"/><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8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7.emf"/><Relationship Id="rId1" Type="http://schemas.openxmlformats.org/officeDocument/2006/relationships/slideMaster" Target="../slideMasters/slideMaster11.xml"/></Relationships>
</file>

<file path=ppt/slideLayouts/_rels/slideLayout8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Master" Target="../slideMasters/slideMaster11.xml"/><Relationship Id="rId4" Type="http://schemas.openxmlformats.org/officeDocument/2006/relationships/image" Target="../media/image69.png"/></Relationships>
</file>

<file path=ppt/slideLayouts/_rels/slideLayout8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0.emf"/><Relationship Id="rId1" Type="http://schemas.openxmlformats.org/officeDocument/2006/relationships/slideMaster" Target="../slideMasters/slideMaster11.xml"/><Relationship Id="rId5" Type="http://schemas.openxmlformats.org/officeDocument/2006/relationships/image" Target="../media/image21.emf"/><Relationship Id="rId4" Type="http://schemas.openxmlformats.org/officeDocument/2006/relationships/image" Target="../media/image67.png"/></Relationships>
</file>

<file path=ppt/slideLayouts/_rels/slideLayout84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11.xml"/></Relationships>
</file>

<file path=ppt/slideLayouts/_rels/slideLayout8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1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1.xml"/></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1.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1.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1.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88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6.png"/><Relationship Id="rId1" Type="http://schemas.openxmlformats.org/officeDocument/2006/relationships/slideMaster" Target="../slideMasters/slideMaster11.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8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77.jpeg"/><Relationship Id="rId1" Type="http://schemas.openxmlformats.org/officeDocument/2006/relationships/slideMaster" Target="../slideMasters/slideMaster11.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9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9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9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11.xml"/></Relationships>
</file>

<file path=ppt/slideLayouts/_rels/slideLayout90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1.xml"/></Relationships>
</file>

<file path=ppt/slideLayouts/_rels/slideLayout90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1.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11.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1.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0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1.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9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1.xml"/></Relationships>
</file>

<file path=ppt/slideLayouts/_rels/slideLayout9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7.emf"/><Relationship Id="rId1" Type="http://schemas.openxmlformats.org/officeDocument/2006/relationships/slideMaster" Target="../slideMasters/slideMaster11.xml"/></Relationships>
</file>

<file path=ppt/slideLayouts/_rels/slideLayout9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1.gif"/><Relationship Id="rId1" Type="http://schemas.openxmlformats.org/officeDocument/2006/relationships/slideMaster" Target="../slideMasters/slideMaster11.xml"/></Relationships>
</file>

<file path=ppt/slideLayouts/_rels/slideLayout9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2.png"/><Relationship Id="rId1" Type="http://schemas.openxmlformats.org/officeDocument/2006/relationships/slideMaster" Target="../slideMasters/slideMaster11.xml"/></Relationships>
</file>

<file path=ppt/slideLayouts/_rels/slideLayout9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Master" Target="../slideMasters/slideMaster11.xml"/><Relationship Id="rId4" Type="http://schemas.openxmlformats.org/officeDocument/2006/relationships/image" Target="../media/image79.png"/></Relationships>
</file>

<file path=ppt/slideLayouts/_rels/slideLayout9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4.png"/><Relationship Id="rId1" Type="http://schemas.openxmlformats.org/officeDocument/2006/relationships/slideMaster" Target="../slideMasters/slideMaster11.xml"/><Relationship Id="rId4" Type="http://schemas.openxmlformats.org/officeDocument/2006/relationships/image" Target="../media/image80.png"/></Relationships>
</file>

<file path=ppt/slideLayouts/_rels/slideLayout9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11.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7.gif"/><Relationship Id="rId1" Type="http://schemas.openxmlformats.org/officeDocument/2006/relationships/slideMaster" Target="../slideMasters/slideMaster1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bg>
      <p:bgPr>
        <a:solidFill>
          <a:srgbClr val="EC6357"/>
        </a:solidFill>
        <a:effectLst/>
      </p:bgPr>
    </p:bg>
    <p:spTree>
      <p:nvGrpSpPr>
        <p:cNvPr id="1" name=""/>
        <p:cNvGrpSpPr/>
        <p:nvPr/>
      </p:nvGrpSpPr>
      <p:grpSpPr>
        <a:xfrm>
          <a:off x="0" y="0"/>
          <a:ext cx="0" cy="0"/>
          <a:chOff x="0" y="0"/>
          <a:chExt cx="0" cy="0"/>
        </a:xfrm>
      </p:grpSpPr>
      <p:pic>
        <p:nvPicPr>
          <p:cNvPr id="7" name="Image 6" descr="Une image contenant Police, texte, Graphique, logo&#10;&#10;Description générée automatiquement">
            <a:extLst>
              <a:ext uri="{FF2B5EF4-FFF2-40B4-BE49-F238E27FC236}">
                <a16:creationId xmlns:a16="http://schemas.microsoft.com/office/drawing/2014/main" id="{941E7F7C-B881-C182-6569-CB9CAA1CD96D}"/>
              </a:ext>
            </a:extLst>
          </p:cNvPr>
          <p:cNvPicPr>
            <a:picLocks noChangeAspect="1"/>
          </p:cNvPicPr>
          <p:nvPr userDrawn="1"/>
        </p:nvPicPr>
        <p:blipFill rotWithShape="1">
          <a:blip r:embed="rId2"/>
          <a:srcRect l="1" r="-3309"/>
          <a:stretch/>
        </p:blipFill>
        <p:spPr>
          <a:xfrm>
            <a:off x="6454877" y="4543198"/>
            <a:ext cx="2177218" cy="734422"/>
          </a:xfrm>
          <a:prstGeom prst="rect">
            <a:avLst/>
          </a:prstGeom>
        </p:spPr>
      </p:pic>
      <p:pic>
        <p:nvPicPr>
          <p:cNvPr id="8" name="Image 7">
            <a:extLst>
              <a:ext uri="{FF2B5EF4-FFF2-40B4-BE49-F238E27FC236}">
                <a16:creationId xmlns:a16="http://schemas.microsoft.com/office/drawing/2014/main" id="{16A2D8F0-5E3F-3B85-9579-DD049F27865B}"/>
              </a:ext>
            </a:extLst>
          </p:cNvPr>
          <p:cNvPicPr>
            <a:picLocks noChangeAspect="1"/>
          </p:cNvPicPr>
          <p:nvPr userDrawn="1"/>
        </p:nvPicPr>
        <p:blipFill>
          <a:blip r:embed="rId3"/>
          <a:stretch>
            <a:fillRect/>
          </a:stretch>
        </p:blipFill>
        <p:spPr>
          <a:xfrm>
            <a:off x="5504133" y="4543198"/>
            <a:ext cx="734422" cy="734422"/>
          </a:xfrm>
          <a:prstGeom prst="rect">
            <a:avLst/>
          </a:prstGeom>
        </p:spPr>
      </p:pic>
      <p:sp>
        <p:nvSpPr>
          <p:cNvPr id="20" name="Espace réservé pour une image  19">
            <a:extLst>
              <a:ext uri="{FF2B5EF4-FFF2-40B4-BE49-F238E27FC236}">
                <a16:creationId xmlns:a16="http://schemas.microsoft.com/office/drawing/2014/main" id="{FC5382A4-2C3F-4722-1BFD-EA5972D678CC}"/>
              </a:ext>
            </a:extLst>
          </p:cNvPr>
          <p:cNvSpPr>
            <a:spLocks noGrp="1"/>
          </p:cNvSpPr>
          <p:nvPr>
            <p:ph type="pic" sz="quarter" idx="11"/>
          </p:nvPr>
        </p:nvSpPr>
        <p:spPr>
          <a:xfrm>
            <a:off x="2800904" y="855847"/>
            <a:ext cx="7307945" cy="6845366"/>
          </a:xfrm>
          <a:prstGeom prst="pie">
            <a:avLst>
              <a:gd name="adj1" fmla="val 16184527"/>
              <a:gd name="adj2" fmla="val 21599915"/>
            </a:avLst>
          </a:prstGeom>
        </p:spPr>
        <p:txBody>
          <a:bodyPr/>
          <a:lstStyle/>
          <a:p>
            <a:endParaRPr lang="fr-FR"/>
          </a:p>
        </p:txBody>
      </p:sp>
      <p:sp>
        <p:nvSpPr>
          <p:cNvPr id="18" name="Espace réservé du texte 17">
            <a:extLst>
              <a:ext uri="{FF2B5EF4-FFF2-40B4-BE49-F238E27FC236}">
                <a16:creationId xmlns:a16="http://schemas.microsoft.com/office/drawing/2014/main" id="{D67F41C8-D398-E560-26B3-9B0DD990050A}"/>
              </a:ext>
            </a:extLst>
          </p:cNvPr>
          <p:cNvSpPr>
            <a:spLocks noGrp="1"/>
          </p:cNvSpPr>
          <p:nvPr>
            <p:ph type="body" sz="quarter" idx="10" hasCustomPrompt="1"/>
          </p:nvPr>
        </p:nvSpPr>
        <p:spPr>
          <a:xfrm>
            <a:off x="3641700" y="5821752"/>
            <a:ext cx="4459287" cy="317791"/>
          </a:xfrm>
          <a:prstGeom prst="rect">
            <a:avLst/>
          </a:prstGeom>
        </p:spPr>
        <p:txBody>
          <a:bodyPr>
            <a:normAutofit/>
          </a:bodyP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r>
              <a:rPr lang="fr-FR" sz="1200">
                <a:solidFill>
                  <a:schemeClr val="bg1"/>
                </a:solidFill>
                <a:latin typeface="Poppins Light" pitchFamily="2" charset="77"/>
                <a:cs typeface="Poppins Light" pitchFamily="2" charset="77"/>
              </a:rPr>
              <a:t>Nom • Ville • 00 mois 2023</a:t>
            </a:r>
          </a:p>
        </p:txBody>
      </p:sp>
      <p:sp>
        <p:nvSpPr>
          <p:cNvPr id="23" name="Espace réservé pour une image  19">
            <a:extLst>
              <a:ext uri="{FF2B5EF4-FFF2-40B4-BE49-F238E27FC236}">
                <a16:creationId xmlns:a16="http://schemas.microsoft.com/office/drawing/2014/main" id="{DB640149-3BA1-E8FB-1BB7-6449D7847D61}"/>
              </a:ext>
            </a:extLst>
          </p:cNvPr>
          <p:cNvSpPr>
            <a:spLocks noGrp="1"/>
          </p:cNvSpPr>
          <p:nvPr>
            <p:ph type="pic" sz="quarter" idx="13"/>
          </p:nvPr>
        </p:nvSpPr>
        <p:spPr>
          <a:xfrm>
            <a:off x="4073656" y="3463126"/>
            <a:ext cx="2130687" cy="815404"/>
          </a:xfrm>
          <a:prstGeom prst="rect">
            <a:avLst/>
          </a:prstGeom>
        </p:spPr>
        <p:txBody>
          <a:bodyPr/>
          <a:lstStyle/>
          <a:p>
            <a:endParaRPr lang="fr-FR"/>
          </a:p>
        </p:txBody>
      </p:sp>
      <p:sp>
        <p:nvSpPr>
          <p:cNvPr id="22" name="Espace réservé du texte 21">
            <a:extLst>
              <a:ext uri="{FF2B5EF4-FFF2-40B4-BE49-F238E27FC236}">
                <a16:creationId xmlns:a16="http://schemas.microsoft.com/office/drawing/2014/main" id="{DB3FE968-3FD2-BF40-5A5E-2F7A01E566AA}"/>
              </a:ext>
            </a:extLst>
          </p:cNvPr>
          <p:cNvSpPr>
            <a:spLocks noGrp="1"/>
          </p:cNvSpPr>
          <p:nvPr>
            <p:ph type="body" sz="quarter" idx="12" hasCustomPrompt="1"/>
          </p:nvPr>
        </p:nvSpPr>
        <p:spPr>
          <a:xfrm>
            <a:off x="1806575" y="1484465"/>
            <a:ext cx="4459287" cy="1616084"/>
          </a:xfrm>
          <a:prstGeom prst="rect">
            <a:avLst/>
          </a:prstGeom>
        </p:spPr>
        <p:txBody>
          <a:bodyPr>
            <a:noAutofit/>
          </a:bodyPr>
          <a:lstStyle>
            <a:lvl1pPr marL="0" indent="0" algn="r">
              <a:buNone/>
              <a:defRPr sz="4400" b="1" i="0">
                <a:solidFill>
                  <a:schemeClr val="bg1"/>
                </a:solidFill>
                <a:latin typeface="Poppins" pitchFamily="2" charset="77"/>
                <a:cs typeface="Poppins" pitchFamily="2" charset="77"/>
              </a:defRPr>
            </a:lvl1pPr>
          </a:lstStyle>
          <a:p>
            <a:pPr lvl="0"/>
            <a:r>
              <a:rPr lang="fr-FR"/>
              <a:t>TITRE DE LA PRÉSENTATION</a:t>
            </a:r>
          </a:p>
        </p:txBody>
      </p:sp>
      <p:sp>
        <p:nvSpPr>
          <p:cNvPr id="24" name="Espace réservé du texte 21">
            <a:extLst>
              <a:ext uri="{FF2B5EF4-FFF2-40B4-BE49-F238E27FC236}">
                <a16:creationId xmlns:a16="http://schemas.microsoft.com/office/drawing/2014/main" id="{C16E3BE0-96E9-1EA3-FD38-9C91C069C07F}"/>
              </a:ext>
            </a:extLst>
          </p:cNvPr>
          <p:cNvSpPr>
            <a:spLocks noGrp="1"/>
          </p:cNvSpPr>
          <p:nvPr>
            <p:ph type="body" sz="quarter" idx="14" hasCustomPrompt="1"/>
          </p:nvPr>
        </p:nvSpPr>
        <p:spPr>
          <a:xfrm>
            <a:off x="1797930" y="2891550"/>
            <a:ext cx="4459287" cy="349370"/>
          </a:xfrm>
          <a:prstGeom prst="rect">
            <a:avLst/>
          </a:prstGeom>
        </p:spPr>
        <p:txBody>
          <a:bodyPr>
            <a:noAutofit/>
          </a:bodyPr>
          <a:lstStyle>
            <a:lvl1pPr marL="0" indent="0" algn="r">
              <a:buNone/>
              <a:defRPr sz="2000" b="0" i="0">
                <a:solidFill>
                  <a:srgbClr val="AAD9DC"/>
                </a:solidFill>
                <a:latin typeface="Poppins Light" pitchFamily="2" charset="77"/>
                <a:cs typeface="Poppins Light" pitchFamily="2" charset="77"/>
              </a:defRPr>
            </a:lvl1pPr>
          </a:lstStyle>
          <a:p>
            <a:pPr lvl="0"/>
            <a:r>
              <a:rPr lang="fr-FR"/>
              <a:t>Sous-titre</a:t>
            </a:r>
          </a:p>
        </p:txBody>
      </p:sp>
    </p:spTree>
    <p:extLst>
      <p:ext uri="{BB962C8B-B14F-4D97-AF65-F5344CB8AC3E}">
        <p14:creationId xmlns:p14="http://schemas.microsoft.com/office/powerpoint/2010/main" val="378264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intercalaire type 2 Orange">
    <p:spTree>
      <p:nvGrpSpPr>
        <p:cNvPr id="1" name=""/>
        <p:cNvGrpSpPr/>
        <p:nvPr/>
      </p:nvGrpSpPr>
      <p:grpSpPr>
        <a:xfrm>
          <a:off x="0" y="0"/>
          <a:ext cx="0" cy="0"/>
          <a:chOff x="0" y="0"/>
          <a:chExt cx="0" cy="0"/>
        </a:xfrm>
      </p:grpSpPr>
      <p:sp>
        <p:nvSpPr>
          <p:cNvPr id="7" name="Espace réservé du texte 27">
            <a:extLst>
              <a:ext uri="{FF2B5EF4-FFF2-40B4-BE49-F238E27FC236}">
                <a16:creationId xmlns:a16="http://schemas.microsoft.com/office/drawing/2014/main" id="{CBC5905C-8B83-B882-13C5-D9BDDC92CA82}"/>
              </a:ext>
            </a:extLst>
          </p:cNvPr>
          <p:cNvSpPr>
            <a:spLocks noGrp="1"/>
          </p:cNvSpPr>
          <p:nvPr>
            <p:ph type="body" sz="quarter" idx="17" hasCustomPrompt="1"/>
          </p:nvPr>
        </p:nvSpPr>
        <p:spPr>
          <a:xfrm>
            <a:off x="3719802" y="1541437"/>
            <a:ext cx="2118049" cy="1968759"/>
          </a:xfrm>
          <a:prstGeom prst="pie">
            <a:avLst>
              <a:gd name="adj1" fmla="val 10796902"/>
              <a:gd name="adj2" fmla="val 16200000"/>
            </a:avLst>
          </a:prstGeom>
          <a:solidFill>
            <a:srgbClr val="EC6357"/>
          </a:solidFill>
        </p:spPr>
        <p:txBody>
          <a:bodyPr/>
          <a:lstStyle>
            <a:lvl1pPr marL="0" indent="0">
              <a:buNone/>
              <a:defRPr>
                <a:solidFill>
                  <a:srgbClr val="EC6357"/>
                </a:solidFill>
              </a:defRPr>
            </a:lvl1pPr>
          </a:lstStyle>
          <a:p>
            <a:pPr lvl="0"/>
            <a:r>
              <a:rPr lang="fr-FR"/>
              <a:t>..</a:t>
            </a:r>
          </a:p>
        </p:txBody>
      </p:sp>
      <p:sp>
        <p:nvSpPr>
          <p:cNvPr id="8" name="Espace réservé du texte 27">
            <a:extLst>
              <a:ext uri="{FF2B5EF4-FFF2-40B4-BE49-F238E27FC236}">
                <a16:creationId xmlns:a16="http://schemas.microsoft.com/office/drawing/2014/main" id="{7497CE39-F937-B1CA-BEC4-71F9FAC5B2FF}"/>
              </a:ext>
            </a:extLst>
          </p:cNvPr>
          <p:cNvSpPr>
            <a:spLocks noGrp="1"/>
          </p:cNvSpPr>
          <p:nvPr>
            <p:ph type="body" sz="quarter" idx="18" hasCustomPrompt="1"/>
          </p:nvPr>
        </p:nvSpPr>
        <p:spPr>
          <a:xfrm rot="10800000">
            <a:off x="4094228" y="142615"/>
            <a:ext cx="5341703" cy="5132573"/>
          </a:xfrm>
          <a:prstGeom prst="pie">
            <a:avLst>
              <a:gd name="adj1" fmla="val 10813496"/>
              <a:gd name="adj2" fmla="val 16200000"/>
            </a:avLst>
          </a:prstGeom>
          <a:solidFill>
            <a:srgbClr val="EC6357"/>
          </a:solidFill>
        </p:spPr>
        <p:txBody>
          <a:bodyPr/>
          <a:lstStyle>
            <a:lvl1pPr marL="0" indent="0">
              <a:buNone/>
              <a:defRPr>
                <a:solidFill>
                  <a:srgbClr val="EC6357"/>
                </a:solidFill>
              </a:defRPr>
            </a:lvl1pPr>
          </a:lstStyle>
          <a:p>
            <a:pPr lvl="0"/>
            <a:r>
              <a:rPr lang="fr-FR"/>
              <a:t>..</a:t>
            </a: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2" name="Espace réservé du texte 19">
            <a:extLst>
              <a:ext uri="{FF2B5EF4-FFF2-40B4-BE49-F238E27FC236}">
                <a16:creationId xmlns:a16="http://schemas.microsoft.com/office/drawing/2014/main" id="{6E8EB7DD-7D5E-9C9F-06BA-CF05794F12E9}"/>
              </a:ext>
            </a:extLst>
          </p:cNvPr>
          <p:cNvSpPr>
            <a:spLocks noGrp="1"/>
          </p:cNvSpPr>
          <p:nvPr>
            <p:ph type="body" sz="quarter" idx="20" hasCustomPrompt="1"/>
          </p:nvPr>
        </p:nvSpPr>
        <p:spPr>
          <a:xfrm>
            <a:off x="4021494" y="1709021"/>
            <a:ext cx="3437095" cy="2884488"/>
          </a:xfrm>
          <a:prstGeom prst="rect">
            <a:avLst/>
          </a:prstGeom>
        </p:spPr>
        <p:txBody>
          <a:bodyPr>
            <a:noAutofit/>
          </a:bodyPr>
          <a:lstStyle>
            <a:lvl1pPr marL="0" indent="0" algn="r">
              <a:buNone/>
              <a:defRPr sz="7000" b="1" i="0">
                <a:solidFill>
                  <a:srgbClr val="AAD9DC"/>
                </a:solidFill>
                <a:latin typeface="Poppins" pitchFamily="2" charset="77"/>
                <a:cs typeface="Poppins" pitchFamily="2" charset="77"/>
              </a:defRPr>
            </a:lvl1pPr>
          </a:lstStyle>
          <a:p>
            <a:pPr lvl="0"/>
            <a:r>
              <a:rPr lang="fr-FR"/>
              <a:t>Titre de la page</a:t>
            </a:r>
          </a:p>
        </p:txBody>
      </p:sp>
    </p:spTree>
    <p:extLst>
      <p:ext uri="{BB962C8B-B14F-4D97-AF65-F5344CB8AC3E}">
        <p14:creationId xmlns:p14="http://schemas.microsoft.com/office/powerpoint/2010/main" val="34221799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Chiffres clés 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C289F89-2D0A-C925-A6D5-2086688BF151}"/>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E01147D9-6D39-F84F-302D-4EF112C362D0}"/>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du texte 3">
            <a:extLst>
              <a:ext uri="{FF2B5EF4-FFF2-40B4-BE49-F238E27FC236}">
                <a16:creationId xmlns:a16="http://schemas.microsoft.com/office/drawing/2014/main" id="{FFC311A0-5AA6-F354-EAF0-14CAC72191B4}"/>
              </a:ext>
            </a:extLst>
          </p:cNvPr>
          <p:cNvSpPr>
            <a:spLocks noGrp="1"/>
          </p:cNvSpPr>
          <p:nvPr>
            <p:ph type="body" sz="quarter" idx="31"/>
          </p:nvPr>
        </p:nvSpPr>
        <p:spPr>
          <a:xfrm>
            <a:off x="8104171" y="5838826"/>
            <a:ext cx="1803401"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15" name="Image 14">
            <a:extLst>
              <a:ext uri="{FF2B5EF4-FFF2-40B4-BE49-F238E27FC236}">
                <a16:creationId xmlns:a16="http://schemas.microsoft.com/office/drawing/2014/main" id="{4A434A59-2963-6768-9F74-B4E1ECD7E073}"/>
              </a:ext>
            </a:extLst>
          </p:cNvPr>
          <p:cNvPicPr>
            <a:picLocks noChangeAspect="1"/>
          </p:cNvPicPr>
          <p:nvPr userDrawn="1"/>
        </p:nvPicPr>
        <p:blipFill>
          <a:blip r:embed="rId2"/>
          <a:stretch>
            <a:fillRect/>
          </a:stretch>
        </p:blipFill>
        <p:spPr>
          <a:xfrm>
            <a:off x="7734300" y="5923672"/>
            <a:ext cx="225391" cy="288000"/>
          </a:xfrm>
          <a:prstGeom prst="rect">
            <a:avLst/>
          </a:prstGeom>
        </p:spPr>
      </p:pic>
      <p:sp>
        <p:nvSpPr>
          <p:cNvPr id="16" name="Espace réservé du graphique 8">
            <a:extLst>
              <a:ext uri="{FF2B5EF4-FFF2-40B4-BE49-F238E27FC236}">
                <a16:creationId xmlns:a16="http://schemas.microsoft.com/office/drawing/2014/main" id="{A1F0F195-0AE5-ABB7-522D-C5E9EE685E60}"/>
              </a:ext>
            </a:extLst>
          </p:cNvPr>
          <p:cNvSpPr>
            <a:spLocks noGrp="1"/>
          </p:cNvSpPr>
          <p:nvPr>
            <p:ph type="chart" sz="quarter" idx="14"/>
          </p:nvPr>
        </p:nvSpPr>
        <p:spPr>
          <a:xfrm>
            <a:off x="629763" y="1914524"/>
            <a:ext cx="6409212" cy="3752851"/>
          </a:xfrm>
          <a:prstGeom prst="rect">
            <a:avLst/>
          </a:prstGeom>
        </p:spPr>
        <p:txBody>
          <a:bodyPr>
            <a:noAutofit/>
          </a:bodyPr>
          <a:lstStyle>
            <a:lvl1pPr algn="ctr">
              <a:defRPr sz="600"/>
            </a:lvl1pPr>
          </a:lstStyle>
          <a:p>
            <a:endParaRPr lang="fr-FR"/>
          </a:p>
        </p:txBody>
      </p:sp>
      <p:sp>
        <p:nvSpPr>
          <p:cNvPr id="17" name="Espace réservé du graphique 8">
            <a:extLst>
              <a:ext uri="{FF2B5EF4-FFF2-40B4-BE49-F238E27FC236}">
                <a16:creationId xmlns:a16="http://schemas.microsoft.com/office/drawing/2014/main" id="{4332BC9E-0C53-4EF7-1705-0B6A33D60DA9}"/>
              </a:ext>
            </a:extLst>
          </p:cNvPr>
          <p:cNvSpPr>
            <a:spLocks noGrp="1"/>
          </p:cNvSpPr>
          <p:nvPr>
            <p:ph type="chart" sz="quarter" idx="38"/>
          </p:nvPr>
        </p:nvSpPr>
        <p:spPr>
          <a:xfrm>
            <a:off x="7734300" y="1914524"/>
            <a:ext cx="3928895" cy="3752851"/>
          </a:xfrm>
          <a:prstGeom prst="rect">
            <a:avLst/>
          </a:prstGeom>
        </p:spPr>
        <p:txBody>
          <a:bodyPr>
            <a:noAutofit/>
          </a:bodyPr>
          <a:lstStyle>
            <a:lvl1pPr algn="ctr">
              <a:defRPr sz="600"/>
            </a:lvl1pPr>
          </a:lstStyle>
          <a:p>
            <a:endParaRPr lang="fr-FR"/>
          </a:p>
        </p:txBody>
      </p:sp>
      <p:sp>
        <p:nvSpPr>
          <p:cNvPr id="18" name="Espace réservé du texte 3">
            <a:extLst>
              <a:ext uri="{FF2B5EF4-FFF2-40B4-BE49-F238E27FC236}">
                <a16:creationId xmlns:a16="http://schemas.microsoft.com/office/drawing/2014/main" id="{32F74EED-9158-AFE1-7747-22E0EC18B40F}"/>
              </a:ext>
            </a:extLst>
          </p:cNvPr>
          <p:cNvSpPr>
            <a:spLocks noGrp="1"/>
          </p:cNvSpPr>
          <p:nvPr>
            <p:ph type="body" sz="quarter" idx="39"/>
          </p:nvPr>
        </p:nvSpPr>
        <p:spPr>
          <a:xfrm>
            <a:off x="927423" y="5838826"/>
            <a:ext cx="1803401"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19" name="Image 18">
            <a:extLst>
              <a:ext uri="{FF2B5EF4-FFF2-40B4-BE49-F238E27FC236}">
                <a16:creationId xmlns:a16="http://schemas.microsoft.com/office/drawing/2014/main" id="{BD2FFDD7-6309-A724-D531-83113B2C97AC}"/>
              </a:ext>
            </a:extLst>
          </p:cNvPr>
          <p:cNvPicPr>
            <a:picLocks noChangeAspect="1"/>
          </p:cNvPicPr>
          <p:nvPr userDrawn="1"/>
        </p:nvPicPr>
        <p:blipFill>
          <a:blip r:embed="rId2"/>
          <a:stretch>
            <a:fillRect/>
          </a:stretch>
        </p:blipFill>
        <p:spPr>
          <a:xfrm>
            <a:off x="557552" y="5923672"/>
            <a:ext cx="225391" cy="288000"/>
          </a:xfrm>
          <a:prstGeom prst="rect">
            <a:avLst/>
          </a:prstGeom>
        </p:spPr>
      </p:pic>
      <p:sp>
        <p:nvSpPr>
          <p:cNvPr id="2" name="Espace réservé de la date 14">
            <a:extLst>
              <a:ext uri="{FF2B5EF4-FFF2-40B4-BE49-F238E27FC236}">
                <a16:creationId xmlns:a16="http://schemas.microsoft.com/office/drawing/2014/main" id="{06E9A63E-1A63-74FE-27E6-9BD56AE08349}"/>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9" name="Titre 1">
            <a:extLst>
              <a:ext uri="{FF2B5EF4-FFF2-40B4-BE49-F238E27FC236}">
                <a16:creationId xmlns:a16="http://schemas.microsoft.com/office/drawing/2014/main" id="{82AC7C31-46BF-71F3-4849-7A22F052D7E3}"/>
              </a:ext>
            </a:extLst>
          </p:cNvPr>
          <p:cNvSpPr>
            <a:spLocks noGrp="1"/>
          </p:cNvSpPr>
          <p:nvPr>
            <p:ph type="title" hasCustomPrompt="1"/>
          </p:nvPr>
        </p:nvSpPr>
        <p:spPr>
          <a:xfrm>
            <a:off x="629763" y="487680"/>
            <a:ext cx="11033431"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1" name="Espace réservé du texte 12">
            <a:extLst>
              <a:ext uri="{FF2B5EF4-FFF2-40B4-BE49-F238E27FC236}">
                <a16:creationId xmlns:a16="http://schemas.microsoft.com/office/drawing/2014/main" id="{C7859BBD-B524-7638-E407-CD19DAB282B2}"/>
              </a:ext>
            </a:extLst>
          </p:cNvPr>
          <p:cNvSpPr>
            <a:spLocks noGrp="1"/>
          </p:cNvSpPr>
          <p:nvPr>
            <p:ph type="body" sz="quarter" idx="37" hasCustomPrompt="1"/>
          </p:nvPr>
        </p:nvSpPr>
        <p:spPr>
          <a:xfrm>
            <a:off x="629762" y="1006710"/>
            <a:ext cx="11033431"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9400952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Plans">
    <p:bg>
      <p:bgPr>
        <a:gradFill>
          <a:gsLst>
            <a:gs pos="0">
              <a:srgbClr val="17B7B0"/>
            </a:gs>
            <a:gs pos="100000">
              <a:schemeClr val="accent1"/>
            </a:gs>
          </a:gsLst>
          <a:lin ang="5400000" scaled="0"/>
        </a:gra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de la date 14">
            <a:extLst>
              <a:ext uri="{FF2B5EF4-FFF2-40B4-BE49-F238E27FC236}">
                <a16:creationId xmlns:a16="http://schemas.microsoft.com/office/drawing/2014/main" id="{8FDE0432-3FAE-C2C4-0B20-238D68BF25C6}"/>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6" name="Espace réservé du texte 3">
            <a:extLst>
              <a:ext uri="{FF2B5EF4-FFF2-40B4-BE49-F238E27FC236}">
                <a16:creationId xmlns:a16="http://schemas.microsoft.com/office/drawing/2014/main" id="{E31BB2E7-56E0-1DC8-5579-34C627B32E37}"/>
              </a:ext>
            </a:extLst>
          </p:cNvPr>
          <p:cNvSpPr>
            <a:spLocks noGrp="1"/>
          </p:cNvSpPr>
          <p:nvPr>
            <p:ph type="body" sz="quarter" idx="31"/>
          </p:nvPr>
        </p:nvSpPr>
        <p:spPr>
          <a:xfrm>
            <a:off x="629763" y="2769519"/>
            <a:ext cx="3333353"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8" name="Espace réservé du texte 12">
            <a:extLst>
              <a:ext uri="{FF2B5EF4-FFF2-40B4-BE49-F238E27FC236}">
                <a16:creationId xmlns:a16="http://schemas.microsoft.com/office/drawing/2014/main" id="{83C463BE-3686-FBE7-075C-CB759AD76846}"/>
              </a:ext>
            </a:extLst>
          </p:cNvPr>
          <p:cNvSpPr>
            <a:spLocks noGrp="1"/>
          </p:cNvSpPr>
          <p:nvPr>
            <p:ph type="body" sz="quarter" idx="32"/>
          </p:nvPr>
        </p:nvSpPr>
        <p:spPr>
          <a:xfrm>
            <a:off x="629763" y="2012550"/>
            <a:ext cx="333335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Titre 1">
            <a:extLst>
              <a:ext uri="{FF2B5EF4-FFF2-40B4-BE49-F238E27FC236}">
                <a16:creationId xmlns:a16="http://schemas.microsoft.com/office/drawing/2014/main" id="{59309AFF-6FDC-431A-7640-B6836CDC6687}"/>
              </a:ext>
            </a:extLst>
          </p:cNvPr>
          <p:cNvSpPr>
            <a:spLocks noGrp="1"/>
          </p:cNvSpPr>
          <p:nvPr>
            <p:ph type="title" hasCustomPrompt="1"/>
          </p:nvPr>
        </p:nvSpPr>
        <p:spPr>
          <a:xfrm>
            <a:off x="629763" y="487680"/>
            <a:ext cx="1103343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0" name="Espace réservé du texte 12">
            <a:extLst>
              <a:ext uri="{FF2B5EF4-FFF2-40B4-BE49-F238E27FC236}">
                <a16:creationId xmlns:a16="http://schemas.microsoft.com/office/drawing/2014/main" id="{C3148808-EAEF-E21F-2F50-394D2385CF64}"/>
              </a:ext>
            </a:extLst>
          </p:cNvPr>
          <p:cNvSpPr>
            <a:spLocks noGrp="1"/>
          </p:cNvSpPr>
          <p:nvPr>
            <p:ph type="body" sz="quarter" idx="37" hasCustomPrompt="1"/>
          </p:nvPr>
        </p:nvSpPr>
        <p:spPr>
          <a:xfrm>
            <a:off x="629762" y="1006710"/>
            <a:ext cx="1103343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271278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Retroplanning 1">
    <p:bg>
      <p:bgPr>
        <a:gradFill>
          <a:gsLst>
            <a:gs pos="0">
              <a:schemeClr val="accent2"/>
            </a:gs>
            <a:gs pos="100000">
              <a:schemeClr val="accent5"/>
            </a:gs>
          </a:gsLst>
          <a:lin ang="5400000" scaled="0"/>
        </a:gra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p>
            <a:fld id="{B2815BCE-692A-084A-934E-C84199EC0CFE}" type="slidenum">
              <a:rPr lang="fr-FR" smtClean="0"/>
              <a:pPr/>
              <a:t>‹N°›</a:t>
            </a:fld>
            <a:endParaRPr lang="fr-FR" b="0"/>
          </a:p>
        </p:txBody>
      </p:sp>
      <p:grpSp>
        <p:nvGrpSpPr>
          <p:cNvPr id="5" name="Groupe 4">
            <a:extLst>
              <a:ext uri="{FF2B5EF4-FFF2-40B4-BE49-F238E27FC236}">
                <a16:creationId xmlns:a16="http://schemas.microsoft.com/office/drawing/2014/main" id="{8E5A161C-18CF-4A5B-F7FB-7F8E44006083}"/>
              </a:ext>
            </a:extLst>
          </p:cNvPr>
          <p:cNvGrpSpPr/>
          <p:nvPr userDrawn="1"/>
        </p:nvGrpSpPr>
        <p:grpSpPr>
          <a:xfrm>
            <a:off x="843466" y="1882371"/>
            <a:ext cx="6885295" cy="2223165"/>
            <a:chOff x="370500" y="1277023"/>
            <a:chExt cx="6885295" cy="5757200"/>
          </a:xfrm>
        </p:grpSpPr>
        <p:cxnSp>
          <p:nvCxnSpPr>
            <p:cNvPr id="6" name="Connecteur droit 5">
              <a:extLst>
                <a:ext uri="{FF2B5EF4-FFF2-40B4-BE49-F238E27FC236}">
                  <a16:creationId xmlns:a16="http://schemas.microsoft.com/office/drawing/2014/main" id="{B8557DCB-C88F-7290-DDEB-72FEE38DB6A7}"/>
                </a:ext>
              </a:extLst>
            </p:cNvPr>
            <p:cNvCxnSpPr>
              <a:cxnSpLocks/>
              <a:endCxn id="17" idx="0"/>
            </p:cNvCxnSpPr>
            <p:nvPr/>
          </p:nvCxnSpPr>
          <p:spPr>
            <a:xfrm>
              <a:off x="370500" y="1277023"/>
              <a:ext cx="0" cy="5757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198CF30-F385-CABB-2C3E-B193F7CC23B3}"/>
                </a:ext>
              </a:extLst>
            </p:cNvPr>
            <p:cNvCxnSpPr>
              <a:cxnSpLocks/>
              <a:endCxn id="19" idx="0"/>
            </p:cNvCxnSpPr>
            <p:nvPr/>
          </p:nvCxnSpPr>
          <p:spPr>
            <a:xfrm>
              <a:off x="2662800" y="1277023"/>
              <a:ext cx="524" cy="5757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AF95B3E-CB61-3D46-F172-593C1D2DDB08}"/>
                </a:ext>
              </a:extLst>
            </p:cNvPr>
            <p:cNvCxnSpPr>
              <a:cxnSpLocks/>
              <a:endCxn id="21" idx="0"/>
            </p:cNvCxnSpPr>
            <p:nvPr/>
          </p:nvCxnSpPr>
          <p:spPr>
            <a:xfrm>
              <a:off x="4955100" y="1277023"/>
              <a:ext cx="1048" cy="5757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CE243C19-B0A6-2078-5BCB-3F19AAB473BD}"/>
                </a:ext>
              </a:extLst>
            </p:cNvPr>
            <p:cNvCxnSpPr>
              <a:cxnSpLocks/>
              <a:endCxn id="23" idx="0"/>
            </p:cNvCxnSpPr>
            <p:nvPr/>
          </p:nvCxnSpPr>
          <p:spPr>
            <a:xfrm>
              <a:off x="7247400" y="1277023"/>
              <a:ext cx="8395" cy="5757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 name="Groupe 10">
            <a:extLst>
              <a:ext uri="{FF2B5EF4-FFF2-40B4-BE49-F238E27FC236}">
                <a16:creationId xmlns:a16="http://schemas.microsoft.com/office/drawing/2014/main" id="{4FB99DE1-8C2B-7F04-1ECD-5C20169DB6D8}"/>
              </a:ext>
            </a:extLst>
          </p:cNvPr>
          <p:cNvGrpSpPr/>
          <p:nvPr userDrawn="1"/>
        </p:nvGrpSpPr>
        <p:grpSpPr>
          <a:xfrm>
            <a:off x="1983054" y="4074439"/>
            <a:ext cx="6885295" cy="2288672"/>
            <a:chOff x="2661488" y="977982"/>
            <a:chExt cx="6885295" cy="5926839"/>
          </a:xfrm>
        </p:grpSpPr>
        <p:cxnSp>
          <p:nvCxnSpPr>
            <p:cNvPr id="12" name="Connecteur droit 11">
              <a:extLst>
                <a:ext uri="{FF2B5EF4-FFF2-40B4-BE49-F238E27FC236}">
                  <a16:creationId xmlns:a16="http://schemas.microsoft.com/office/drawing/2014/main" id="{B357DECC-AB88-7376-4A0C-80BEBA0F2561}"/>
                </a:ext>
              </a:extLst>
            </p:cNvPr>
            <p:cNvCxnSpPr>
              <a:cxnSpLocks/>
              <a:stCxn id="18" idx="4"/>
            </p:cNvCxnSpPr>
            <p:nvPr/>
          </p:nvCxnSpPr>
          <p:spPr>
            <a:xfrm>
              <a:off x="2661488" y="977982"/>
              <a:ext cx="1312" cy="59268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CD9B6A43-1379-1EF0-04C0-81E96B94FD54}"/>
                </a:ext>
              </a:extLst>
            </p:cNvPr>
            <p:cNvCxnSpPr>
              <a:cxnSpLocks/>
              <a:stCxn id="20" idx="4"/>
            </p:cNvCxnSpPr>
            <p:nvPr/>
          </p:nvCxnSpPr>
          <p:spPr>
            <a:xfrm>
              <a:off x="4940664" y="977982"/>
              <a:ext cx="0" cy="59268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945892A-EFE6-67C0-EB6F-BFA5733CD328}"/>
                </a:ext>
              </a:extLst>
            </p:cNvPr>
            <p:cNvCxnSpPr>
              <a:cxnSpLocks/>
              <a:stCxn id="22" idx="4"/>
            </p:cNvCxnSpPr>
            <p:nvPr/>
          </p:nvCxnSpPr>
          <p:spPr>
            <a:xfrm>
              <a:off x="7240312" y="977982"/>
              <a:ext cx="0" cy="59268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FAD7ED59-1B3D-7AEF-B607-1C53FE54B521}"/>
                </a:ext>
              </a:extLst>
            </p:cNvPr>
            <p:cNvCxnSpPr>
              <a:cxnSpLocks/>
              <a:stCxn id="24" idx="4"/>
            </p:cNvCxnSpPr>
            <p:nvPr/>
          </p:nvCxnSpPr>
          <p:spPr>
            <a:xfrm>
              <a:off x="9546783" y="977982"/>
              <a:ext cx="0" cy="59268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15">
            <a:extLst>
              <a:ext uri="{FF2B5EF4-FFF2-40B4-BE49-F238E27FC236}">
                <a16:creationId xmlns:a16="http://schemas.microsoft.com/office/drawing/2014/main" id="{0BD2D80A-CDFF-E77F-0265-BB9F9475DE17}"/>
              </a:ext>
            </a:extLst>
          </p:cNvPr>
          <p:cNvCxnSpPr>
            <a:cxnSpLocks/>
            <a:stCxn id="17" idx="6"/>
          </p:cNvCxnSpPr>
          <p:nvPr userDrawn="1"/>
        </p:nvCxnSpPr>
        <p:spPr>
          <a:xfrm flipV="1">
            <a:off x="903858" y="4070484"/>
            <a:ext cx="11288142" cy="3705"/>
          </a:xfrm>
          <a:prstGeom prst="line">
            <a:avLst/>
          </a:prstGeom>
          <a:ln w="19050" cap="rnd">
            <a:solidFill>
              <a:schemeClr val="accent2"/>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23349C18-0F3E-B7E3-71DB-C5B570FA585B}"/>
              </a:ext>
            </a:extLst>
          </p:cNvPr>
          <p:cNvSpPr/>
          <p:nvPr userDrawn="1"/>
        </p:nvSpPr>
        <p:spPr>
          <a:xfrm>
            <a:off x="783074"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18" name="Ellipse 17">
            <a:extLst>
              <a:ext uri="{FF2B5EF4-FFF2-40B4-BE49-F238E27FC236}">
                <a16:creationId xmlns:a16="http://schemas.microsoft.com/office/drawing/2014/main" id="{65E110A0-0371-A28C-9F7A-CAFF3920F14B}"/>
              </a:ext>
            </a:extLst>
          </p:cNvPr>
          <p:cNvSpPr/>
          <p:nvPr userDrawn="1"/>
        </p:nvSpPr>
        <p:spPr>
          <a:xfrm>
            <a:off x="1922662"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19" name="Ellipse 18">
            <a:extLst>
              <a:ext uri="{FF2B5EF4-FFF2-40B4-BE49-F238E27FC236}">
                <a16:creationId xmlns:a16="http://schemas.microsoft.com/office/drawing/2014/main" id="{6A25B863-025F-0108-9E70-DAC8A64F7891}"/>
              </a:ext>
            </a:extLst>
          </p:cNvPr>
          <p:cNvSpPr/>
          <p:nvPr userDrawn="1"/>
        </p:nvSpPr>
        <p:spPr>
          <a:xfrm>
            <a:off x="3075898"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0" name="Ellipse 19">
            <a:extLst>
              <a:ext uri="{FF2B5EF4-FFF2-40B4-BE49-F238E27FC236}">
                <a16:creationId xmlns:a16="http://schemas.microsoft.com/office/drawing/2014/main" id="{F8EEB50C-88E3-5825-91DD-B45016C087D1}"/>
              </a:ext>
            </a:extLst>
          </p:cNvPr>
          <p:cNvSpPr/>
          <p:nvPr userDrawn="1"/>
        </p:nvSpPr>
        <p:spPr>
          <a:xfrm>
            <a:off x="4201838"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1" name="Ellipse 20">
            <a:extLst>
              <a:ext uri="{FF2B5EF4-FFF2-40B4-BE49-F238E27FC236}">
                <a16:creationId xmlns:a16="http://schemas.microsoft.com/office/drawing/2014/main" id="{9C73D7C9-1B10-9FE9-B822-9BAB35572384}"/>
              </a:ext>
            </a:extLst>
          </p:cNvPr>
          <p:cNvSpPr/>
          <p:nvPr userDrawn="1"/>
        </p:nvSpPr>
        <p:spPr>
          <a:xfrm>
            <a:off x="5368722"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2" name="Ellipse 21">
            <a:extLst>
              <a:ext uri="{FF2B5EF4-FFF2-40B4-BE49-F238E27FC236}">
                <a16:creationId xmlns:a16="http://schemas.microsoft.com/office/drawing/2014/main" id="{9C9CF0AC-1E76-CA17-2F8D-344949B0FC29}"/>
              </a:ext>
            </a:extLst>
          </p:cNvPr>
          <p:cNvSpPr/>
          <p:nvPr userDrawn="1"/>
        </p:nvSpPr>
        <p:spPr>
          <a:xfrm>
            <a:off x="6501486"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3" name="Ellipse 22">
            <a:extLst>
              <a:ext uri="{FF2B5EF4-FFF2-40B4-BE49-F238E27FC236}">
                <a16:creationId xmlns:a16="http://schemas.microsoft.com/office/drawing/2014/main" id="{99A7DB6E-4649-EECD-A24D-5FAE1C825367}"/>
              </a:ext>
            </a:extLst>
          </p:cNvPr>
          <p:cNvSpPr/>
          <p:nvPr userDrawn="1"/>
        </p:nvSpPr>
        <p:spPr>
          <a:xfrm>
            <a:off x="7668369"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4" name="Ellipse 23">
            <a:extLst>
              <a:ext uri="{FF2B5EF4-FFF2-40B4-BE49-F238E27FC236}">
                <a16:creationId xmlns:a16="http://schemas.microsoft.com/office/drawing/2014/main" id="{3179A764-A44B-5A75-92B6-EBCEBB1CBE5B}"/>
              </a:ext>
            </a:extLst>
          </p:cNvPr>
          <p:cNvSpPr/>
          <p:nvPr userDrawn="1"/>
        </p:nvSpPr>
        <p:spPr>
          <a:xfrm>
            <a:off x="8807957"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5" name="Espace réservé du texte 11">
            <a:extLst>
              <a:ext uri="{FF2B5EF4-FFF2-40B4-BE49-F238E27FC236}">
                <a16:creationId xmlns:a16="http://schemas.microsoft.com/office/drawing/2014/main" id="{5808D765-C109-677E-81D3-DE6F95DE7EF5}"/>
              </a:ext>
            </a:extLst>
          </p:cNvPr>
          <p:cNvSpPr>
            <a:spLocks noGrp="1"/>
          </p:cNvSpPr>
          <p:nvPr>
            <p:ph type="body" sz="quarter" idx="43" hasCustomPrompt="1"/>
          </p:nvPr>
        </p:nvSpPr>
        <p:spPr>
          <a:xfrm>
            <a:off x="1080879" y="2761616"/>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26" name="Espace réservé du texte 11">
            <a:extLst>
              <a:ext uri="{FF2B5EF4-FFF2-40B4-BE49-F238E27FC236}">
                <a16:creationId xmlns:a16="http://schemas.microsoft.com/office/drawing/2014/main" id="{957138E3-E510-5F94-2C07-6D7C0CBAE157}"/>
              </a:ext>
            </a:extLst>
          </p:cNvPr>
          <p:cNvSpPr>
            <a:spLocks noGrp="1"/>
          </p:cNvSpPr>
          <p:nvPr>
            <p:ph type="body" sz="quarter" idx="44"/>
          </p:nvPr>
        </p:nvSpPr>
        <p:spPr>
          <a:xfrm>
            <a:off x="1080879" y="3183599"/>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27" name="Espace réservé du texte 11">
            <a:extLst>
              <a:ext uri="{FF2B5EF4-FFF2-40B4-BE49-F238E27FC236}">
                <a16:creationId xmlns:a16="http://schemas.microsoft.com/office/drawing/2014/main" id="{7241BD1B-00EC-4537-8C04-B9B1901B790B}"/>
              </a:ext>
            </a:extLst>
          </p:cNvPr>
          <p:cNvSpPr>
            <a:spLocks noGrp="1"/>
          </p:cNvSpPr>
          <p:nvPr>
            <p:ph type="body" sz="quarter" idx="54" hasCustomPrompt="1"/>
          </p:nvPr>
        </p:nvSpPr>
        <p:spPr>
          <a:xfrm>
            <a:off x="1086514" y="1803765"/>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28" name="Espace réservé du texte 11">
            <a:extLst>
              <a:ext uri="{FF2B5EF4-FFF2-40B4-BE49-F238E27FC236}">
                <a16:creationId xmlns:a16="http://schemas.microsoft.com/office/drawing/2014/main" id="{9B6573CC-7B7F-2F61-CF35-05920D6C8254}"/>
              </a:ext>
            </a:extLst>
          </p:cNvPr>
          <p:cNvSpPr>
            <a:spLocks noGrp="1"/>
          </p:cNvSpPr>
          <p:nvPr>
            <p:ph type="body" sz="quarter" idx="55" hasCustomPrompt="1"/>
          </p:nvPr>
        </p:nvSpPr>
        <p:spPr>
          <a:xfrm>
            <a:off x="3374491" y="2761616"/>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29" name="Espace réservé du texte 11">
            <a:extLst>
              <a:ext uri="{FF2B5EF4-FFF2-40B4-BE49-F238E27FC236}">
                <a16:creationId xmlns:a16="http://schemas.microsoft.com/office/drawing/2014/main" id="{0049A5BE-3E19-6ACB-30AC-C6FABCFF7018}"/>
              </a:ext>
            </a:extLst>
          </p:cNvPr>
          <p:cNvSpPr>
            <a:spLocks noGrp="1"/>
          </p:cNvSpPr>
          <p:nvPr>
            <p:ph type="body" sz="quarter" idx="56"/>
          </p:nvPr>
        </p:nvSpPr>
        <p:spPr>
          <a:xfrm>
            <a:off x="3374491" y="3183599"/>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30" name="Espace réservé du texte 11">
            <a:extLst>
              <a:ext uri="{FF2B5EF4-FFF2-40B4-BE49-F238E27FC236}">
                <a16:creationId xmlns:a16="http://schemas.microsoft.com/office/drawing/2014/main" id="{BFA80698-F6C2-CA91-80D1-7E2CA620BE71}"/>
              </a:ext>
            </a:extLst>
          </p:cNvPr>
          <p:cNvSpPr>
            <a:spLocks noGrp="1"/>
          </p:cNvSpPr>
          <p:nvPr>
            <p:ph type="body" sz="quarter" idx="57" hasCustomPrompt="1"/>
          </p:nvPr>
        </p:nvSpPr>
        <p:spPr>
          <a:xfrm>
            <a:off x="3380126" y="1803765"/>
            <a:ext cx="1793079" cy="938489"/>
          </a:xfrm>
          <a:prstGeom prst="rect">
            <a:avLst/>
          </a:prstGeom>
        </p:spPr>
        <p:txBody>
          <a:bodyPr anchor="b">
            <a:noAutofit/>
          </a:bodyPr>
          <a:lstStyle>
            <a:lvl1pPr marL="0" indent="0">
              <a:lnSpc>
                <a:spcPct val="78000"/>
              </a:lnSpc>
              <a:spcAft>
                <a:spcPts val="0"/>
              </a:spcAft>
              <a:buNone/>
              <a:defRPr lang="fr-FR" sz="3600" b="1" i="1" kern="1200" cap="all" baseline="0" dirty="0">
                <a:solidFill>
                  <a:schemeClr val="accent4"/>
                </a:solidFill>
                <a:latin typeface="Paris2024 Black" panose="02010503030201020103" pitchFamily="2" charset="0"/>
                <a:ea typeface="+mn-ea"/>
                <a:cs typeface="+mn-cs"/>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marL="0" lvl="0" indent="0" algn="l" defTabSz="914400" rtl="0" eaLnBrk="1" latinLnBrk="0" hangingPunct="1">
              <a:lnSpc>
                <a:spcPct val="78000"/>
              </a:lnSpc>
              <a:spcBef>
                <a:spcPts val="0"/>
              </a:spcBef>
              <a:spcAft>
                <a:spcPts val="0"/>
              </a:spcAft>
              <a:buFont typeface="Arial" panose="020B0604020202020204" pitchFamily="34" charset="0"/>
              <a:buNone/>
            </a:pPr>
            <a:r>
              <a:rPr lang="fr-FR"/>
              <a:t>#</a:t>
            </a:r>
          </a:p>
          <a:p>
            <a:pPr lvl="1"/>
            <a:r>
              <a:rPr lang="fr-FR"/>
              <a:t>mois</a:t>
            </a:r>
          </a:p>
        </p:txBody>
      </p:sp>
      <p:sp>
        <p:nvSpPr>
          <p:cNvPr id="31" name="Espace réservé du texte 11">
            <a:extLst>
              <a:ext uri="{FF2B5EF4-FFF2-40B4-BE49-F238E27FC236}">
                <a16:creationId xmlns:a16="http://schemas.microsoft.com/office/drawing/2014/main" id="{30FBFC83-756F-A1DD-927D-F82424826B86}"/>
              </a:ext>
            </a:extLst>
          </p:cNvPr>
          <p:cNvSpPr>
            <a:spLocks noGrp="1"/>
          </p:cNvSpPr>
          <p:nvPr>
            <p:ph type="body" sz="quarter" idx="58" hasCustomPrompt="1"/>
          </p:nvPr>
        </p:nvSpPr>
        <p:spPr>
          <a:xfrm>
            <a:off x="5677293" y="2761616"/>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32" name="Espace réservé du texte 11">
            <a:extLst>
              <a:ext uri="{FF2B5EF4-FFF2-40B4-BE49-F238E27FC236}">
                <a16:creationId xmlns:a16="http://schemas.microsoft.com/office/drawing/2014/main" id="{764F456F-6898-61A1-B2EE-87A5CEAA67FD}"/>
              </a:ext>
            </a:extLst>
          </p:cNvPr>
          <p:cNvSpPr>
            <a:spLocks noGrp="1"/>
          </p:cNvSpPr>
          <p:nvPr>
            <p:ph type="body" sz="quarter" idx="59"/>
          </p:nvPr>
        </p:nvSpPr>
        <p:spPr>
          <a:xfrm>
            <a:off x="5677293" y="3183599"/>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33" name="Espace réservé du texte 11">
            <a:extLst>
              <a:ext uri="{FF2B5EF4-FFF2-40B4-BE49-F238E27FC236}">
                <a16:creationId xmlns:a16="http://schemas.microsoft.com/office/drawing/2014/main" id="{86FDCD33-C018-A690-97C8-70499DAC1BF4}"/>
              </a:ext>
            </a:extLst>
          </p:cNvPr>
          <p:cNvSpPr>
            <a:spLocks noGrp="1"/>
          </p:cNvSpPr>
          <p:nvPr>
            <p:ph type="body" sz="quarter" idx="60" hasCustomPrompt="1"/>
          </p:nvPr>
        </p:nvSpPr>
        <p:spPr>
          <a:xfrm>
            <a:off x="5682928" y="1803765"/>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34" name="Espace réservé du texte 11">
            <a:extLst>
              <a:ext uri="{FF2B5EF4-FFF2-40B4-BE49-F238E27FC236}">
                <a16:creationId xmlns:a16="http://schemas.microsoft.com/office/drawing/2014/main" id="{2332B3C4-0EC1-9BF7-D54C-31725C5D1BAE}"/>
              </a:ext>
            </a:extLst>
          </p:cNvPr>
          <p:cNvSpPr>
            <a:spLocks noGrp="1"/>
          </p:cNvSpPr>
          <p:nvPr>
            <p:ph type="body" sz="quarter" idx="61" hasCustomPrompt="1"/>
          </p:nvPr>
        </p:nvSpPr>
        <p:spPr>
          <a:xfrm>
            <a:off x="7964726" y="2761616"/>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35" name="Espace réservé du texte 11">
            <a:extLst>
              <a:ext uri="{FF2B5EF4-FFF2-40B4-BE49-F238E27FC236}">
                <a16:creationId xmlns:a16="http://schemas.microsoft.com/office/drawing/2014/main" id="{A4A3701E-F87F-0887-3EBA-C25A9F062BBB}"/>
              </a:ext>
            </a:extLst>
          </p:cNvPr>
          <p:cNvSpPr>
            <a:spLocks noGrp="1"/>
          </p:cNvSpPr>
          <p:nvPr>
            <p:ph type="body" sz="quarter" idx="62"/>
          </p:nvPr>
        </p:nvSpPr>
        <p:spPr>
          <a:xfrm>
            <a:off x="7964726" y="3183599"/>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36" name="Espace réservé du texte 11">
            <a:extLst>
              <a:ext uri="{FF2B5EF4-FFF2-40B4-BE49-F238E27FC236}">
                <a16:creationId xmlns:a16="http://schemas.microsoft.com/office/drawing/2014/main" id="{E952A8E3-3B29-6AE7-60EE-E5CE2C7DFD24}"/>
              </a:ext>
            </a:extLst>
          </p:cNvPr>
          <p:cNvSpPr>
            <a:spLocks noGrp="1"/>
          </p:cNvSpPr>
          <p:nvPr>
            <p:ph type="body" sz="quarter" idx="63" hasCustomPrompt="1"/>
          </p:nvPr>
        </p:nvSpPr>
        <p:spPr>
          <a:xfrm>
            <a:off x="7970361" y="1803765"/>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37" name="Espace réservé du texte 11">
            <a:extLst>
              <a:ext uri="{FF2B5EF4-FFF2-40B4-BE49-F238E27FC236}">
                <a16:creationId xmlns:a16="http://schemas.microsoft.com/office/drawing/2014/main" id="{FB07FB99-B5E2-A717-741E-FF28C25CBD75}"/>
              </a:ext>
            </a:extLst>
          </p:cNvPr>
          <p:cNvSpPr>
            <a:spLocks noGrp="1"/>
          </p:cNvSpPr>
          <p:nvPr>
            <p:ph type="body" sz="quarter" idx="64" hasCustomPrompt="1"/>
          </p:nvPr>
        </p:nvSpPr>
        <p:spPr>
          <a:xfrm>
            <a:off x="2214273" y="5236278"/>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38" name="Espace réservé du texte 11">
            <a:extLst>
              <a:ext uri="{FF2B5EF4-FFF2-40B4-BE49-F238E27FC236}">
                <a16:creationId xmlns:a16="http://schemas.microsoft.com/office/drawing/2014/main" id="{1C2E849A-425E-4BEF-0DAF-26DD02F0E4A8}"/>
              </a:ext>
            </a:extLst>
          </p:cNvPr>
          <p:cNvSpPr>
            <a:spLocks noGrp="1"/>
          </p:cNvSpPr>
          <p:nvPr>
            <p:ph type="body" sz="quarter" idx="65"/>
          </p:nvPr>
        </p:nvSpPr>
        <p:spPr>
          <a:xfrm>
            <a:off x="2214273" y="5658261"/>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39" name="Espace réservé du texte 11">
            <a:extLst>
              <a:ext uri="{FF2B5EF4-FFF2-40B4-BE49-F238E27FC236}">
                <a16:creationId xmlns:a16="http://schemas.microsoft.com/office/drawing/2014/main" id="{0F747F66-6D5D-5566-389E-791C1B52FFC3}"/>
              </a:ext>
            </a:extLst>
          </p:cNvPr>
          <p:cNvSpPr>
            <a:spLocks noGrp="1"/>
          </p:cNvSpPr>
          <p:nvPr>
            <p:ph type="body" sz="quarter" idx="66" hasCustomPrompt="1"/>
          </p:nvPr>
        </p:nvSpPr>
        <p:spPr>
          <a:xfrm>
            <a:off x="2219908" y="4278427"/>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40" name="Espace réservé du texte 11">
            <a:extLst>
              <a:ext uri="{FF2B5EF4-FFF2-40B4-BE49-F238E27FC236}">
                <a16:creationId xmlns:a16="http://schemas.microsoft.com/office/drawing/2014/main" id="{307C938B-C21D-CB3A-9106-A86155CF1A82}"/>
              </a:ext>
            </a:extLst>
          </p:cNvPr>
          <p:cNvSpPr>
            <a:spLocks noGrp="1"/>
          </p:cNvSpPr>
          <p:nvPr>
            <p:ph type="body" sz="quarter" idx="67" hasCustomPrompt="1"/>
          </p:nvPr>
        </p:nvSpPr>
        <p:spPr>
          <a:xfrm>
            <a:off x="4507885" y="5236278"/>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41" name="Espace réservé du texte 11">
            <a:extLst>
              <a:ext uri="{FF2B5EF4-FFF2-40B4-BE49-F238E27FC236}">
                <a16:creationId xmlns:a16="http://schemas.microsoft.com/office/drawing/2014/main" id="{1F094144-BBB4-279B-AD6F-A03F57333E8A}"/>
              </a:ext>
            </a:extLst>
          </p:cNvPr>
          <p:cNvSpPr>
            <a:spLocks noGrp="1"/>
          </p:cNvSpPr>
          <p:nvPr>
            <p:ph type="body" sz="quarter" idx="68"/>
          </p:nvPr>
        </p:nvSpPr>
        <p:spPr>
          <a:xfrm>
            <a:off x="4507885" y="5658261"/>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42" name="Espace réservé du texte 11">
            <a:extLst>
              <a:ext uri="{FF2B5EF4-FFF2-40B4-BE49-F238E27FC236}">
                <a16:creationId xmlns:a16="http://schemas.microsoft.com/office/drawing/2014/main" id="{B32DD7B0-2692-2D2E-EE29-550C5C891354}"/>
              </a:ext>
            </a:extLst>
          </p:cNvPr>
          <p:cNvSpPr>
            <a:spLocks noGrp="1"/>
          </p:cNvSpPr>
          <p:nvPr>
            <p:ph type="body" sz="quarter" idx="69" hasCustomPrompt="1"/>
          </p:nvPr>
        </p:nvSpPr>
        <p:spPr>
          <a:xfrm>
            <a:off x="4513520" y="4278427"/>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43" name="Espace réservé du texte 11">
            <a:extLst>
              <a:ext uri="{FF2B5EF4-FFF2-40B4-BE49-F238E27FC236}">
                <a16:creationId xmlns:a16="http://schemas.microsoft.com/office/drawing/2014/main" id="{98082BEB-88BA-03EB-1D07-70D9E8657280}"/>
              </a:ext>
            </a:extLst>
          </p:cNvPr>
          <p:cNvSpPr>
            <a:spLocks noGrp="1"/>
          </p:cNvSpPr>
          <p:nvPr>
            <p:ph type="body" sz="quarter" idx="70" hasCustomPrompt="1"/>
          </p:nvPr>
        </p:nvSpPr>
        <p:spPr>
          <a:xfrm>
            <a:off x="6810687" y="5236278"/>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44" name="Espace réservé du texte 11">
            <a:extLst>
              <a:ext uri="{FF2B5EF4-FFF2-40B4-BE49-F238E27FC236}">
                <a16:creationId xmlns:a16="http://schemas.microsoft.com/office/drawing/2014/main" id="{661A93A0-261D-6207-CF96-70BD08D0724F}"/>
              </a:ext>
            </a:extLst>
          </p:cNvPr>
          <p:cNvSpPr>
            <a:spLocks noGrp="1"/>
          </p:cNvSpPr>
          <p:nvPr>
            <p:ph type="body" sz="quarter" idx="71"/>
          </p:nvPr>
        </p:nvSpPr>
        <p:spPr>
          <a:xfrm>
            <a:off x="6810687" y="5658261"/>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45" name="Espace réservé du texte 11">
            <a:extLst>
              <a:ext uri="{FF2B5EF4-FFF2-40B4-BE49-F238E27FC236}">
                <a16:creationId xmlns:a16="http://schemas.microsoft.com/office/drawing/2014/main" id="{A9473810-26BC-D881-2096-80B0EEA457DE}"/>
              </a:ext>
            </a:extLst>
          </p:cNvPr>
          <p:cNvSpPr>
            <a:spLocks noGrp="1"/>
          </p:cNvSpPr>
          <p:nvPr>
            <p:ph type="body" sz="quarter" idx="72" hasCustomPrompt="1"/>
          </p:nvPr>
        </p:nvSpPr>
        <p:spPr>
          <a:xfrm>
            <a:off x="6816322" y="4278427"/>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46" name="Espace réservé du texte 11">
            <a:extLst>
              <a:ext uri="{FF2B5EF4-FFF2-40B4-BE49-F238E27FC236}">
                <a16:creationId xmlns:a16="http://schemas.microsoft.com/office/drawing/2014/main" id="{7833CD9E-E1D5-CEDC-687D-50030A50B761}"/>
              </a:ext>
            </a:extLst>
          </p:cNvPr>
          <p:cNvSpPr>
            <a:spLocks noGrp="1"/>
          </p:cNvSpPr>
          <p:nvPr>
            <p:ph type="body" sz="quarter" idx="73" hasCustomPrompt="1"/>
          </p:nvPr>
        </p:nvSpPr>
        <p:spPr>
          <a:xfrm>
            <a:off x="9098120" y="5236278"/>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47" name="Espace réservé du texte 11">
            <a:extLst>
              <a:ext uri="{FF2B5EF4-FFF2-40B4-BE49-F238E27FC236}">
                <a16:creationId xmlns:a16="http://schemas.microsoft.com/office/drawing/2014/main" id="{92D893D9-3017-AA8D-5CE9-7BF4FF844CA0}"/>
              </a:ext>
            </a:extLst>
          </p:cNvPr>
          <p:cNvSpPr>
            <a:spLocks noGrp="1"/>
          </p:cNvSpPr>
          <p:nvPr>
            <p:ph type="body" sz="quarter" idx="74"/>
          </p:nvPr>
        </p:nvSpPr>
        <p:spPr>
          <a:xfrm>
            <a:off x="9098120" y="5658261"/>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48" name="Espace réservé du texte 11">
            <a:extLst>
              <a:ext uri="{FF2B5EF4-FFF2-40B4-BE49-F238E27FC236}">
                <a16:creationId xmlns:a16="http://schemas.microsoft.com/office/drawing/2014/main" id="{182C8655-AB3D-59E0-68C8-2B216BFE3181}"/>
              </a:ext>
            </a:extLst>
          </p:cNvPr>
          <p:cNvSpPr>
            <a:spLocks noGrp="1"/>
          </p:cNvSpPr>
          <p:nvPr>
            <p:ph type="body" sz="quarter" idx="75" hasCustomPrompt="1"/>
          </p:nvPr>
        </p:nvSpPr>
        <p:spPr>
          <a:xfrm>
            <a:off x="9103755" y="4278427"/>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50" name="Espace réservé de la date 14">
            <a:extLst>
              <a:ext uri="{FF2B5EF4-FFF2-40B4-BE49-F238E27FC236}">
                <a16:creationId xmlns:a16="http://schemas.microsoft.com/office/drawing/2014/main" id="{202DA47F-B79D-81C6-7C3B-A5B4B08DBAA2}"/>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52" name="Titre 1">
            <a:extLst>
              <a:ext uri="{FF2B5EF4-FFF2-40B4-BE49-F238E27FC236}">
                <a16:creationId xmlns:a16="http://schemas.microsoft.com/office/drawing/2014/main" id="{47D446C7-3DDA-2756-9162-6A5D6E555282}"/>
              </a:ext>
            </a:extLst>
          </p:cNvPr>
          <p:cNvSpPr>
            <a:spLocks noGrp="1"/>
          </p:cNvSpPr>
          <p:nvPr>
            <p:ph type="title" hasCustomPrompt="1"/>
          </p:nvPr>
        </p:nvSpPr>
        <p:spPr>
          <a:xfrm>
            <a:off x="629764" y="487680"/>
            <a:ext cx="11029240" cy="51816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53" name="Espace réservé du texte 12">
            <a:extLst>
              <a:ext uri="{FF2B5EF4-FFF2-40B4-BE49-F238E27FC236}">
                <a16:creationId xmlns:a16="http://schemas.microsoft.com/office/drawing/2014/main" id="{2A96EF19-8085-59E9-787A-EF75E9C576A7}"/>
              </a:ext>
            </a:extLst>
          </p:cNvPr>
          <p:cNvSpPr>
            <a:spLocks noGrp="1"/>
          </p:cNvSpPr>
          <p:nvPr>
            <p:ph type="body" sz="quarter" idx="37" hasCustomPrompt="1"/>
          </p:nvPr>
        </p:nvSpPr>
        <p:spPr>
          <a:xfrm>
            <a:off x="629763" y="1006710"/>
            <a:ext cx="1102924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32934689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Retroplanning 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p>
            <a:fld id="{B2815BCE-692A-084A-934E-C84199EC0CFE}" type="slidenum">
              <a:rPr lang="fr-FR" smtClean="0"/>
              <a:pPr/>
              <a:t>‹N°›</a:t>
            </a:fld>
            <a:endParaRPr lang="fr-FR" b="0"/>
          </a:p>
        </p:txBody>
      </p:sp>
      <p:cxnSp>
        <p:nvCxnSpPr>
          <p:cNvPr id="5" name="Connecteur droit 4">
            <a:extLst>
              <a:ext uri="{FF2B5EF4-FFF2-40B4-BE49-F238E27FC236}">
                <a16:creationId xmlns:a16="http://schemas.microsoft.com/office/drawing/2014/main" id="{9B1306DC-C601-B03A-8A4A-860446FD7946}"/>
              </a:ext>
            </a:extLst>
          </p:cNvPr>
          <p:cNvCxnSpPr>
            <a:cxnSpLocks/>
          </p:cNvCxnSpPr>
          <p:nvPr userDrawn="1"/>
        </p:nvCxnSpPr>
        <p:spPr>
          <a:xfrm>
            <a:off x="558796" y="2193927"/>
            <a:ext cx="11438763" cy="0"/>
          </a:xfrm>
          <a:prstGeom prst="line">
            <a:avLst/>
          </a:prstGeom>
          <a:ln w="2667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B4A9791E-5025-0144-3F88-03C45B00C894}"/>
              </a:ext>
            </a:extLst>
          </p:cNvPr>
          <p:cNvGrpSpPr/>
          <p:nvPr userDrawn="1"/>
        </p:nvGrpSpPr>
        <p:grpSpPr>
          <a:xfrm>
            <a:off x="692033" y="2197102"/>
            <a:ext cx="10890357" cy="3569308"/>
            <a:chOff x="692033" y="1771194"/>
            <a:chExt cx="10890357" cy="4306576"/>
          </a:xfrm>
        </p:grpSpPr>
        <p:cxnSp>
          <p:nvCxnSpPr>
            <p:cNvPr id="10" name="Connecteur droit 9">
              <a:extLst>
                <a:ext uri="{FF2B5EF4-FFF2-40B4-BE49-F238E27FC236}">
                  <a16:creationId xmlns:a16="http://schemas.microsoft.com/office/drawing/2014/main" id="{9B2AF9FA-33BE-31E9-A877-7183D26F581D}"/>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8EABC73-258B-7C7F-1A59-C37FEE212073}"/>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BDD01CC9-DE0E-4C05-B6B3-96764DB9CA89}"/>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7BFCD5CE-7852-75B0-660B-78B67A501146}"/>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760D5CE4-5B1A-9006-BDF9-205E52EC8785}"/>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509BCE40-53CA-DEAE-8A13-C8EECDE708A2}"/>
                </a:ext>
              </a:extLst>
            </p:cNvPr>
            <p:cNvCxnSpPr>
              <a:cxnSpLocks/>
            </p:cNvCxnSpPr>
            <p:nvPr userDrawn="1"/>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Espace réservé du texte 11">
            <a:extLst>
              <a:ext uri="{FF2B5EF4-FFF2-40B4-BE49-F238E27FC236}">
                <a16:creationId xmlns:a16="http://schemas.microsoft.com/office/drawing/2014/main" id="{2BCBA482-C8D7-8B2E-0F79-933B3313AB3F}"/>
              </a:ext>
            </a:extLst>
          </p:cNvPr>
          <p:cNvSpPr>
            <a:spLocks noGrp="1"/>
          </p:cNvSpPr>
          <p:nvPr>
            <p:ph type="body" sz="quarter" idx="43" hasCustomPrompt="1"/>
          </p:nvPr>
        </p:nvSpPr>
        <p:spPr>
          <a:xfrm>
            <a:off x="884529"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28" name="Espace réservé du texte 11">
            <a:extLst>
              <a:ext uri="{FF2B5EF4-FFF2-40B4-BE49-F238E27FC236}">
                <a16:creationId xmlns:a16="http://schemas.microsoft.com/office/drawing/2014/main" id="{B6EB2FF1-A5AC-898E-45EC-89C88C9848CF}"/>
              </a:ext>
            </a:extLst>
          </p:cNvPr>
          <p:cNvSpPr>
            <a:spLocks noGrp="1"/>
          </p:cNvSpPr>
          <p:nvPr>
            <p:ph type="body" sz="quarter" idx="44"/>
          </p:nvPr>
        </p:nvSpPr>
        <p:spPr>
          <a:xfrm>
            <a:off x="884529"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29" name="Espace réservé du texte 11">
            <a:extLst>
              <a:ext uri="{FF2B5EF4-FFF2-40B4-BE49-F238E27FC236}">
                <a16:creationId xmlns:a16="http://schemas.microsoft.com/office/drawing/2014/main" id="{D29A4708-4DD0-C34D-04B7-E14E82307AD3}"/>
              </a:ext>
            </a:extLst>
          </p:cNvPr>
          <p:cNvSpPr>
            <a:spLocks noGrp="1"/>
          </p:cNvSpPr>
          <p:nvPr>
            <p:ph type="body" sz="quarter" idx="54" hasCustomPrompt="1"/>
          </p:nvPr>
        </p:nvSpPr>
        <p:spPr>
          <a:xfrm>
            <a:off x="884529"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30" name="Espace réservé du texte 11">
            <a:extLst>
              <a:ext uri="{FF2B5EF4-FFF2-40B4-BE49-F238E27FC236}">
                <a16:creationId xmlns:a16="http://schemas.microsoft.com/office/drawing/2014/main" id="{469C2B04-E7E5-5739-CE0B-FD6DAA421E35}"/>
              </a:ext>
            </a:extLst>
          </p:cNvPr>
          <p:cNvSpPr>
            <a:spLocks noGrp="1"/>
          </p:cNvSpPr>
          <p:nvPr>
            <p:ph type="body" sz="quarter" idx="55" hasCustomPrompt="1"/>
          </p:nvPr>
        </p:nvSpPr>
        <p:spPr>
          <a:xfrm>
            <a:off x="3062324"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31" name="Espace réservé du texte 11">
            <a:extLst>
              <a:ext uri="{FF2B5EF4-FFF2-40B4-BE49-F238E27FC236}">
                <a16:creationId xmlns:a16="http://schemas.microsoft.com/office/drawing/2014/main" id="{BADC101D-E68D-555A-C155-A0F78FDED663}"/>
              </a:ext>
            </a:extLst>
          </p:cNvPr>
          <p:cNvSpPr>
            <a:spLocks noGrp="1"/>
          </p:cNvSpPr>
          <p:nvPr>
            <p:ph type="body" sz="quarter" idx="56"/>
          </p:nvPr>
        </p:nvSpPr>
        <p:spPr>
          <a:xfrm>
            <a:off x="3062324"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32" name="Espace réservé du texte 11">
            <a:extLst>
              <a:ext uri="{FF2B5EF4-FFF2-40B4-BE49-F238E27FC236}">
                <a16:creationId xmlns:a16="http://schemas.microsoft.com/office/drawing/2014/main" id="{F45BB209-FD68-DB79-DC6F-325341EACE5F}"/>
              </a:ext>
            </a:extLst>
          </p:cNvPr>
          <p:cNvSpPr>
            <a:spLocks noGrp="1"/>
          </p:cNvSpPr>
          <p:nvPr>
            <p:ph type="body" sz="quarter" idx="58" hasCustomPrompt="1"/>
          </p:nvPr>
        </p:nvSpPr>
        <p:spPr>
          <a:xfrm>
            <a:off x="3062324"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33" name="Espace réservé du texte 11">
            <a:extLst>
              <a:ext uri="{FF2B5EF4-FFF2-40B4-BE49-F238E27FC236}">
                <a16:creationId xmlns:a16="http://schemas.microsoft.com/office/drawing/2014/main" id="{5B6FE7AC-052D-BD27-C79E-B9EC02B66E77}"/>
              </a:ext>
            </a:extLst>
          </p:cNvPr>
          <p:cNvSpPr>
            <a:spLocks noGrp="1"/>
          </p:cNvSpPr>
          <p:nvPr>
            <p:ph type="body" sz="quarter" idx="59" hasCustomPrompt="1"/>
          </p:nvPr>
        </p:nvSpPr>
        <p:spPr>
          <a:xfrm>
            <a:off x="5240119"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34" name="Espace réservé du texte 11">
            <a:extLst>
              <a:ext uri="{FF2B5EF4-FFF2-40B4-BE49-F238E27FC236}">
                <a16:creationId xmlns:a16="http://schemas.microsoft.com/office/drawing/2014/main" id="{138EFA0F-B2FD-335E-60BB-8E49D16F0E9F}"/>
              </a:ext>
            </a:extLst>
          </p:cNvPr>
          <p:cNvSpPr>
            <a:spLocks noGrp="1"/>
          </p:cNvSpPr>
          <p:nvPr>
            <p:ph type="body" sz="quarter" idx="60"/>
          </p:nvPr>
        </p:nvSpPr>
        <p:spPr>
          <a:xfrm>
            <a:off x="5240119"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35" name="Espace réservé du texte 11">
            <a:extLst>
              <a:ext uri="{FF2B5EF4-FFF2-40B4-BE49-F238E27FC236}">
                <a16:creationId xmlns:a16="http://schemas.microsoft.com/office/drawing/2014/main" id="{62F859C1-11EE-67C4-E22D-B695F08D64B2}"/>
              </a:ext>
            </a:extLst>
          </p:cNvPr>
          <p:cNvSpPr>
            <a:spLocks noGrp="1"/>
          </p:cNvSpPr>
          <p:nvPr>
            <p:ph type="body" sz="quarter" idx="62" hasCustomPrompt="1"/>
          </p:nvPr>
        </p:nvSpPr>
        <p:spPr>
          <a:xfrm>
            <a:off x="5240119"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36" name="Espace réservé du texte 11">
            <a:extLst>
              <a:ext uri="{FF2B5EF4-FFF2-40B4-BE49-F238E27FC236}">
                <a16:creationId xmlns:a16="http://schemas.microsoft.com/office/drawing/2014/main" id="{44D39E39-78A1-712D-AEAA-854CEF9D75DB}"/>
              </a:ext>
            </a:extLst>
          </p:cNvPr>
          <p:cNvSpPr>
            <a:spLocks noGrp="1"/>
          </p:cNvSpPr>
          <p:nvPr>
            <p:ph type="body" sz="quarter" idx="63" hasCustomPrompt="1"/>
          </p:nvPr>
        </p:nvSpPr>
        <p:spPr>
          <a:xfrm>
            <a:off x="7417914"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37" name="Espace réservé du texte 11">
            <a:extLst>
              <a:ext uri="{FF2B5EF4-FFF2-40B4-BE49-F238E27FC236}">
                <a16:creationId xmlns:a16="http://schemas.microsoft.com/office/drawing/2014/main" id="{DF1FA6A5-A813-BE31-98AF-0CC211CC5DEC}"/>
              </a:ext>
            </a:extLst>
          </p:cNvPr>
          <p:cNvSpPr>
            <a:spLocks noGrp="1"/>
          </p:cNvSpPr>
          <p:nvPr>
            <p:ph type="body" sz="quarter" idx="64"/>
          </p:nvPr>
        </p:nvSpPr>
        <p:spPr>
          <a:xfrm>
            <a:off x="7417914"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38" name="Espace réservé du texte 11">
            <a:extLst>
              <a:ext uri="{FF2B5EF4-FFF2-40B4-BE49-F238E27FC236}">
                <a16:creationId xmlns:a16="http://schemas.microsoft.com/office/drawing/2014/main" id="{79B10E00-383C-E05F-50E9-F624E688D19D}"/>
              </a:ext>
            </a:extLst>
          </p:cNvPr>
          <p:cNvSpPr>
            <a:spLocks noGrp="1"/>
          </p:cNvSpPr>
          <p:nvPr>
            <p:ph type="body" sz="quarter" idx="66" hasCustomPrompt="1"/>
          </p:nvPr>
        </p:nvSpPr>
        <p:spPr>
          <a:xfrm>
            <a:off x="7417914"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CE7E5B1E-2FCF-6EA4-9EBC-E3154F97C788}"/>
              </a:ext>
            </a:extLst>
          </p:cNvPr>
          <p:cNvSpPr>
            <a:spLocks noGrp="1"/>
          </p:cNvSpPr>
          <p:nvPr>
            <p:ph type="body" sz="quarter" idx="67" hasCustomPrompt="1"/>
          </p:nvPr>
        </p:nvSpPr>
        <p:spPr>
          <a:xfrm>
            <a:off x="9595984"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40" name="Espace réservé du texte 11">
            <a:extLst>
              <a:ext uri="{FF2B5EF4-FFF2-40B4-BE49-F238E27FC236}">
                <a16:creationId xmlns:a16="http://schemas.microsoft.com/office/drawing/2014/main" id="{5EA8DE83-E7DA-D005-F5CE-2F47F0417709}"/>
              </a:ext>
            </a:extLst>
          </p:cNvPr>
          <p:cNvSpPr>
            <a:spLocks noGrp="1"/>
          </p:cNvSpPr>
          <p:nvPr>
            <p:ph type="body" sz="quarter" idx="68"/>
          </p:nvPr>
        </p:nvSpPr>
        <p:spPr>
          <a:xfrm>
            <a:off x="9595984"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41" name="Espace réservé du texte 11">
            <a:extLst>
              <a:ext uri="{FF2B5EF4-FFF2-40B4-BE49-F238E27FC236}">
                <a16:creationId xmlns:a16="http://schemas.microsoft.com/office/drawing/2014/main" id="{E9917CEE-171A-1179-5587-B5AD8F41E69E}"/>
              </a:ext>
            </a:extLst>
          </p:cNvPr>
          <p:cNvSpPr>
            <a:spLocks noGrp="1"/>
          </p:cNvSpPr>
          <p:nvPr>
            <p:ph type="body" sz="quarter" idx="70" hasCustomPrompt="1"/>
          </p:nvPr>
        </p:nvSpPr>
        <p:spPr>
          <a:xfrm>
            <a:off x="9595984"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8" name="Espace réservé de la date 14">
            <a:extLst>
              <a:ext uri="{FF2B5EF4-FFF2-40B4-BE49-F238E27FC236}">
                <a16:creationId xmlns:a16="http://schemas.microsoft.com/office/drawing/2014/main" id="{9A89933C-2699-7680-D513-935E1F0F9F77}"/>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13" name="Titre 1">
            <a:extLst>
              <a:ext uri="{FF2B5EF4-FFF2-40B4-BE49-F238E27FC236}">
                <a16:creationId xmlns:a16="http://schemas.microsoft.com/office/drawing/2014/main" id="{D77B9E47-1B3D-7170-1626-A144BD989CEF}"/>
              </a:ext>
            </a:extLst>
          </p:cNvPr>
          <p:cNvSpPr>
            <a:spLocks noGrp="1"/>
          </p:cNvSpPr>
          <p:nvPr>
            <p:ph type="title" hasCustomPrompt="1"/>
          </p:nvPr>
        </p:nvSpPr>
        <p:spPr>
          <a:xfrm>
            <a:off x="629763" y="487680"/>
            <a:ext cx="1103343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4" name="Espace réservé du texte 12">
            <a:extLst>
              <a:ext uri="{FF2B5EF4-FFF2-40B4-BE49-F238E27FC236}">
                <a16:creationId xmlns:a16="http://schemas.microsoft.com/office/drawing/2014/main" id="{E83F58C8-3421-C02D-6749-2E4002DE509F}"/>
              </a:ext>
            </a:extLst>
          </p:cNvPr>
          <p:cNvSpPr>
            <a:spLocks noGrp="1"/>
          </p:cNvSpPr>
          <p:nvPr>
            <p:ph type="body" sz="quarter" idx="37" hasCustomPrompt="1"/>
          </p:nvPr>
        </p:nvSpPr>
        <p:spPr>
          <a:xfrm>
            <a:off x="629762" y="1006710"/>
            <a:ext cx="1103343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5563123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Retroplanning 4">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EA69BA-9787-A815-1608-A3C0135683B7}"/>
              </a:ext>
            </a:extLst>
          </p:cNvPr>
          <p:cNvPicPr>
            <a:picLocks noChangeAspect="1"/>
          </p:cNvPicPr>
          <p:nvPr userDrawn="1"/>
        </p:nvPicPr>
        <p:blipFill rotWithShape="1">
          <a:blip r:embed="rId2"/>
          <a:srcRect b="13104"/>
          <a:stretch/>
        </p:blipFill>
        <p:spPr>
          <a:xfrm rot="5400000">
            <a:off x="-1271423" y="2968805"/>
            <a:ext cx="5160437" cy="2617954"/>
          </a:xfrm>
          <a:prstGeom prst="rect">
            <a:avLst/>
          </a:prstGeom>
        </p:spPr>
      </p:pic>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1" name="object 7">
            <a:extLst>
              <a:ext uri="{FF2B5EF4-FFF2-40B4-BE49-F238E27FC236}">
                <a16:creationId xmlns:a16="http://schemas.microsoft.com/office/drawing/2014/main" id="{A0CD1F72-7850-8C2C-E6E4-37C233B6B12D}"/>
              </a:ext>
            </a:extLst>
          </p:cNvPr>
          <p:cNvSpPr/>
          <p:nvPr userDrawn="1"/>
        </p:nvSpPr>
        <p:spPr>
          <a:xfrm>
            <a:off x="8023505" y="2471907"/>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3" name="object 8">
            <a:extLst>
              <a:ext uri="{FF2B5EF4-FFF2-40B4-BE49-F238E27FC236}">
                <a16:creationId xmlns:a16="http://schemas.microsoft.com/office/drawing/2014/main" id="{6E81D9BC-D7D7-E692-8AF1-FFF253ADA376}"/>
              </a:ext>
            </a:extLst>
          </p:cNvPr>
          <p:cNvSpPr/>
          <p:nvPr userDrawn="1"/>
        </p:nvSpPr>
        <p:spPr>
          <a:xfrm>
            <a:off x="8023505" y="428273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1D72A761-BC81-8244-39B5-4B7F3E33A4E6}"/>
              </a:ext>
            </a:extLst>
          </p:cNvPr>
          <p:cNvSpPr>
            <a:spLocks noGrp="1"/>
          </p:cNvSpPr>
          <p:nvPr>
            <p:ph type="body" sz="quarter" idx="17" hasCustomPrompt="1"/>
          </p:nvPr>
        </p:nvSpPr>
        <p:spPr>
          <a:xfrm>
            <a:off x="4901041" y="4803492"/>
            <a:ext cx="2205938" cy="305437"/>
          </a:xfrm>
          <a:prstGeom prst="rect">
            <a:avLst/>
          </a:prstGeom>
        </p:spPr>
        <p:txBody>
          <a:bodyPr>
            <a:noAutofit/>
          </a:bodyPr>
          <a:lstStyle>
            <a:lvl1pPr algn="r">
              <a:defRPr lang="fr-FR" sz="1600" b="1" i="0" kern="1200" cap="none" baseline="0" dirty="0">
                <a:solidFill>
                  <a:schemeClr val="tx1"/>
                </a:solidFill>
                <a:latin typeface="Paris2024"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r" defTabSz="914400" rtl="0" eaLnBrk="1" latinLnBrk="0" hangingPunct="1">
              <a:lnSpc>
                <a:spcPct val="100000"/>
              </a:lnSpc>
              <a:spcBef>
                <a:spcPts val="0"/>
              </a:spcBef>
              <a:spcAft>
                <a:spcPts val="600"/>
              </a:spcAft>
              <a:buFont typeface="Arial" panose="020B0604020202020204" pitchFamily="34" charset="0"/>
              <a:buNone/>
            </a:pPr>
            <a:r>
              <a:rPr lang="fr-FR"/>
              <a:t>Titre</a:t>
            </a:r>
          </a:p>
        </p:txBody>
      </p:sp>
      <p:sp>
        <p:nvSpPr>
          <p:cNvPr id="19" name="Espace réservé du texte 21">
            <a:extLst>
              <a:ext uri="{FF2B5EF4-FFF2-40B4-BE49-F238E27FC236}">
                <a16:creationId xmlns:a16="http://schemas.microsoft.com/office/drawing/2014/main" id="{4523FA9A-17C9-6FF3-71B2-18BB801DAAF2}"/>
              </a:ext>
            </a:extLst>
          </p:cNvPr>
          <p:cNvSpPr>
            <a:spLocks noGrp="1"/>
          </p:cNvSpPr>
          <p:nvPr>
            <p:ph type="body" sz="quarter" idx="18"/>
          </p:nvPr>
        </p:nvSpPr>
        <p:spPr>
          <a:xfrm>
            <a:off x="4901063" y="5108929"/>
            <a:ext cx="2206095" cy="992187"/>
          </a:xfrm>
          <a:prstGeom prst="rect">
            <a:avLst/>
          </a:prstGeom>
        </p:spPr>
        <p:txBody>
          <a:bodyPr anchor="t">
            <a:noAutofit/>
          </a:bodyPr>
          <a:lstStyle>
            <a:lvl1pPr algn="r">
              <a:defRPr sz="1200" b="0" i="0">
                <a:solidFill>
                  <a:schemeClr val="tx1"/>
                </a:solidFill>
                <a:latin typeface="Source Sans Pro" panose="020B0503030403020204" pitchFamily="34" charset="0"/>
                <a:ea typeface="Source Sans Pro" panose="020B0503030403020204" pitchFamily="34" charset="0"/>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object 7">
            <a:extLst>
              <a:ext uri="{FF2B5EF4-FFF2-40B4-BE49-F238E27FC236}">
                <a16:creationId xmlns:a16="http://schemas.microsoft.com/office/drawing/2014/main" id="{B6CFF256-23B1-3A3F-C1CF-B89D5B2265EE}"/>
              </a:ext>
            </a:extLst>
          </p:cNvPr>
          <p:cNvSpPr/>
          <p:nvPr userDrawn="1"/>
        </p:nvSpPr>
        <p:spPr>
          <a:xfrm>
            <a:off x="8027818" y="547857"/>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21" name="Espace réservé du texte 18">
            <a:extLst>
              <a:ext uri="{FF2B5EF4-FFF2-40B4-BE49-F238E27FC236}">
                <a16:creationId xmlns:a16="http://schemas.microsoft.com/office/drawing/2014/main" id="{BE0E1676-381B-D462-8388-7B63292EABF3}"/>
              </a:ext>
            </a:extLst>
          </p:cNvPr>
          <p:cNvSpPr>
            <a:spLocks noGrp="1"/>
          </p:cNvSpPr>
          <p:nvPr>
            <p:ph type="body" sz="quarter" idx="21" hasCustomPrompt="1"/>
          </p:nvPr>
        </p:nvSpPr>
        <p:spPr>
          <a:xfrm>
            <a:off x="4901041" y="1181845"/>
            <a:ext cx="2205938" cy="305437"/>
          </a:xfrm>
          <a:prstGeom prst="rect">
            <a:avLst/>
          </a:prstGeom>
        </p:spPr>
        <p:txBody>
          <a:bodyPr>
            <a:noAutofit/>
          </a:bodyPr>
          <a:lstStyle>
            <a:lvl1pPr algn="r">
              <a:defRPr lang="fr-FR" sz="1600" b="1" i="0" kern="1200" cap="none" baseline="0" dirty="0">
                <a:solidFill>
                  <a:schemeClr val="tx1"/>
                </a:solidFill>
                <a:latin typeface="Paris2024"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2" name="Espace réservé du texte 21">
            <a:extLst>
              <a:ext uri="{FF2B5EF4-FFF2-40B4-BE49-F238E27FC236}">
                <a16:creationId xmlns:a16="http://schemas.microsoft.com/office/drawing/2014/main" id="{0E73EB32-8A4A-8B65-97E0-2D362A7E8A6A}"/>
              </a:ext>
            </a:extLst>
          </p:cNvPr>
          <p:cNvSpPr>
            <a:spLocks noGrp="1"/>
          </p:cNvSpPr>
          <p:nvPr>
            <p:ph type="body" sz="quarter" idx="22"/>
          </p:nvPr>
        </p:nvSpPr>
        <p:spPr>
          <a:xfrm>
            <a:off x="4901063" y="1487282"/>
            <a:ext cx="2206095" cy="992187"/>
          </a:xfrm>
          <a:prstGeom prst="rect">
            <a:avLst/>
          </a:prstGeom>
        </p:spPr>
        <p:txBody>
          <a:bodyPr anchor="t">
            <a:noAutofit/>
          </a:bodyPr>
          <a:lstStyle>
            <a:lvl1pPr algn="r">
              <a:defRPr sz="1200" b="0" i="0">
                <a:solidFill>
                  <a:schemeClr val="tx1"/>
                </a:solidFill>
                <a:latin typeface="Source Sans Pro" panose="020B0503030403020204" pitchFamily="34" charset="0"/>
                <a:ea typeface="Source Sans Pro" panose="020B0503030403020204" pitchFamily="34" charset="0"/>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42" name="Espace réservé du texte 21">
            <a:extLst>
              <a:ext uri="{FF2B5EF4-FFF2-40B4-BE49-F238E27FC236}">
                <a16:creationId xmlns:a16="http://schemas.microsoft.com/office/drawing/2014/main" id="{44A9B267-89A8-06B1-9ED4-C0DDA893E165}"/>
              </a:ext>
            </a:extLst>
          </p:cNvPr>
          <p:cNvSpPr>
            <a:spLocks noGrp="1"/>
          </p:cNvSpPr>
          <p:nvPr>
            <p:ph type="body" sz="quarter" idx="24"/>
          </p:nvPr>
        </p:nvSpPr>
        <p:spPr>
          <a:xfrm>
            <a:off x="9256368" y="3298106"/>
            <a:ext cx="2127721" cy="992187"/>
          </a:xfrm>
          <a:prstGeom prst="rect">
            <a:avLst/>
          </a:prstGeom>
        </p:spPr>
        <p:txBody>
          <a:bodyPr anchor="t">
            <a:noAutofit/>
          </a:bodyPr>
          <a:lstStyle>
            <a:lvl1pPr algn="l">
              <a:defRPr sz="1200" b="0" i="0">
                <a:solidFill>
                  <a:schemeClr val="tx1"/>
                </a:solidFill>
                <a:latin typeface="Source Sans Pro" panose="020B0503030403020204" pitchFamily="34" charset="0"/>
                <a:ea typeface="Source Sans Pro" panose="020B0503030403020204" pitchFamily="34" charset="0"/>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43" name="object 8">
            <a:extLst>
              <a:ext uri="{FF2B5EF4-FFF2-40B4-BE49-F238E27FC236}">
                <a16:creationId xmlns:a16="http://schemas.microsoft.com/office/drawing/2014/main" id="{E934FF01-BD5C-D904-D6D1-378342F17C08}"/>
              </a:ext>
            </a:extLst>
          </p:cNvPr>
          <p:cNvSpPr/>
          <p:nvPr userDrawn="1"/>
        </p:nvSpPr>
        <p:spPr>
          <a:xfrm>
            <a:off x="8023505" y="611153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44" name="Espace réservé du texte 16">
            <a:extLst>
              <a:ext uri="{FF2B5EF4-FFF2-40B4-BE49-F238E27FC236}">
                <a16:creationId xmlns:a16="http://schemas.microsoft.com/office/drawing/2014/main" id="{F2FCF412-73F0-E191-F470-6C6D7B2FE45B}"/>
              </a:ext>
            </a:extLst>
          </p:cNvPr>
          <p:cNvSpPr>
            <a:spLocks noGrp="1"/>
          </p:cNvSpPr>
          <p:nvPr>
            <p:ph type="body" sz="quarter" idx="12" hasCustomPrompt="1"/>
          </p:nvPr>
        </p:nvSpPr>
        <p:spPr>
          <a:xfrm>
            <a:off x="7442008" y="1181845"/>
            <a:ext cx="1144662" cy="1145382"/>
          </a:xfrm>
          <a:prstGeom prst="ellipse">
            <a:avLst/>
          </a:prstGeom>
          <a:solidFill>
            <a:srgbClr val="FF5757"/>
          </a:solidFill>
        </p:spPr>
        <p:txBody>
          <a:bodyPr anchor="ctr">
            <a:noAutofit/>
          </a:bodyPr>
          <a:lstStyle>
            <a:lvl1pPr algn="ctr">
              <a:defRPr sz="1400" b="1" i="0">
                <a:latin typeface="Paris2024"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45" name="Espace réservé du texte 16">
            <a:extLst>
              <a:ext uri="{FF2B5EF4-FFF2-40B4-BE49-F238E27FC236}">
                <a16:creationId xmlns:a16="http://schemas.microsoft.com/office/drawing/2014/main" id="{11D8C95C-6F2E-F179-EE33-AD9B5A92081A}"/>
              </a:ext>
            </a:extLst>
          </p:cNvPr>
          <p:cNvSpPr>
            <a:spLocks noGrp="1"/>
          </p:cNvSpPr>
          <p:nvPr>
            <p:ph type="body" sz="quarter" idx="15" hasCustomPrompt="1"/>
          </p:nvPr>
        </p:nvSpPr>
        <p:spPr>
          <a:xfrm>
            <a:off x="7442008" y="2992669"/>
            <a:ext cx="1144662" cy="1145382"/>
          </a:xfrm>
          <a:prstGeom prst="ellipse">
            <a:avLst/>
          </a:prstGeom>
          <a:solidFill>
            <a:schemeClr val="accent4"/>
          </a:solidFill>
        </p:spPr>
        <p:txBody>
          <a:bodyPr anchor="ctr">
            <a:noAutofit/>
          </a:bodyPr>
          <a:lstStyle>
            <a:lvl1pPr algn="ctr">
              <a:defRPr sz="1400" b="1" i="0">
                <a:latin typeface="Paris2024"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46" name="Espace réservé du texte 16">
            <a:extLst>
              <a:ext uri="{FF2B5EF4-FFF2-40B4-BE49-F238E27FC236}">
                <a16:creationId xmlns:a16="http://schemas.microsoft.com/office/drawing/2014/main" id="{68D7B092-5FDA-937A-B601-6221ADA8CA22}"/>
              </a:ext>
            </a:extLst>
          </p:cNvPr>
          <p:cNvSpPr>
            <a:spLocks noGrp="1"/>
          </p:cNvSpPr>
          <p:nvPr>
            <p:ph type="body" sz="quarter" idx="16" hasCustomPrompt="1"/>
          </p:nvPr>
        </p:nvSpPr>
        <p:spPr>
          <a:xfrm>
            <a:off x="7442008" y="4803492"/>
            <a:ext cx="1144662" cy="1145382"/>
          </a:xfrm>
          <a:prstGeom prst="ellipse">
            <a:avLst/>
          </a:prstGeom>
          <a:solidFill>
            <a:schemeClr val="accent3"/>
          </a:solidFill>
        </p:spPr>
        <p:txBody>
          <a:bodyPr anchor="ctr">
            <a:noAutofit/>
          </a:bodyPr>
          <a:lstStyle>
            <a:lvl1pPr algn="ctr">
              <a:defRPr sz="1400" b="1" i="0">
                <a:solidFill>
                  <a:schemeClr val="bg1"/>
                </a:solidFill>
                <a:latin typeface="Paris2024"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47" name="Espace réservé du texte 21">
            <a:extLst>
              <a:ext uri="{FF2B5EF4-FFF2-40B4-BE49-F238E27FC236}">
                <a16:creationId xmlns:a16="http://schemas.microsoft.com/office/drawing/2014/main" id="{FC915278-056C-A44C-6FC9-2D73E55D7385}"/>
              </a:ext>
            </a:extLst>
          </p:cNvPr>
          <p:cNvSpPr>
            <a:spLocks noGrp="1"/>
          </p:cNvSpPr>
          <p:nvPr>
            <p:ph type="body" sz="quarter" idx="25" hasCustomPrompt="1"/>
          </p:nvPr>
        </p:nvSpPr>
        <p:spPr>
          <a:xfrm>
            <a:off x="9256368" y="2992669"/>
            <a:ext cx="2127721" cy="305437"/>
          </a:xfrm>
          <a:prstGeom prst="rect">
            <a:avLst/>
          </a:prstGeom>
        </p:spPr>
        <p:txBody>
          <a:bodyPr anchor="ctr">
            <a:noAutofit/>
          </a:bodyPr>
          <a:lstStyle>
            <a:lvl1pPr algn="l">
              <a:defRPr sz="1600" b="1" i="0">
                <a:solidFill>
                  <a:schemeClr val="tx1"/>
                </a:solidFill>
                <a:latin typeface="Paris2024" panose="02010503030201020103" pitchFamily="2" charset="0"/>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Titre</a:t>
            </a:r>
          </a:p>
        </p:txBody>
      </p:sp>
      <p:sp>
        <p:nvSpPr>
          <p:cNvPr id="7" name="Titre 1">
            <a:extLst>
              <a:ext uri="{FF2B5EF4-FFF2-40B4-BE49-F238E27FC236}">
                <a16:creationId xmlns:a16="http://schemas.microsoft.com/office/drawing/2014/main" id="{9D197547-6343-2A51-C0F5-7CE40C2B1294}"/>
              </a:ext>
            </a:extLst>
          </p:cNvPr>
          <p:cNvSpPr>
            <a:spLocks noGrp="1"/>
          </p:cNvSpPr>
          <p:nvPr>
            <p:ph type="title" hasCustomPrompt="1"/>
          </p:nvPr>
        </p:nvSpPr>
        <p:spPr>
          <a:xfrm>
            <a:off x="629764" y="487679"/>
            <a:ext cx="3936239" cy="1425787"/>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Tree>
    <p:extLst>
      <p:ext uri="{BB962C8B-B14F-4D97-AF65-F5344CB8AC3E}">
        <p14:creationId xmlns:p14="http://schemas.microsoft.com/office/powerpoint/2010/main" val="22493680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Retroplanning 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du texte 3">
            <a:extLst>
              <a:ext uri="{FF2B5EF4-FFF2-40B4-BE49-F238E27FC236}">
                <a16:creationId xmlns:a16="http://schemas.microsoft.com/office/drawing/2014/main" id="{01F53970-5951-FB9D-6028-C700A124C964}"/>
              </a:ext>
            </a:extLst>
          </p:cNvPr>
          <p:cNvSpPr>
            <a:spLocks noGrp="1"/>
          </p:cNvSpPr>
          <p:nvPr>
            <p:ph type="body" sz="quarter" idx="39"/>
          </p:nvPr>
        </p:nvSpPr>
        <p:spPr>
          <a:xfrm>
            <a:off x="1264765" y="4054974"/>
            <a:ext cx="2686517" cy="1796301"/>
          </a:xfrm>
          <a:prstGeom prst="rect">
            <a:avLst/>
          </a:prstGeom>
        </p:spPr>
        <p:txBody>
          <a:bodyPr anchor="t">
            <a:no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2C8878F5-4B4B-A382-7098-7612A3C5278D}"/>
              </a:ext>
            </a:extLst>
          </p:cNvPr>
          <p:cNvSpPr>
            <a:spLocks noGrp="1"/>
          </p:cNvSpPr>
          <p:nvPr>
            <p:ph type="body" sz="quarter" idx="40"/>
          </p:nvPr>
        </p:nvSpPr>
        <p:spPr>
          <a:xfrm>
            <a:off x="4630265" y="4054974"/>
            <a:ext cx="2686517" cy="1796301"/>
          </a:xfrm>
          <a:prstGeom prst="rect">
            <a:avLst/>
          </a:prstGeom>
        </p:spPr>
        <p:txBody>
          <a:bodyPr anchor="t">
            <a:no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40006150-996D-11DF-3D0B-975E368B8CBE}"/>
              </a:ext>
            </a:extLst>
          </p:cNvPr>
          <p:cNvSpPr>
            <a:spLocks noGrp="1"/>
          </p:cNvSpPr>
          <p:nvPr>
            <p:ph type="body" sz="quarter" idx="41"/>
          </p:nvPr>
        </p:nvSpPr>
        <p:spPr>
          <a:xfrm>
            <a:off x="8046565" y="4054974"/>
            <a:ext cx="2686517" cy="1796301"/>
          </a:xfrm>
          <a:prstGeom prst="rect">
            <a:avLst/>
          </a:prstGeom>
        </p:spPr>
        <p:txBody>
          <a:bodyPr anchor="t">
            <a:no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B2299D2C-588B-0E7F-185F-A8D53FFA36B9}"/>
              </a:ext>
            </a:extLst>
          </p:cNvPr>
          <p:cNvSpPr>
            <a:spLocks noGrp="1"/>
          </p:cNvSpPr>
          <p:nvPr>
            <p:ph type="body" sz="quarter" idx="42" hasCustomPrompt="1"/>
          </p:nvPr>
        </p:nvSpPr>
        <p:spPr>
          <a:xfrm>
            <a:off x="629763" y="2209800"/>
            <a:ext cx="1270003" cy="959701"/>
          </a:xfrm>
          <a:prstGeom prst="rect">
            <a:avLst/>
          </a:prstGeom>
        </p:spPr>
        <p:txBody>
          <a:bodyPr anchor="b">
            <a:noAutofit/>
          </a:bodyPr>
          <a:lstStyle>
            <a:lvl1pPr algn="ctr" defTabSz="914400" rtl="0" eaLnBrk="1" latinLnBrk="0" hangingPunct="1">
              <a:lnSpc>
                <a:spcPct val="90000"/>
              </a:lnSpc>
              <a:spcBef>
                <a:spcPct val="0"/>
              </a:spcBef>
              <a:spcAft>
                <a:spcPts val="0"/>
              </a:spcAft>
              <a:buNone/>
              <a:defRPr lang="fr-FR" sz="3600" b="1" i="1" kern="1200" cap="all" baseline="0" dirty="0">
                <a:solidFill>
                  <a:schemeClr val="tx1"/>
                </a:solidFill>
                <a:latin typeface="Paris2024 Black" panose="02010503030201020103" pitchFamily="2" charset="0"/>
                <a:ea typeface="+mj-ea"/>
                <a:cs typeface="+mj-cs"/>
              </a:defRPr>
            </a:lvl1pPr>
          </a:lstStyle>
          <a:p>
            <a:pPr lvl="0"/>
            <a:r>
              <a:rPr lang="fr-FR"/>
              <a:t>date</a:t>
            </a:r>
          </a:p>
        </p:txBody>
      </p:sp>
      <p:sp>
        <p:nvSpPr>
          <p:cNvPr id="17" name="Espace réservé du texte 3">
            <a:extLst>
              <a:ext uri="{FF2B5EF4-FFF2-40B4-BE49-F238E27FC236}">
                <a16:creationId xmlns:a16="http://schemas.microsoft.com/office/drawing/2014/main" id="{ACB2DA5F-2ECD-FA87-5394-32AC05C0EFEA}"/>
              </a:ext>
            </a:extLst>
          </p:cNvPr>
          <p:cNvSpPr>
            <a:spLocks noGrp="1"/>
          </p:cNvSpPr>
          <p:nvPr>
            <p:ph type="body" sz="quarter" idx="43" hasCustomPrompt="1"/>
          </p:nvPr>
        </p:nvSpPr>
        <p:spPr>
          <a:xfrm>
            <a:off x="3995263" y="2209800"/>
            <a:ext cx="1270003" cy="959701"/>
          </a:xfrm>
          <a:prstGeom prst="rect">
            <a:avLst/>
          </a:prstGeom>
        </p:spPr>
        <p:txBody>
          <a:bodyPr anchor="b">
            <a:noAutofit/>
          </a:bodyPr>
          <a:lstStyle>
            <a:lvl1pPr algn="ctr" defTabSz="914400" rtl="0" eaLnBrk="1" latinLnBrk="0" hangingPunct="1">
              <a:lnSpc>
                <a:spcPct val="90000"/>
              </a:lnSpc>
              <a:spcBef>
                <a:spcPct val="0"/>
              </a:spcBef>
              <a:spcAft>
                <a:spcPts val="0"/>
              </a:spcAft>
              <a:buNone/>
              <a:defRPr lang="fr-FR" sz="3600" b="1" i="1" kern="1200" cap="all" baseline="0" dirty="0">
                <a:solidFill>
                  <a:schemeClr val="tx1"/>
                </a:solidFill>
                <a:latin typeface="Paris2024 Black" panose="02010503030201020103" pitchFamily="2" charset="0"/>
                <a:ea typeface="+mj-ea"/>
                <a:cs typeface="+mj-cs"/>
              </a:defRPr>
            </a:lvl1pPr>
          </a:lstStyle>
          <a:p>
            <a:pPr lvl="0"/>
            <a:r>
              <a:rPr lang="fr-FR"/>
              <a:t>date</a:t>
            </a:r>
          </a:p>
        </p:txBody>
      </p:sp>
      <p:sp>
        <p:nvSpPr>
          <p:cNvPr id="18" name="Espace réservé du texte 3">
            <a:extLst>
              <a:ext uri="{FF2B5EF4-FFF2-40B4-BE49-F238E27FC236}">
                <a16:creationId xmlns:a16="http://schemas.microsoft.com/office/drawing/2014/main" id="{96ECEC06-2A0C-3ECD-B0D4-6C7EED98332E}"/>
              </a:ext>
            </a:extLst>
          </p:cNvPr>
          <p:cNvSpPr>
            <a:spLocks noGrp="1"/>
          </p:cNvSpPr>
          <p:nvPr>
            <p:ph type="body" sz="quarter" idx="44" hasCustomPrompt="1"/>
          </p:nvPr>
        </p:nvSpPr>
        <p:spPr>
          <a:xfrm>
            <a:off x="7411563" y="2209800"/>
            <a:ext cx="1270003" cy="959701"/>
          </a:xfrm>
          <a:prstGeom prst="rect">
            <a:avLst/>
          </a:prstGeom>
        </p:spPr>
        <p:txBody>
          <a:bodyPr anchor="b">
            <a:noAutofit/>
          </a:bodyPr>
          <a:lstStyle>
            <a:lvl1pPr algn="ctr" defTabSz="914400" rtl="0" eaLnBrk="1" latinLnBrk="0" hangingPunct="1">
              <a:lnSpc>
                <a:spcPct val="90000"/>
              </a:lnSpc>
              <a:spcBef>
                <a:spcPct val="0"/>
              </a:spcBef>
              <a:spcAft>
                <a:spcPts val="0"/>
              </a:spcAft>
              <a:buNone/>
              <a:defRPr lang="fr-FR" sz="3600" b="1" i="1" kern="1200" cap="all" baseline="0" dirty="0">
                <a:solidFill>
                  <a:schemeClr val="tx1"/>
                </a:solidFill>
                <a:latin typeface="Paris2024 Black" panose="02010503030201020103" pitchFamily="2" charset="0"/>
                <a:ea typeface="+mj-ea"/>
                <a:cs typeface="+mj-cs"/>
              </a:defRPr>
            </a:lvl1pPr>
          </a:lstStyle>
          <a:p>
            <a:pPr lvl="0"/>
            <a:r>
              <a:rPr lang="fr-FR"/>
              <a:t>date</a:t>
            </a:r>
          </a:p>
        </p:txBody>
      </p:sp>
      <p:grpSp>
        <p:nvGrpSpPr>
          <p:cNvPr id="23" name="Groupe 22">
            <a:extLst>
              <a:ext uri="{FF2B5EF4-FFF2-40B4-BE49-F238E27FC236}">
                <a16:creationId xmlns:a16="http://schemas.microsoft.com/office/drawing/2014/main" id="{52597076-4A41-30A9-152B-6A36A18C2A87}"/>
              </a:ext>
            </a:extLst>
          </p:cNvPr>
          <p:cNvGrpSpPr/>
          <p:nvPr userDrawn="1"/>
        </p:nvGrpSpPr>
        <p:grpSpPr>
          <a:xfrm>
            <a:off x="680561" y="3375000"/>
            <a:ext cx="7420003" cy="108000"/>
            <a:chOff x="558796" y="3375000"/>
            <a:chExt cx="7420003" cy="108000"/>
          </a:xfrm>
        </p:grpSpPr>
        <p:cxnSp>
          <p:nvCxnSpPr>
            <p:cNvPr id="11" name="Connecteur droit 10">
              <a:extLst>
                <a:ext uri="{FF2B5EF4-FFF2-40B4-BE49-F238E27FC236}">
                  <a16:creationId xmlns:a16="http://schemas.microsoft.com/office/drawing/2014/main" id="{56892238-CFD5-D9D0-AD3C-D8C645E1145F}"/>
                </a:ext>
              </a:extLst>
            </p:cNvPr>
            <p:cNvCxnSpPr>
              <a:cxnSpLocks/>
            </p:cNvCxnSpPr>
            <p:nvPr userDrawn="1"/>
          </p:nvCxnSpPr>
          <p:spPr>
            <a:xfrm>
              <a:off x="558796" y="3429000"/>
              <a:ext cx="73660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BA6799F4-CD3A-8AF2-E489-681D4B62E00D}"/>
                </a:ext>
              </a:extLst>
            </p:cNvPr>
            <p:cNvGrpSpPr/>
            <p:nvPr userDrawn="1"/>
          </p:nvGrpSpPr>
          <p:grpSpPr>
            <a:xfrm>
              <a:off x="1089001" y="3375000"/>
              <a:ext cx="6889798" cy="108000"/>
              <a:chOff x="1089001" y="3375000"/>
              <a:chExt cx="6889798" cy="108000"/>
            </a:xfrm>
          </p:grpSpPr>
          <p:sp>
            <p:nvSpPr>
              <p:cNvPr id="19" name="Ellipse 18">
                <a:extLst>
                  <a:ext uri="{FF2B5EF4-FFF2-40B4-BE49-F238E27FC236}">
                    <a16:creationId xmlns:a16="http://schemas.microsoft.com/office/drawing/2014/main" id="{23AE60C6-ED22-C878-BEAA-1D198284B999}"/>
                  </a:ext>
                </a:extLst>
              </p:cNvPr>
              <p:cNvSpPr>
                <a:spLocks noChangeAspect="1"/>
              </p:cNvSpPr>
              <p:nvPr userDrawn="1"/>
            </p:nvSpPr>
            <p:spPr>
              <a:xfrm>
                <a:off x="4454499" y="3375000"/>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0" name="Ellipse 19">
                <a:extLst>
                  <a:ext uri="{FF2B5EF4-FFF2-40B4-BE49-F238E27FC236}">
                    <a16:creationId xmlns:a16="http://schemas.microsoft.com/office/drawing/2014/main" id="{0766410A-091E-2E59-ECB1-A0335DF787EA}"/>
                  </a:ext>
                </a:extLst>
              </p:cNvPr>
              <p:cNvSpPr>
                <a:spLocks noChangeAspect="1"/>
              </p:cNvSpPr>
              <p:nvPr userDrawn="1"/>
            </p:nvSpPr>
            <p:spPr>
              <a:xfrm>
                <a:off x="7870799" y="3375000"/>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1" name="Ellipse 20">
                <a:extLst>
                  <a:ext uri="{FF2B5EF4-FFF2-40B4-BE49-F238E27FC236}">
                    <a16:creationId xmlns:a16="http://schemas.microsoft.com/office/drawing/2014/main" id="{05E42A1A-FD14-24DC-ED86-A8392CA611A8}"/>
                  </a:ext>
                </a:extLst>
              </p:cNvPr>
              <p:cNvSpPr>
                <a:spLocks noChangeAspect="1"/>
              </p:cNvSpPr>
              <p:nvPr userDrawn="1"/>
            </p:nvSpPr>
            <p:spPr>
              <a:xfrm>
                <a:off x="1089001" y="3375000"/>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grpSp>
      </p:grpSp>
      <p:sp>
        <p:nvSpPr>
          <p:cNvPr id="5" name="Espace réservé de la date 14">
            <a:extLst>
              <a:ext uri="{FF2B5EF4-FFF2-40B4-BE49-F238E27FC236}">
                <a16:creationId xmlns:a16="http://schemas.microsoft.com/office/drawing/2014/main" id="{A4C6332E-6B61-DF0E-5C77-3F10BC3E1CD8}"/>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10" name="Titre 1">
            <a:extLst>
              <a:ext uri="{FF2B5EF4-FFF2-40B4-BE49-F238E27FC236}">
                <a16:creationId xmlns:a16="http://schemas.microsoft.com/office/drawing/2014/main" id="{E249780C-B224-19F7-4244-C98726F4208D}"/>
              </a:ext>
            </a:extLst>
          </p:cNvPr>
          <p:cNvSpPr>
            <a:spLocks noGrp="1"/>
          </p:cNvSpPr>
          <p:nvPr>
            <p:ph type="title" hasCustomPrompt="1"/>
          </p:nvPr>
        </p:nvSpPr>
        <p:spPr>
          <a:xfrm>
            <a:off x="629764" y="487680"/>
            <a:ext cx="633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2" name="Espace réservé du texte 12">
            <a:extLst>
              <a:ext uri="{FF2B5EF4-FFF2-40B4-BE49-F238E27FC236}">
                <a16:creationId xmlns:a16="http://schemas.microsoft.com/office/drawing/2014/main" id="{1D6B4840-93E4-1713-E64F-2309F7E2550C}"/>
              </a:ext>
            </a:extLst>
          </p:cNvPr>
          <p:cNvSpPr>
            <a:spLocks noGrp="1"/>
          </p:cNvSpPr>
          <p:nvPr>
            <p:ph type="body" sz="quarter" idx="37" hasCustomPrompt="1"/>
          </p:nvPr>
        </p:nvSpPr>
        <p:spPr>
          <a:xfrm>
            <a:off x="629763" y="1006710"/>
            <a:ext cx="633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5682019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Merci 1">
    <p:bg>
      <p:bgPr>
        <a:solidFill>
          <a:schemeClr val="accent6"/>
        </a:solidFill>
        <a:effectLst/>
      </p:bgPr>
    </p:bg>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E1A56BB0-B369-C0BD-0D38-CD69358C5671}"/>
              </a:ext>
            </a:extLst>
          </p:cNvPr>
          <p:cNvPicPr>
            <a:picLocks noChangeAspect="1"/>
          </p:cNvPicPr>
          <p:nvPr userDrawn="1"/>
        </p:nvPicPr>
        <p:blipFill rotWithShape="1">
          <a:blip r:embed="rId2"/>
          <a:srcRect l="12906" t="19802" r="13841" b="50228"/>
          <a:stretch/>
        </p:blipFill>
        <p:spPr>
          <a:xfrm>
            <a:off x="-32256" y="9144"/>
            <a:ext cx="12224000" cy="3334131"/>
          </a:xfrm>
          <a:prstGeom prst="rect">
            <a:avLst/>
          </a:prstGeom>
          <a:solidFill>
            <a:schemeClr val="bg1"/>
          </a:solidFill>
        </p:spPr>
      </p:pic>
      <p:sp>
        <p:nvSpPr>
          <p:cNvPr id="2" name="Espace réservé pour une image  1">
            <a:extLst>
              <a:ext uri="{FF2B5EF4-FFF2-40B4-BE49-F238E27FC236}">
                <a16:creationId xmlns:a16="http://schemas.microsoft.com/office/drawing/2014/main" id="{962EE40F-65CB-C575-B66C-32B1E3D15F2D}"/>
              </a:ext>
            </a:extLst>
          </p:cNvPr>
          <p:cNvSpPr>
            <a:spLocks noGrp="1" noChangeAspect="1"/>
          </p:cNvSpPr>
          <p:nvPr>
            <p:ph type="pic" sz="quarter" idx="19"/>
          </p:nvPr>
        </p:nvSpPr>
        <p:spPr>
          <a:xfrm>
            <a:off x="-32256" y="0"/>
            <a:ext cx="12224256"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8763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cubicBezTo>
                  <a:pt x="10656784" y="0"/>
                  <a:pt x="12192000" y="1535216"/>
                  <a:pt x="12192000" y="3429000"/>
                </a:cubicBezTo>
                <a:cubicBezTo>
                  <a:pt x="12192000" y="5322784"/>
                  <a:pt x="10656784" y="6858000"/>
                  <a:pt x="8763000" y="6858000"/>
                </a:cubicBezTo>
                <a:lnTo>
                  <a:pt x="0" y="6858000"/>
                </a:lnTo>
                <a:close/>
              </a:path>
            </a:pathLst>
          </a:custGeom>
          <a:solidFill>
            <a:schemeClr val="bg1">
              <a:lumMod val="85000"/>
            </a:schemeClr>
          </a:solidFill>
        </p:spPr>
        <p:txBody>
          <a:bodyPr wrap="square">
            <a:noAutofit/>
          </a:bodyPr>
          <a:lstStyle/>
          <a:p>
            <a:endParaRPr lang="fr-FR"/>
          </a:p>
        </p:txBody>
      </p:sp>
      <p:sp>
        <p:nvSpPr>
          <p:cNvPr id="7" name="Titre 1">
            <a:extLst>
              <a:ext uri="{FF2B5EF4-FFF2-40B4-BE49-F238E27FC236}">
                <a16:creationId xmlns:a16="http://schemas.microsoft.com/office/drawing/2014/main" id="{04CE3085-5B1A-E476-0021-36B7A680F90B}"/>
              </a:ext>
            </a:extLst>
          </p:cNvPr>
          <p:cNvSpPr>
            <a:spLocks noGrp="1"/>
          </p:cNvSpPr>
          <p:nvPr>
            <p:ph type="title" hasCustomPrompt="1"/>
          </p:nvPr>
        </p:nvSpPr>
        <p:spPr>
          <a:xfrm>
            <a:off x="781050" y="1856828"/>
            <a:ext cx="5413094" cy="1567600"/>
          </a:xfrm>
          <a:prstGeom prst="rect">
            <a:avLst/>
          </a:prstGeom>
        </p:spPr>
        <p:txBody>
          <a:bodyPr anchor="b">
            <a:noAutofit/>
          </a:bodyPr>
          <a:lstStyle>
            <a:lvl1pPr>
              <a:lnSpc>
                <a:spcPct val="80000"/>
              </a:lnSpc>
              <a:defRPr sz="8800" b="1" i="1">
                <a:solidFill>
                  <a:schemeClr val="bg1"/>
                </a:solidFill>
                <a:latin typeface="Paris2024 Black" panose="02010503030201020103" pitchFamily="2" charset="0"/>
              </a:defRPr>
            </a:lvl1pPr>
          </a:lstStyle>
          <a:p>
            <a:r>
              <a:rPr lang="fr-FR"/>
              <a:t>Merci</a:t>
            </a:r>
          </a:p>
        </p:txBody>
      </p:sp>
      <p:sp>
        <p:nvSpPr>
          <p:cNvPr id="14" name="Espace réservé du texte 8">
            <a:extLst>
              <a:ext uri="{FF2B5EF4-FFF2-40B4-BE49-F238E27FC236}">
                <a16:creationId xmlns:a16="http://schemas.microsoft.com/office/drawing/2014/main" id="{A3656811-1031-E276-6F33-0B90D3C83EF9}"/>
              </a:ext>
            </a:extLst>
          </p:cNvPr>
          <p:cNvSpPr>
            <a:spLocks noGrp="1"/>
          </p:cNvSpPr>
          <p:nvPr>
            <p:ph type="body" sz="quarter" idx="15" hasCustomPrompt="1"/>
          </p:nvPr>
        </p:nvSpPr>
        <p:spPr>
          <a:xfrm rot="16200000">
            <a:off x="-1475350" y="468548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2970104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Merci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D548DC-B42A-36E0-D629-C418049E8D31}"/>
              </a:ext>
            </a:extLst>
          </p:cNvPr>
          <p:cNvSpPr/>
          <p:nvPr userDrawn="1"/>
        </p:nvSpPr>
        <p:spPr>
          <a:xfrm>
            <a:off x="8763000" y="0"/>
            <a:ext cx="3428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6" name="Rectangle 15">
            <a:extLst>
              <a:ext uri="{FF2B5EF4-FFF2-40B4-BE49-F238E27FC236}">
                <a16:creationId xmlns:a16="http://schemas.microsoft.com/office/drawing/2014/main" id="{ACF2D807-A027-78E8-E707-49B4F5AA461B}"/>
              </a:ext>
            </a:extLst>
          </p:cNvPr>
          <p:cNvSpPr/>
          <p:nvPr userDrawn="1"/>
        </p:nvSpPr>
        <p:spPr>
          <a:xfrm>
            <a:off x="0" y="0"/>
            <a:ext cx="8763000" cy="6858000"/>
          </a:xfrm>
          <a:prstGeom prst="rect">
            <a:avLst/>
          </a:prstGeom>
          <a:gradFill>
            <a:gsLst>
              <a:gs pos="0">
                <a:schemeClr val="accent4"/>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8" name="Espace réservé pour une image  17">
            <a:extLst>
              <a:ext uri="{FF2B5EF4-FFF2-40B4-BE49-F238E27FC236}">
                <a16:creationId xmlns:a16="http://schemas.microsoft.com/office/drawing/2014/main" id="{75D9DF35-2B43-A5B3-11F0-C39B816D0540}"/>
              </a:ext>
            </a:extLst>
          </p:cNvPr>
          <p:cNvSpPr>
            <a:spLocks noGrp="1"/>
          </p:cNvSpPr>
          <p:nvPr>
            <p:ph type="pic" sz="quarter" idx="17"/>
          </p:nvPr>
        </p:nvSpPr>
        <p:spPr>
          <a:xfrm>
            <a:off x="5334000" y="0"/>
            <a:ext cx="6858000" cy="6858000"/>
          </a:xfrm>
          <a:prstGeom prst="ellipse">
            <a:avLst/>
          </a:prstGeom>
          <a:solidFill>
            <a:schemeClr val="bg1">
              <a:lumMod val="85000"/>
            </a:schemeClr>
          </a:solidFill>
        </p:spPr>
        <p:txBody>
          <a:bodyPr/>
          <a:lstStyle>
            <a:lvl1pPr algn="ctr">
              <a:defRPr/>
            </a:lvl1pPr>
          </a:lstStyle>
          <a:p>
            <a:endParaRPr lang="fr-FR"/>
          </a:p>
        </p:txBody>
      </p:sp>
      <p:sp>
        <p:nvSpPr>
          <p:cNvPr id="32" name="Forme libre 31">
            <a:extLst>
              <a:ext uri="{FF2B5EF4-FFF2-40B4-BE49-F238E27FC236}">
                <a16:creationId xmlns:a16="http://schemas.microsoft.com/office/drawing/2014/main" id="{282848C4-BBFD-7937-921A-68E2A5F03FF8}"/>
              </a:ext>
            </a:extLst>
          </p:cNvPr>
          <p:cNvSpPr>
            <a:spLocks noChangeAspect="1"/>
          </p:cNvSpPr>
          <p:nvPr userDrawn="1"/>
        </p:nvSpPr>
        <p:spPr>
          <a:xfrm>
            <a:off x="0" y="366766"/>
            <a:ext cx="1892300" cy="6124468"/>
          </a:xfrm>
          <a:custGeom>
            <a:avLst/>
            <a:gdLst>
              <a:gd name="connsiteX0" fmla="*/ 0 w 1892300"/>
              <a:gd name="connsiteY0" fmla="*/ 0 h 6124468"/>
              <a:gd name="connsiteX1" fmla="*/ 97765 w 1892300"/>
              <a:gd name="connsiteY1" fmla="*/ 47096 h 6124468"/>
              <a:gd name="connsiteX2" fmla="*/ 1892300 w 1892300"/>
              <a:gd name="connsiteY2" fmla="*/ 3062234 h 6124468"/>
              <a:gd name="connsiteX3" fmla="*/ 97765 w 1892300"/>
              <a:gd name="connsiteY3" fmla="*/ 6077372 h 6124468"/>
              <a:gd name="connsiteX4" fmla="*/ 0 w 1892300"/>
              <a:gd name="connsiteY4" fmla="*/ 6124468 h 612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6124468">
                <a:moveTo>
                  <a:pt x="0" y="0"/>
                </a:moveTo>
                <a:lnTo>
                  <a:pt x="97765" y="47096"/>
                </a:lnTo>
                <a:cubicBezTo>
                  <a:pt x="1166671" y="627761"/>
                  <a:pt x="1892300" y="1760258"/>
                  <a:pt x="1892300" y="3062234"/>
                </a:cubicBezTo>
                <a:cubicBezTo>
                  <a:pt x="1892300" y="4364211"/>
                  <a:pt x="1166671" y="5496708"/>
                  <a:pt x="97765" y="6077372"/>
                </a:cubicBezTo>
                <a:lnTo>
                  <a:pt x="0" y="612446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20" name="ZoneTexte 19">
            <a:extLst>
              <a:ext uri="{FF2B5EF4-FFF2-40B4-BE49-F238E27FC236}">
                <a16:creationId xmlns:a16="http://schemas.microsoft.com/office/drawing/2014/main" id="{BF10474A-B2D3-1051-5FA1-3F6ED6DB733D}"/>
              </a:ext>
            </a:extLst>
          </p:cNvPr>
          <p:cNvSpPr txBox="1"/>
          <p:nvPr userDrawn="1"/>
        </p:nvSpPr>
        <p:spPr>
          <a:xfrm>
            <a:off x="4521200" y="7975600"/>
            <a:ext cx="41678" cy="338554"/>
          </a:xfrm>
          <a:prstGeom prst="rect">
            <a:avLst/>
          </a:prstGeom>
          <a:noFill/>
        </p:spPr>
        <p:txBody>
          <a:bodyPr wrap="none" lIns="0" rIns="0" rtlCol="0">
            <a:spAutoFit/>
          </a:bodyPr>
          <a:lstStyle/>
          <a:p>
            <a:pPr algn="l"/>
            <a:r>
              <a:rPr lang="fr-FR" sz="1600" b="0" i="0">
                <a:latin typeface="Source Sans Pro Light" panose="020B0403030403020204" pitchFamily="34" charset="77"/>
              </a:rPr>
              <a:t> </a:t>
            </a:r>
          </a:p>
        </p:txBody>
      </p:sp>
      <p:pic>
        <p:nvPicPr>
          <p:cNvPr id="21" name="Image 20">
            <a:extLst>
              <a:ext uri="{FF2B5EF4-FFF2-40B4-BE49-F238E27FC236}">
                <a16:creationId xmlns:a16="http://schemas.microsoft.com/office/drawing/2014/main" id="{45180B39-97F2-2404-2DD0-7DF190D608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7000" y="262757"/>
            <a:ext cx="2773225" cy="1461313"/>
          </a:xfrm>
          <a:prstGeom prst="rect">
            <a:avLst/>
          </a:prstGeom>
        </p:spPr>
      </p:pic>
      <p:sp>
        <p:nvSpPr>
          <p:cNvPr id="22" name="Espace réservé du texte 8">
            <a:extLst>
              <a:ext uri="{FF2B5EF4-FFF2-40B4-BE49-F238E27FC236}">
                <a16:creationId xmlns:a16="http://schemas.microsoft.com/office/drawing/2014/main" id="{D7CDB41A-C6C2-927E-76FC-0BED433F52B3}"/>
              </a:ext>
            </a:extLst>
          </p:cNvPr>
          <p:cNvSpPr>
            <a:spLocks noGrp="1"/>
          </p:cNvSpPr>
          <p:nvPr>
            <p:ph type="body" sz="quarter" idx="18" hasCustomPrompt="1"/>
          </p:nvPr>
        </p:nvSpPr>
        <p:spPr>
          <a:xfrm rot="16200000">
            <a:off x="10452350" y="4904351"/>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D56E54FC-54CF-863D-4F78-0DC1E7DC434D}"/>
              </a:ext>
            </a:extLst>
          </p:cNvPr>
          <p:cNvSpPr>
            <a:spLocks noGrp="1"/>
          </p:cNvSpPr>
          <p:nvPr>
            <p:ph type="title" hasCustomPrompt="1"/>
          </p:nvPr>
        </p:nvSpPr>
        <p:spPr>
          <a:xfrm>
            <a:off x="781050" y="2603100"/>
            <a:ext cx="4374046" cy="1567600"/>
          </a:xfrm>
          <a:prstGeom prst="rect">
            <a:avLst/>
          </a:prstGeom>
        </p:spPr>
        <p:txBody>
          <a:bodyPr anchor="b">
            <a:noAutofit/>
          </a:bodyPr>
          <a:lstStyle>
            <a:lvl1pPr>
              <a:lnSpc>
                <a:spcPct val="80000"/>
              </a:lnSpc>
              <a:defRPr sz="8800" b="1" i="1">
                <a:solidFill>
                  <a:schemeClr val="bg1"/>
                </a:solidFill>
                <a:latin typeface="Paris2024 Black" panose="02010503030201020103" pitchFamily="2" charset="0"/>
              </a:defRPr>
            </a:lvl1pPr>
          </a:lstStyle>
          <a:p>
            <a:r>
              <a:rPr lang="fr-FR"/>
              <a:t>Merci</a:t>
            </a:r>
          </a:p>
        </p:txBody>
      </p:sp>
    </p:spTree>
    <p:extLst>
      <p:ext uri="{BB962C8B-B14F-4D97-AF65-F5344CB8AC3E}">
        <p14:creationId xmlns:p14="http://schemas.microsoft.com/office/powerpoint/2010/main" val="40781154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Merci 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ACB5E0-5E82-D277-5760-6A54C099E9B7}"/>
              </a:ext>
            </a:extLst>
          </p:cNvPr>
          <p:cNvPicPr>
            <a:picLocks noChangeAspect="1"/>
          </p:cNvPicPr>
          <p:nvPr userDrawn="1"/>
        </p:nvPicPr>
        <p:blipFill rotWithShape="1">
          <a:blip r:embed="rId2"/>
          <a:srcRect l="21050"/>
          <a:stretch/>
        </p:blipFill>
        <p:spPr>
          <a:xfrm rot="10800000">
            <a:off x="7284" y="0"/>
            <a:ext cx="12177432" cy="6858000"/>
          </a:xfrm>
          <a:prstGeom prst="rect">
            <a:avLst/>
          </a:prstGeom>
        </p:spPr>
      </p:pic>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8455" y="4538870"/>
            <a:ext cx="2773225" cy="1461313"/>
          </a:xfrm>
          <a:prstGeom prst="rect">
            <a:avLst/>
          </a:prstGeom>
        </p:spPr>
      </p:pic>
      <p:sp>
        <p:nvSpPr>
          <p:cNvPr id="3" name="Titre 1">
            <a:extLst>
              <a:ext uri="{FF2B5EF4-FFF2-40B4-BE49-F238E27FC236}">
                <a16:creationId xmlns:a16="http://schemas.microsoft.com/office/drawing/2014/main" id="{9C1C9E3F-C9FA-1163-2C73-59CE2DC15D5F}"/>
              </a:ext>
            </a:extLst>
          </p:cNvPr>
          <p:cNvSpPr>
            <a:spLocks noGrp="1"/>
          </p:cNvSpPr>
          <p:nvPr>
            <p:ph type="title" hasCustomPrompt="1"/>
          </p:nvPr>
        </p:nvSpPr>
        <p:spPr>
          <a:xfrm>
            <a:off x="5724111" y="814478"/>
            <a:ext cx="5413094" cy="1567600"/>
          </a:xfrm>
          <a:prstGeom prst="rect">
            <a:avLst/>
          </a:prstGeom>
        </p:spPr>
        <p:txBody>
          <a:bodyPr anchor="ctr">
            <a:noAutofit/>
          </a:bodyPr>
          <a:lstStyle>
            <a:lvl1pPr>
              <a:lnSpc>
                <a:spcPct val="80000"/>
              </a:lnSpc>
              <a:defRPr sz="8800" b="1" i="1">
                <a:solidFill>
                  <a:schemeClr val="bg2"/>
                </a:solidFill>
                <a:latin typeface="Paris2024 Black" panose="02010503030201020103" pitchFamily="2" charset="0"/>
              </a:defRPr>
            </a:lvl1pPr>
          </a:lstStyle>
          <a:p>
            <a:r>
              <a:rPr lang="fr-FR"/>
              <a:t>Merci</a:t>
            </a:r>
          </a:p>
        </p:txBody>
      </p:sp>
    </p:spTree>
    <p:extLst>
      <p:ext uri="{BB962C8B-B14F-4D97-AF65-F5344CB8AC3E}">
        <p14:creationId xmlns:p14="http://schemas.microsoft.com/office/powerpoint/2010/main" val="29591009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in animé">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10A5B6-997F-DE4F-ADE2-D6D5B4EFC3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96000" y="1629000"/>
            <a:ext cx="3600000" cy="3600000"/>
          </a:xfrm>
          <a:prstGeom prst="rect">
            <a:avLst/>
          </a:prstGeom>
        </p:spPr>
      </p:pic>
      <p:grpSp>
        <p:nvGrpSpPr>
          <p:cNvPr id="7" name="Groupe 6">
            <a:extLst>
              <a:ext uri="{FF2B5EF4-FFF2-40B4-BE49-F238E27FC236}">
                <a16:creationId xmlns:a16="http://schemas.microsoft.com/office/drawing/2014/main" id="{248CE2B0-334E-E93A-11FD-9CB146E3E572}"/>
              </a:ext>
            </a:extLst>
          </p:cNvPr>
          <p:cNvGrpSpPr/>
          <p:nvPr userDrawn="1"/>
        </p:nvGrpSpPr>
        <p:grpSpPr>
          <a:xfrm>
            <a:off x="309150" y="433177"/>
            <a:ext cx="11573701" cy="6139814"/>
            <a:chOff x="309150" y="433177"/>
            <a:chExt cx="11573701" cy="6139814"/>
          </a:xfrm>
        </p:grpSpPr>
        <p:pic>
          <p:nvPicPr>
            <p:cNvPr id="2" name="Image 1">
              <a:extLst>
                <a:ext uri="{FF2B5EF4-FFF2-40B4-BE49-F238E27FC236}">
                  <a16:creationId xmlns:a16="http://schemas.microsoft.com/office/drawing/2014/main" id="{6F1EEB48-69DA-F1E7-67F8-B7597EE0EB59}"/>
                </a:ext>
              </a:extLst>
            </p:cNvPr>
            <p:cNvPicPr>
              <a:picLocks noChangeAspect="1"/>
            </p:cNvPicPr>
            <p:nvPr userDrawn="1"/>
          </p:nvPicPr>
          <p:blipFill>
            <a:blip r:embed="rId3"/>
            <a:stretch>
              <a:fillRect/>
            </a:stretch>
          </p:blipFill>
          <p:spPr>
            <a:xfrm>
              <a:off x="574344" y="433177"/>
              <a:ext cx="10928841" cy="333799"/>
            </a:xfrm>
            <a:prstGeom prst="rect">
              <a:avLst/>
            </a:prstGeom>
          </p:spPr>
        </p:pic>
        <p:pic>
          <p:nvPicPr>
            <p:cNvPr id="4" name="Image 3">
              <a:extLst>
                <a:ext uri="{FF2B5EF4-FFF2-40B4-BE49-F238E27FC236}">
                  <a16:creationId xmlns:a16="http://schemas.microsoft.com/office/drawing/2014/main" id="{6A899026-50B7-D219-0DDA-E34A3BA79A98}"/>
                </a:ext>
              </a:extLst>
            </p:cNvPr>
            <p:cNvPicPr>
              <a:picLocks noChangeAspect="1"/>
            </p:cNvPicPr>
            <p:nvPr userDrawn="1"/>
          </p:nvPicPr>
          <p:blipFill rotWithShape="1">
            <a:blip r:embed="rId3"/>
            <a:srcRect t="1" r="49918" b="-50334"/>
            <a:stretch/>
          </p:blipFill>
          <p:spPr>
            <a:xfrm rot="5400000">
              <a:off x="8895236" y="3252780"/>
              <a:ext cx="5473419" cy="501811"/>
            </a:xfrm>
            <a:prstGeom prst="rect">
              <a:avLst/>
            </a:prstGeom>
          </p:spPr>
        </p:pic>
        <p:pic>
          <p:nvPicPr>
            <p:cNvPr id="5" name="Image 4">
              <a:extLst>
                <a:ext uri="{FF2B5EF4-FFF2-40B4-BE49-F238E27FC236}">
                  <a16:creationId xmlns:a16="http://schemas.microsoft.com/office/drawing/2014/main" id="{89BCA328-B808-5D26-531A-6B96B13D85BC}"/>
                </a:ext>
              </a:extLst>
            </p:cNvPr>
            <p:cNvPicPr>
              <a:picLocks noChangeAspect="1"/>
            </p:cNvPicPr>
            <p:nvPr userDrawn="1"/>
          </p:nvPicPr>
          <p:blipFill>
            <a:blip r:embed="rId3"/>
            <a:stretch>
              <a:fillRect/>
            </a:stretch>
          </p:blipFill>
          <p:spPr>
            <a:xfrm rot="10800000">
              <a:off x="623482" y="6239192"/>
              <a:ext cx="10928841" cy="333799"/>
            </a:xfrm>
            <a:prstGeom prst="rect">
              <a:avLst/>
            </a:prstGeom>
          </p:spPr>
        </p:pic>
        <p:pic>
          <p:nvPicPr>
            <p:cNvPr id="6" name="Image 5">
              <a:extLst>
                <a:ext uri="{FF2B5EF4-FFF2-40B4-BE49-F238E27FC236}">
                  <a16:creationId xmlns:a16="http://schemas.microsoft.com/office/drawing/2014/main" id="{06C37272-2F78-A9C6-BF1E-96A2F25E2196}"/>
                </a:ext>
              </a:extLst>
            </p:cNvPr>
            <p:cNvPicPr>
              <a:picLocks noChangeAspect="1"/>
            </p:cNvPicPr>
            <p:nvPr userDrawn="1"/>
          </p:nvPicPr>
          <p:blipFill rotWithShape="1">
            <a:blip r:embed="rId3"/>
            <a:srcRect t="1" r="49918" b="-50334"/>
            <a:stretch/>
          </p:blipFill>
          <p:spPr>
            <a:xfrm rot="16200000">
              <a:off x="-2176654" y="3252781"/>
              <a:ext cx="5473419" cy="501811"/>
            </a:xfrm>
            <a:prstGeom prst="rect">
              <a:avLst/>
            </a:prstGeom>
          </p:spPr>
        </p:pic>
      </p:grpSp>
    </p:spTree>
    <p:extLst>
      <p:ext uri="{BB962C8B-B14F-4D97-AF65-F5344CB8AC3E}">
        <p14:creationId xmlns:p14="http://schemas.microsoft.com/office/powerpoint/2010/main" val="418370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contenus orange - Texte seul">
    <p:spTree>
      <p:nvGrpSpPr>
        <p:cNvPr id="1" name=""/>
        <p:cNvGrpSpPr/>
        <p:nvPr/>
      </p:nvGrpSpPr>
      <p:grpSpPr>
        <a:xfrm>
          <a:off x="0" y="0"/>
          <a:ext cx="0" cy="0"/>
          <a:chOff x="0" y="0"/>
          <a:chExt cx="0" cy="0"/>
        </a:xfrm>
      </p:grpSpPr>
      <p:sp>
        <p:nvSpPr>
          <p:cNvPr id="10" name="Espace réservé du numéro de diapositive 5">
            <a:extLst>
              <a:ext uri="{FF2B5EF4-FFF2-40B4-BE49-F238E27FC236}">
                <a16:creationId xmlns:a16="http://schemas.microsoft.com/office/drawing/2014/main" id="{74AE7E9D-EB24-4CA8-AAF3-5AC28507E938}"/>
              </a:ext>
            </a:extLst>
          </p:cNvPr>
          <p:cNvSpPr>
            <a:spLocks noGrp="1"/>
          </p:cNvSpPr>
          <p:nvPr>
            <p:ph type="sldNum" sz="quarter" idx="4294967295"/>
          </p:nvPr>
        </p:nvSpPr>
        <p:spPr>
          <a:xfrm>
            <a:off x="4591226" y="6028420"/>
            <a:ext cx="2743200" cy="365125"/>
          </a:xfrm>
          <a:prstGeom prst="rect">
            <a:avLst/>
          </a:prstGeom>
        </p:spPr>
        <p:txBody>
          <a:bodyPr/>
          <a:lstStyle/>
          <a:p>
            <a:pPr algn="ctr"/>
            <a:fld id="{DEC61396-31C6-B442-B3A7-AB7AEB3C657A}" type="slidenum">
              <a:rPr lang="fr-FR" sz="1100" b="1" smtClean="0">
                <a:solidFill>
                  <a:srgbClr val="EC6357"/>
                </a:solidFill>
                <a:latin typeface="Poppins SemiBold" pitchFamily="2" charset="77"/>
                <a:cs typeface="Poppins SemiBold" pitchFamily="2" charset="77"/>
              </a:rPr>
              <a:pPr algn="ctr"/>
              <a:t>‹N°›</a:t>
            </a:fld>
            <a:endParaRPr lang="fr-FR" sz="1100" b="1">
              <a:solidFill>
                <a:srgbClr val="EC6357"/>
              </a:solidFill>
              <a:latin typeface="Poppins SemiBold" pitchFamily="2" charset="77"/>
              <a:cs typeface="Poppins SemiBold" pitchFamily="2" charset="77"/>
            </a:endParaRP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pic>
        <p:nvPicPr>
          <p:cNvPr id="17" name="Image 16">
            <a:extLst>
              <a:ext uri="{FF2B5EF4-FFF2-40B4-BE49-F238E27FC236}">
                <a16:creationId xmlns:a16="http://schemas.microsoft.com/office/drawing/2014/main" id="{0792806D-0A41-C6BA-81AA-3F66A765B4FC}"/>
              </a:ext>
            </a:extLst>
          </p:cNvPr>
          <p:cNvPicPr>
            <a:picLocks noChangeAspect="1"/>
          </p:cNvPicPr>
          <p:nvPr userDrawn="1"/>
        </p:nvPicPr>
        <p:blipFill>
          <a:blip r:embed="rId3"/>
          <a:stretch>
            <a:fillRect/>
          </a:stretch>
        </p:blipFill>
        <p:spPr>
          <a:xfrm rot="10800000">
            <a:off x="470659" y="435392"/>
            <a:ext cx="341217" cy="341217"/>
          </a:xfrm>
          <a:prstGeom prst="rect">
            <a:avLst/>
          </a:prstGeom>
        </p:spPr>
      </p:pic>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EC6357"/>
                </a:solidFill>
                <a:latin typeface="Poppins" pitchFamily="2" charset="77"/>
                <a:cs typeface="Poppins" pitchFamily="2" charset="77"/>
              </a:defRPr>
            </a:lvl1pPr>
          </a:lstStyle>
          <a:p>
            <a:pPr lvl="0"/>
            <a:r>
              <a:rPr lang="fr-FR"/>
              <a:t>Titre de la page</a:t>
            </a:r>
          </a:p>
        </p:txBody>
      </p:sp>
      <p:sp>
        <p:nvSpPr>
          <p:cNvPr id="4" name="Espace réservé du texte 30">
            <a:extLst>
              <a:ext uri="{FF2B5EF4-FFF2-40B4-BE49-F238E27FC236}">
                <a16:creationId xmlns:a16="http://schemas.microsoft.com/office/drawing/2014/main" id="{8464AA32-6B3C-B058-CC5E-42389B7780C6}"/>
              </a:ext>
            </a:extLst>
          </p:cNvPr>
          <p:cNvSpPr>
            <a:spLocks noGrp="1"/>
          </p:cNvSpPr>
          <p:nvPr>
            <p:ph type="body" sz="quarter" idx="25" hasCustomPrompt="1"/>
          </p:nvPr>
        </p:nvSpPr>
        <p:spPr>
          <a:xfrm>
            <a:off x="3419634" y="2050073"/>
            <a:ext cx="5776850" cy="642226"/>
          </a:xfrm>
          <a:prstGeom prst="rect">
            <a:avLst/>
          </a:prstGeom>
        </p:spPr>
        <p:txBody>
          <a:bodyPr/>
          <a:lstStyle>
            <a:lvl1pPr marL="0" indent="0">
              <a:buFontTx/>
              <a:buNone/>
              <a:defRPr sz="45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5" name="Espace réservé du texte 30">
            <a:extLst>
              <a:ext uri="{FF2B5EF4-FFF2-40B4-BE49-F238E27FC236}">
                <a16:creationId xmlns:a16="http://schemas.microsoft.com/office/drawing/2014/main" id="{A0D1EDE9-FD00-54B1-627E-5F0B50A408DD}"/>
              </a:ext>
            </a:extLst>
          </p:cNvPr>
          <p:cNvSpPr>
            <a:spLocks noGrp="1"/>
          </p:cNvSpPr>
          <p:nvPr>
            <p:ph type="body" sz="quarter" idx="26" hasCustomPrompt="1"/>
          </p:nvPr>
        </p:nvSpPr>
        <p:spPr>
          <a:xfrm>
            <a:off x="3419634" y="2750731"/>
            <a:ext cx="5776850" cy="365125"/>
          </a:xfrm>
          <a:prstGeom prst="rect">
            <a:avLst/>
          </a:prstGeom>
        </p:spPr>
        <p:txBody>
          <a:bodyPr/>
          <a:lstStyle>
            <a:lvl1pPr marL="0" indent="0">
              <a:buFontTx/>
              <a:buNone/>
              <a:defRPr sz="18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6" name="Espace réservé du texte 35">
            <a:extLst>
              <a:ext uri="{FF2B5EF4-FFF2-40B4-BE49-F238E27FC236}">
                <a16:creationId xmlns:a16="http://schemas.microsoft.com/office/drawing/2014/main" id="{CE520CB9-B322-E7E8-EB43-F50D48FD3085}"/>
              </a:ext>
            </a:extLst>
          </p:cNvPr>
          <p:cNvSpPr>
            <a:spLocks noGrp="1"/>
          </p:cNvSpPr>
          <p:nvPr>
            <p:ph type="body" sz="quarter" idx="27"/>
          </p:nvPr>
        </p:nvSpPr>
        <p:spPr>
          <a:xfrm>
            <a:off x="3419633" y="3232720"/>
            <a:ext cx="5776851" cy="1581150"/>
          </a:xfrm>
          <a:prstGeom prst="rect">
            <a:avLst/>
          </a:prstGeom>
        </p:spPr>
        <p:txBody>
          <a:bodyPr/>
          <a:lstStyle>
            <a:lvl1pPr>
              <a:defRPr sz="1400" b="0" i="0">
                <a:solidFill>
                  <a:schemeClr val="tx1">
                    <a:lumMod val="65000"/>
                    <a:lumOff val="35000"/>
                  </a:schemeClr>
                </a:solidFill>
                <a:latin typeface="Poppins Light" pitchFamily="2" charset="77"/>
                <a:cs typeface="Poppins Light" pitchFamily="2" charset="77"/>
              </a:defRPr>
            </a:lvl1pPr>
          </a:lstStyle>
          <a:p>
            <a:pPr lvl="0"/>
            <a:r>
              <a:rPr lang="fr-FR"/>
              <a:t>Cliquez pour modifier les styles du texte du masque</a:t>
            </a:r>
          </a:p>
        </p:txBody>
      </p:sp>
    </p:spTree>
    <p:extLst>
      <p:ext uri="{BB962C8B-B14F-4D97-AF65-F5344CB8AC3E}">
        <p14:creationId xmlns:p14="http://schemas.microsoft.com/office/powerpoint/2010/main" val="18268596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in fixe 1">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AA4EC5-F898-7048-9755-6E466BDDD6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50336" y="2034904"/>
            <a:ext cx="5291328" cy="2788192"/>
          </a:xfrm>
          <a:prstGeom prst="rect">
            <a:avLst/>
          </a:prstGeom>
        </p:spPr>
      </p:pic>
      <p:grpSp>
        <p:nvGrpSpPr>
          <p:cNvPr id="2" name="Groupe 1">
            <a:extLst>
              <a:ext uri="{FF2B5EF4-FFF2-40B4-BE49-F238E27FC236}">
                <a16:creationId xmlns:a16="http://schemas.microsoft.com/office/drawing/2014/main" id="{9E034666-EFDA-976E-20BA-C4823E5AC8AE}"/>
              </a:ext>
            </a:extLst>
          </p:cNvPr>
          <p:cNvGrpSpPr/>
          <p:nvPr userDrawn="1"/>
        </p:nvGrpSpPr>
        <p:grpSpPr>
          <a:xfrm>
            <a:off x="309150" y="433177"/>
            <a:ext cx="11573701" cy="6139814"/>
            <a:chOff x="309150" y="433177"/>
            <a:chExt cx="11573701" cy="6139814"/>
          </a:xfrm>
        </p:grpSpPr>
        <p:pic>
          <p:nvPicPr>
            <p:cNvPr id="3" name="Image 2">
              <a:extLst>
                <a:ext uri="{FF2B5EF4-FFF2-40B4-BE49-F238E27FC236}">
                  <a16:creationId xmlns:a16="http://schemas.microsoft.com/office/drawing/2014/main" id="{893DC82E-3CA6-ADD4-17A4-16560680AE58}"/>
                </a:ext>
              </a:extLst>
            </p:cNvPr>
            <p:cNvPicPr>
              <a:picLocks noChangeAspect="1"/>
            </p:cNvPicPr>
            <p:nvPr userDrawn="1"/>
          </p:nvPicPr>
          <p:blipFill>
            <a:blip r:embed="rId3"/>
            <a:stretch>
              <a:fillRect/>
            </a:stretch>
          </p:blipFill>
          <p:spPr>
            <a:xfrm>
              <a:off x="574344" y="433177"/>
              <a:ext cx="10928841" cy="333799"/>
            </a:xfrm>
            <a:prstGeom prst="rect">
              <a:avLst/>
            </a:prstGeom>
          </p:spPr>
        </p:pic>
        <p:pic>
          <p:nvPicPr>
            <p:cNvPr id="4" name="Image 3">
              <a:extLst>
                <a:ext uri="{FF2B5EF4-FFF2-40B4-BE49-F238E27FC236}">
                  <a16:creationId xmlns:a16="http://schemas.microsoft.com/office/drawing/2014/main" id="{835BBDBE-B274-727F-6B83-AAEAEE93340D}"/>
                </a:ext>
              </a:extLst>
            </p:cNvPr>
            <p:cNvPicPr>
              <a:picLocks noChangeAspect="1"/>
            </p:cNvPicPr>
            <p:nvPr userDrawn="1"/>
          </p:nvPicPr>
          <p:blipFill rotWithShape="1">
            <a:blip r:embed="rId3"/>
            <a:srcRect t="1" r="49918" b="-50334"/>
            <a:stretch/>
          </p:blipFill>
          <p:spPr>
            <a:xfrm rot="5400000">
              <a:off x="8895236" y="3252780"/>
              <a:ext cx="5473419" cy="501811"/>
            </a:xfrm>
            <a:prstGeom prst="rect">
              <a:avLst/>
            </a:prstGeom>
          </p:spPr>
        </p:pic>
        <p:pic>
          <p:nvPicPr>
            <p:cNvPr id="6" name="Image 5">
              <a:extLst>
                <a:ext uri="{FF2B5EF4-FFF2-40B4-BE49-F238E27FC236}">
                  <a16:creationId xmlns:a16="http://schemas.microsoft.com/office/drawing/2014/main" id="{06D082E3-11A4-81AE-E8B6-874317ADD9B6}"/>
                </a:ext>
              </a:extLst>
            </p:cNvPr>
            <p:cNvPicPr>
              <a:picLocks noChangeAspect="1"/>
            </p:cNvPicPr>
            <p:nvPr userDrawn="1"/>
          </p:nvPicPr>
          <p:blipFill>
            <a:blip r:embed="rId3"/>
            <a:stretch>
              <a:fillRect/>
            </a:stretch>
          </p:blipFill>
          <p:spPr>
            <a:xfrm rot="10800000">
              <a:off x="623482" y="6239192"/>
              <a:ext cx="10928841" cy="333799"/>
            </a:xfrm>
            <a:prstGeom prst="rect">
              <a:avLst/>
            </a:prstGeom>
          </p:spPr>
        </p:pic>
        <p:pic>
          <p:nvPicPr>
            <p:cNvPr id="7" name="Image 6">
              <a:extLst>
                <a:ext uri="{FF2B5EF4-FFF2-40B4-BE49-F238E27FC236}">
                  <a16:creationId xmlns:a16="http://schemas.microsoft.com/office/drawing/2014/main" id="{F3E1CAE1-72BC-56DA-9941-5D7F08EC6893}"/>
                </a:ext>
              </a:extLst>
            </p:cNvPr>
            <p:cNvPicPr>
              <a:picLocks noChangeAspect="1"/>
            </p:cNvPicPr>
            <p:nvPr userDrawn="1"/>
          </p:nvPicPr>
          <p:blipFill rotWithShape="1">
            <a:blip r:embed="rId3"/>
            <a:srcRect t="1" r="49918" b="-50334"/>
            <a:stretch/>
          </p:blipFill>
          <p:spPr>
            <a:xfrm rot="16200000">
              <a:off x="-2176654" y="3252781"/>
              <a:ext cx="5473419" cy="501811"/>
            </a:xfrm>
            <a:prstGeom prst="rect">
              <a:avLst/>
            </a:prstGeom>
          </p:spPr>
        </p:pic>
      </p:grpSp>
    </p:spTree>
    <p:extLst>
      <p:ext uri="{BB962C8B-B14F-4D97-AF65-F5344CB8AC3E}">
        <p14:creationId xmlns:p14="http://schemas.microsoft.com/office/powerpoint/2010/main" val="35153441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in animé_2">
    <p:bg>
      <p:bgPr>
        <a:gradFill>
          <a:gsLst>
            <a:gs pos="0">
              <a:schemeClr val="accent5"/>
            </a:gs>
            <a:gs pos="99000">
              <a:schemeClr val="accent4"/>
            </a:gs>
          </a:gsLst>
          <a:lin ang="5400000" scaled="0"/>
        </a:gradFill>
        <a:effectLst/>
      </p:bgPr>
    </p:bg>
    <p:spTree>
      <p:nvGrpSpPr>
        <p:cNvPr id="1" name=""/>
        <p:cNvGrpSpPr/>
        <p:nvPr/>
      </p:nvGrpSpPr>
      <p:grpSpPr>
        <a:xfrm>
          <a:off x="0" y="0"/>
          <a:ext cx="0" cy="0"/>
          <a:chOff x="0" y="0"/>
          <a:chExt cx="0" cy="0"/>
        </a:xfrm>
      </p:grpSpPr>
      <p:pic>
        <p:nvPicPr>
          <p:cNvPr id="13" name="Image 12" descr="Une image contenant logo&#10;&#10;Description générée automatiquement">
            <a:extLst>
              <a:ext uri="{FF2B5EF4-FFF2-40B4-BE49-F238E27FC236}">
                <a16:creationId xmlns:a16="http://schemas.microsoft.com/office/drawing/2014/main" id="{DF27A261-969F-E0AB-E0DB-F0432505D2EA}"/>
              </a:ext>
            </a:extLst>
          </p:cNvPr>
          <p:cNvPicPr>
            <a:picLocks noChangeAspect="1"/>
          </p:cNvPicPr>
          <p:nvPr userDrawn="1"/>
        </p:nvPicPr>
        <p:blipFill>
          <a:blip r:embed="rId2"/>
          <a:stretch>
            <a:fillRect/>
          </a:stretch>
        </p:blipFill>
        <p:spPr>
          <a:xfrm>
            <a:off x="4310288" y="1629000"/>
            <a:ext cx="3600000" cy="3600000"/>
          </a:xfrm>
          <a:prstGeom prst="rect">
            <a:avLst/>
          </a:prstGeom>
        </p:spPr>
      </p:pic>
      <p:pic>
        <p:nvPicPr>
          <p:cNvPr id="17" name="Image 16">
            <a:extLst>
              <a:ext uri="{FF2B5EF4-FFF2-40B4-BE49-F238E27FC236}">
                <a16:creationId xmlns:a16="http://schemas.microsoft.com/office/drawing/2014/main" id="{320C3F62-DD0D-E6D4-ED2C-6B5544568FBA}"/>
              </a:ext>
            </a:extLst>
          </p:cNvPr>
          <p:cNvPicPr>
            <a:picLocks noChangeAspect="1"/>
          </p:cNvPicPr>
          <p:nvPr userDrawn="1"/>
        </p:nvPicPr>
        <p:blipFill>
          <a:blip r:embed="rId3"/>
          <a:stretch>
            <a:fillRect/>
          </a:stretch>
        </p:blipFill>
        <p:spPr>
          <a:xfrm>
            <a:off x="560055" y="356356"/>
            <a:ext cx="10928840" cy="522791"/>
          </a:xfrm>
          <a:prstGeom prst="rect">
            <a:avLst/>
          </a:prstGeom>
        </p:spPr>
      </p:pic>
      <p:pic>
        <p:nvPicPr>
          <p:cNvPr id="21" name="Image 20">
            <a:extLst>
              <a:ext uri="{FF2B5EF4-FFF2-40B4-BE49-F238E27FC236}">
                <a16:creationId xmlns:a16="http://schemas.microsoft.com/office/drawing/2014/main" id="{419BEA42-096B-2EA0-C509-9506C90A580E}"/>
              </a:ext>
            </a:extLst>
          </p:cNvPr>
          <p:cNvPicPr>
            <a:picLocks noChangeAspect="1"/>
          </p:cNvPicPr>
          <p:nvPr userDrawn="1"/>
        </p:nvPicPr>
        <p:blipFill rotWithShape="1">
          <a:blip r:embed="rId3"/>
          <a:srcRect r="50054"/>
          <a:stretch/>
        </p:blipFill>
        <p:spPr>
          <a:xfrm rot="16200000">
            <a:off x="-2218723" y="3266435"/>
            <a:ext cx="5458523" cy="522791"/>
          </a:xfrm>
          <a:prstGeom prst="rect">
            <a:avLst/>
          </a:prstGeom>
        </p:spPr>
      </p:pic>
      <p:pic>
        <p:nvPicPr>
          <p:cNvPr id="23" name="Image 22">
            <a:extLst>
              <a:ext uri="{FF2B5EF4-FFF2-40B4-BE49-F238E27FC236}">
                <a16:creationId xmlns:a16="http://schemas.microsoft.com/office/drawing/2014/main" id="{2CA89343-AF1F-299D-0E69-D878EF5F57B3}"/>
              </a:ext>
            </a:extLst>
          </p:cNvPr>
          <p:cNvPicPr>
            <a:picLocks noChangeAspect="1"/>
          </p:cNvPicPr>
          <p:nvPr userDrawn="1"/>
        </p:nvPicPr>
        <p:blipFill rotWithShape="1">
          <a:blip r:embed="rId3"/>
          <a:srcRect r="50054"/>
          <a:stretch/>
        </p:blipFill>
        <p:spPr>
          <a:xfrm rot="5400000">
            <a:off x="8952200" y="3266435"/>
            <a:ext cx="5458523" cy="522791"/>
          </a:xfrm>
          <a:prstGeom prst="rect">
            <a:avLst/>
          </a:prstGeom>
        </p:spPr>
      </p:pic>
      <p:pic>
        <p:nvPicPr>
          <p:cNvPr id="2" name="Image 1">
            <a:extLst>
              <a:ext uri="{FF2B5EF4-FFF2-40B4-BE49-F238E27FC236}">
                <a16:creationId xmlns:a16="http://schemas.microsoft.com/office/drawing/2014/main" id="{55492349-6D8F-10DB-C322-EA5AE8E53600}"/>
              </a:ext>
            </a:extLst>
          </p:cNvPr>
          <p:cNvPicPr>
            <a:picLocks noChangeAspect="1"/>
          </p:cNvPicPr>
          <p:nvPr userDrawn="1"/>
        </p:nvPicPr>
        <p:blipFill>
          <a:blip r:embed="rId3"/>
          <a:stretch>
            <a:fillRect/>
          </a:stretch>
        </p:blipFill>
        <p:spPr>
          <a:xfrm rot="10800000">
            <a:off x="560055" y="6197598"/>
            <a:ext cx="10928840" cy="522791"/>
          </a:xfrm>
          <a:prstGeom prst="rect">
            <a:avLst/>
          </a:prstGeom>
        </p:spPr>
      </p:pic>
    </p:spTree>
    <p:extLst>
      <p:ext uri="{BB962C8B-B14F-4D97-AF65-F5344CB8AC3E}">
        <p14:creationId xmlns:p14="http://schemas.microsoft.com/office/powerpoint/2010/main" val="3061404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in fixe_2">
    <p:bg>
      <p:bgPr>
        <a:gradFill>
          <a:gsLst>
            <a:gs pos="0">
              <a:schemeClr val="accent6"/>
            </a:gs>
            <a:gs pos="99000">
              <a:schemeClr val="accent4"/>
            </a:gs>
          </a:gsLst>
          <a:lin ang="5400000" scaled="0"/>
        </a:gradFill>
        <a:effectLst/>
      </p:bgPr>
    </p:bg>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320C3F62-DD0D-E6D4-ED2C-6B5544568FBA}"/>
              </a:ext>
            </a:extLst>
          </p:cNvPr>
          <p:cNvPicPr>
            <a:picLocks noChangeAspect="1"/>
          </p:cNvPicPr>
          <p:nvPr userDrawn="1"/>
        </p:nvPicPr>
        <p:blipFill>
          <a:blip r:embed="rId2"/>
          <a:stretch>
            <a:fillRect/>
          </a:stretch>
        </p:blipFill>
        <p:spPr>
          <a:xfrm>
            <a:off x="560055" y="356356"/>
            <a:ext cx="10928840" cy="522791"/>
          </a:xfrm>
          <a:prstGeom prst="rect">
            <a:avLst/>
          </a:prstGeom>
        </p:spPr>
      </p:pic>
      <p:pic>
        <p:nvPicPr>
          <p:cNvPr id="21" name="Image 20">
            <a:extLst>
              <a:ext uri="{FF2B5EF4-FFF2-40B4-BE49-F238E27FC236}">
                <a16:creationId xmlns:a16="http://schemas.microsoft.com/office/drawing/2014/main" id="{419BEA42-096B-2EA0-C509-9506C90A580E}"/>
              </a:ext>
            </a:extLst>
          </p:cNvPr>
          <p:cNvPicPr>
            <a:picLocks noChangeAspect="1"/>
          </p:cNvPicPr>
          <p:nvPr userDrawn="1"/>
        </p:nvPicPr>
        <p:blipFill rotWithShape="1">
          <a:blip r:embed="rId2"/>
          <a:srcRect r="50054"/>
          <a:stretch/>
        </p:blipFill>
        <p:spPr>
          <a:xfrm rot="16200000">
            <a:off x="-2218723" y="3266435"/>
            <a:ext cx="5458523" cy="522791"/>
          </a:xfrm>
          <a:prstGeom prst="rect">
            <a:avLst/>
          </a:prstGeom>
        </p:spPr>
      </p:pic>
      <p:pic>
        <p:nvPicPr>
          <p:cNvPr id="23" name="Image 22">
            <a:extLst>
              <a:ext uri="{FF2B5EF4-FFF2-40B4-BE49-F238E27FC236}">
                <a16:creationId xmlns:a16="http://schemas.microsoft.com/office/drawing/2014/main" id="{2CA89343-AF1F-299D-0E69-D878EF5F57B3}"/>
              </a:ext>
            </a:extLst>
          </p:cNvPr>
          <p:cNvPicPr>
            <a:picLocks noChangeAspect="1"/>
          </p:cNvPicPr>
          <p:nvPr userDrawn="1"/>
        </p:nvPicPr>
        <p:blipFill rotWithShape="1">
          <a:blip r:embed="rId2"/>
          <a:srcRect r="50054"/>
          <a:stretch/>
        </p:blipFill>
        <p:spPr>
          <a:xfrm rot="5400000">
            <a:off x="8952200" y="3266435"/>
            <a:ext cx="5458523" cy="522791"/>
          </a:xfrm>
          <a:prstGeom prst="rect">
            <a:avLst/>
          </a:prstGeom>
        </p:spPr>
      </p:pic>
      <p:pic>
        <p:nvPicPr>
          <p:cNvPr id="3" name="Image 2" descr="Une image contenant logo&#10;&#10;Description générée automatiquement">
            <a:extLst>
              <a:ext uri="{FF2B5EF4-FFF2-40B4-BE49-F238E27FC236}">
                <a16:creationId xmlns:a16="http://schemas.microsoft.com/office/drawing/2014/main" id="{CE9E85FC-2B00-18DA-F5E0-82FCDD5EF43F}"/>
              </a:ext>
            </a:extLst>
          </p:cNvPr>
          <p:cNvPicPr>
            <a:picLocks noChangeAspect="1"/>
          </p:cNvPicPr>
          <p:nvPr userDrawn="1"/>
        </p:nvPicPr>
        <p:blipFill>
          <a:blip r:embed="rId3"/>
          <a:stretch>
            <a:fillRect/>
          </a:stretch>
        </p:blipFill>
        <p:spPr>
          <a:xfrm>
            <a:off x="3450332" y="2034902"/>
            <a:ext cx="5291331" cy="2788193"/>
          </a:xfrm>
          <a:prstGeom prst="rect">
            <a:avLst/>
          </a:prstGeom>
        </p:spPr>
      </p:pic>
      <p:pic>
        <p:nvPicPr>
          <p:cNvPr id="2" name="Image 1">
            <a:extLst>
              <a:ext uri="{FF2B5EF4-FFF2-40B4-BE49-F238E27FC236}">
                <a16:creationId xmlns:a16="http://schemas.microsoft.com/office/drawing/2014/main" id="{FCF810C9-8BCF-C370-C0BE-DC839AD4199C}"/>
              </a:ext>
            </a:extLst>
          </p:cNvPr>
          <p:cNvPicPr>
            <a:picLocks noChangeAspect="1"/>
          </p:cNvPicPr>
          <p:nvPr userDrawn="1"/>
        </p:nvPicPr>
        <p:blipFill>
          <a:blip r:embed="rId2"/>
          <a:stretch>
            <a:fillRect/>
          </a:stretch>
        </p:blipFill>
        <p:spPr>
          <a:xfrm rot="10800000">
            <a:off x="560055" y="6197598"/>
            <a:ext cx="10928840" cy="522791"/>
          </a:xfrm>
          <a:prstGeom prst="rect">
            <a:avLst/>
          </a:prstGeom>
        </p:spPr>
      </p:pic>
    </p:spTree>
    <p:extLst>
      <p:ext uri="{BB962C8B-B14F-4D97-AF65-F5344CB8AC3E}">
        <p14:creationId xmlns:p14="http://schemas.microsoft.com/office/powerpoint/2010/main" val="23700709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uverture_1">
    <p:bg>
      <p:bgPr>
        <a:solidFill>
          <a:schemeClr val="tx1"/>
        </a:solidFill>
        <a:effectLst/>
      </p:bgPr>
    </p:bg>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0E78CA43-E349-8F49-9E09-C8ADBEC9EB80}"/>
              </a:ext>
            </a:extLst>
          </p:cNvPr>
          <p:cNvSpPr>
            <a:spLocks noGrp="1"/>
          </p:cNvSpPr>
          <p:nvPr>
            <p:ph type="pic" sz="quarter" idx="10"/>
          </p:nvPr>
        </p:nvSpPr>
        <p:spPr>
          <a:xfrm>
            <a:off x="0" y="0"/>
            <a:ext cx="12192000" cy="6858000"/>
          </a:xfrm>
          <a:prstGeom prst="rect">
            <a:avLst/>
          </a:prstGeom>
          <a:noFill/>
        </p:spPr>
        <p:txBody>
          <a:bodyPr/>
          <a:lstStyle>
            <a:lvl1pPr>
              <a:defRPr>
                <a:noFill/>
              </a:defRPr>
            </a:lvl1pPr>
          </a:lstStyle>
          <a:p>
            <a:r>
              <a:rPr lang="fr-FR"/>
              <a:t>Cliquez sur l'icône pour ajouter une image</a:t>
            </a:r>
          </a:p>
        </p:txBody>
      </p:sp>
      <p:sp>
        <p:nvSpPr>
          <p:cNvPr id="12" name="Espace réservé du texte 8">
            <a:extLst>
              <a:ext uri="{FF2B5EF4-FFF2-40B4-BE49-F238E27FC236}">
                <a16:creationId xmlns:a16="http://schemas.microsoft.com/office/drawing/2014/main" id="{A1C4F9CA-B041-F446-8010-9C3C89EE948D}"/>
              </a:ext>
            </a:extLst>
          </p:cNvPr>
          <p:cNvSpPr>
            <a:spLocks noGrp="1"/>
          </p:cNvSpPr>
          <p:nvPr>
            <p:ph type="body" sz="quarter" idx="15" hasCustomPrompt="1"/>
          </p:nvPr>
        </p:nvSpPr>
        <p:spPr>
          <a:xfrm>
            <a:off x="9254669" y="6517753"/>
            <a:ext cx="2799071" cy="276999"/>
          </a:xfrm>
          <a:prstGeom prst="rect">
            <a:avLst/>
          </a:prstGeom>
        </p:spPr>
        <p:txBody>
          <a:bodyPr anchor="ctr"/>
          <a:lstStyle>
            <a:lvl1pPr algn="r">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3" name="Titre 1">
            <a:extLst>
              <a:ext uri="{FF2B5EF4-FFF2-40B4-BE49-F238E27FC236}">
                <a16:creationId xmlns:a16="http://schemas.microsoft.com/office/drawing/2014/main" id="{7801D57B-5B9F-8843-A224-3EFF5F08C555}"/>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spTree>
    <p:extLst>
      <p:ext uri="{BB962C8B-B14F-4D97-AF65-F5344CB8AC3E}">
        <p14:creationId xmlns:p14="http://schemas.microsoft.com/office/powerpoint/2010/main" val="36671608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pic>
        <p:nvPicPr>
          <p:cNvPr id="16" name="Image 15">
            <a:extLst>
              <a:ext uri="{FF2B5EF4-FFF2-40B4-BE49-F238E27FC236}">
                <a16:creationId xmlns:a16="http://schemas.microsoft.com/office/drawing/2014/main" id="{0129AC35-89A0-3D4C-81BF-39936D4E2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328" y="336808"/>
            <a:ext cx="2561981" cy="1350000"/>
          </a:xfrm>
          <a:prstGeom prst="rect">
            <a:avLst/>
          </a:prstGeom>
        </p:spPr>
      </p:pic>
      <p:sp>
        <p:nvSpPr>
          <p:cNvPr id="12" name="Titre 1">
            <a:extLst>
              <a:ext uri="{FF2B5EF4-FFF2-40B4-BE49-F238E27FC236}">
                <a16:creationId xmlns:a16="http://schemas.microsoft.com/office/drawing/2014/main" id="{DF44C224-2FE5-E04F-98B6-303FC83E51F4}"/>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Tree>
    <p:extLst>
      <p:ext uri="{BB962C8B-B14F-4D97-AF65-F5344CB8AC3E}">
        <p14:creationId xmlns:p14="http://schemas.microsoft.com/office/powerpoint/2010/main" val="38897081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ommair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554448"/>
          </a:xfrm>
        </p:spPr>
        <p:txBody>
          <a:bodyPr>
            <a:noAutofit/>
          </a:bodyPr>
          <a:lstStyle>
            <a:lvl1pPr>
              <a:defRPr sz="8800"/>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texte 11">
            <a:extLst>
              <a:ext uri="{FF2B5EF4-FFF2-40B4-BE49-F238E27FC236}">
                <a16:creationId xmlns:a16="http://schemas.microsoft.com/office/drawing/2014/main" id="{EA2EC948-1B5B-934C-BEB9-596BEDE4787B}"/>
              </a:ext>
            </a:extLst>
          </p:cNvPr>
          <p:cNvSpPr>
            <a:spLocks noGrp="1"/>
          </p:cNvSpPr>
          <p:nvPr>
            <p:ph type="body" sz="quarter" idx="40" hasCustomPrompt="1"/>
          </p:nvPr>
        </p:nvSpPr>
        <p:spPr>
          <a:xfrm>
            <a:off x="5067300"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5" name="Espace réservé du texte 11">
            <a:extLst>
              <a:ext uri="{FF2B5EF4-FFF2-40B4-BE49-F238E27FC236}">
                <a16:creationId xmlns:a16="http://schemas.microsoft.com/office/drawing/2014/main" id="{1093678B-EAB0-A949-A91D-B340674D82D9}"/>
              </a:ext>
            </a:extLst>
          </p:cNvPr>
          <p:cNvSpPr>
            <a:spLocks noGrp="1"/>
          </p:cNvSpPr>
          <p:nvPr>
            <p:ph type="body" sz="quarter" idx="41" hasCustomPrompt="1"/>
          </p:nvPr>
        </p:nvSpPr>
        <p:spPr>
          <a:xfrm>
            <a:off x="1353432"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6" name="Espace réservé du texte 11">
            <a:extLst>
              <a:ext uri="{FF2B5EF4-FFF2-40B4-BE49-F238E27FC236}">
                <a16:creationId xmlns:a16="http://schemas.microsoft.com/office/drawing/2014/main" id="{A5B3D544-7D8D-1C44-AC1D-9822FC0F6DDB}"/>
              </a:ext>
            </a:extLst>
          </p:cNvPr>
          <p:cNvSpPr>
            <a:spLocks noGrp="1"/>
          </p:cNvSpPr>
          <p:nvPr>
            <p:ph type="body" sz="quarter" idx="42" hasCustomPrompt="1"/>
          </p:nvPr>
        </p:nvSpPr>
        <p:spPr>
          <a:xfrm>
            <a:off x="8781168"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Tree>
    <p:extLst>
      <p:ext uri="{BB962C8B-B14F-4D97-AF65-F5344CB8AC3E}">
        <p14:creationId xmlns:p14="http://schemas.microsoft.com/office/powerpoint/2010/main" val="20478306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ommaire Blanc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410756"/>
          </a:xfrm>
        </p:spPr>
        <p:txBody>
          <a:bodyPr>
            <a:noAutofit/>
          </a:bodyPr>
          <a:lstStyle>
            <a:lvl1pPr>
              <a:defRPr sz="8800"/>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647610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ommaire Blanc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240939"/>
          </a:xfrm>
        </p:spPr>
        <p:txBody>
          <a:bodyPr>
            <a:noAutofit/>
          </a:bodyPr>
          <a:lstStyle>
            <a:lvl1pPr>
              <a:defRPr sz="8800"/>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40144438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ommaire Noir_1">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91530542-1D11-B743-A949-763A6BFD1236}"/>
              </a:ext>
            </a:extLst>
          </p:cNvPr>
          <p:cNvSpPr>
            <a:spLocks noGrp="1"/>
          </p:cNvSpPr>
          <p:nvPr>
            <p:ph type="body" sz="quarter" idx="35" hasCustomPrompt="1"/>
          </p:nvPr>
        </p:nvSpPr>
        <p:spPr>
          <a:xfrm>
            <a:off x="135550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0597DDC3-9AA3-E34C-BD09-0506204D122D}"/>
              </a:ext>
            </a:extLst>
          </p:cNvPr>
          <p:cNvSpPr>
            <a:spLocks noGrp="1"/>
          </p:cNvSpPr>
          <p:nvPr>
            <p:ph type="body" sz="quarter" idx="37" hasCustomPrompt="1"/>
          </p:nvPr>
        </p:nvSpPr>
        <p:spPr>
          <a:xfrm>
            <a:off x="506789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F69362EE-2128-4147-900F-09DFE9E060EC}"/>
              </a:ext>
            </a:extLst>
          </p:cNvPr>
          <p:cNvSpPr>
            <a:spLocks noGrp="1"/>
          </p:cNvSpPr>
          <p:nvPr>
            <p:ph type="body" sz="quarter" idx="39" hasCustomPrompt="1"/>
          </p:nvPr>
        </p:nvSpPr>
        <p:spPr>
          <a:xfrm>
            <a:off x="8782351"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3412987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ommaire Noir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81417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contenus Orange - Texte et image">
    <p:spTree>
      <p:nvGrpSpPr>
        <p:cNvPr id="1" name=""/>
        <p:cNvGrpSpPr/>
        <p:nvPr/>
      </p:nvGrpSpPr>
      <p:grpSpPr>
        <a:xfrm>
          <a:off x="0" y="0"/>
          <a:ext cx="0" cy="0"/>
          <a:chOff x="0" y="0"/>
          <a:chExt cx="0" cy="0"/>
        </a:xfrm>
      </p:grpSpPr>
      <p:sp>
        <p:nvSpPr>
          <p:cNvPr id="10" name="Espace réservé du numéro de diapositive 5">
            <a:extLst>
              <a:ext uri="{FF2B5EF4-FFF2-40B4-BE49-F238E27FC236}">
                <a16:creationId xmlns:a16="http://schemas.microsoft.com/office/drawing/2014/main" id="{74AE7E9D-EB24-4CA8-AAF3-5AC28507E938}"/>
              </a:ext>
            </a:extLst>
          </p:cNvPr>
          <p:cNvSpPr>
            <a:spLocks noGrp="1"/>
          </p:cNvSpPr>
          <p:nvPr>
            <p:ph type="sldNum" sz="quarter" idx="4294967295"/>
          </p:nvPr>
        </p:nvSpPr>
        <p:spPr>
          <a:xfrm>
            <a:off x="4591226" y="6028420"/>
            <a:ext cx="2743200" cy="365125"/>
          </a:xfrm>
          <a:prstGeom prst="rect">
            <a:avLst/>
          </a:prstGeom>
        </p:spPr>
        <p:txBody>
          <a:bodyPr/>
          <a:lstStyle/>
          <a:p>
            <a:pPr algn="ctr"/>
            <a:fld id="{DEC61396-31C6-B442-B3A7-AB7AEB3C657A}" type="slidenum">
              <a:rPr lang="fr-FR" sz="1100" b="1" smtClean="0">
                <a:solidFill>
                  <a:srgbClr val="EC6357"/>
                </a:solidFill>
                <a:latin typeface="Poppins SemiBold" pitchFamily="2" charset="77"/>
                <a:cs typeface="Poppins SemiBold" pitchFamily="2" charset="77"/>
              </a:rPr>
              <a:pPr algn="ctr"/>
              <a:t>‹N°›</a:t>
            </a:fld>
            <a:endParaRPr lang="fr-FR" sz="1100" b="1">
              <a:solidFill>
                <a:srgbClr val="EC6357"/>
              </a:solidFill>
              <a:latin typeface="Poppins SemiBold" pitchFamily="2" charset="77"/>
              <a:cs typeface="Poppins SemiBold" pitchFamily="2" charset="77"/>
            </a:endParaRP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pic>
        <p:nvPicPr>
          <p:cNvPr id="17" name="Image 16">
            <a:extLst>
              <a:ext uri="{FF2B5EF4-FFF2-40B4-BE49-F238E27FC236}">
                <a16:creationId xmlns:a16="http://schemas.microsoft.com/office/drawing/2014/main" id="{0792806D-0A41-C6BA-81AA-3F66A765B4FC}"/>
              </a:ext>
            </a:extLst>
          </p:cNvPr>
          <p:cNvPicPr>
            <a:picLocks noChangeAspect="1"/>
          </p:cNvPicPr>
          <p:nvPr userDrawn="1"/>
        </p:nvPicPr>
        <p:blipFill>
          <a:blip r:embed="rId3"/>
          <a:stretch>
            <a:fillRect/>
          </a:stretch>
        </p:blipFill>
        <p:spPr>
          <a:xfrm rot="10800000">
            <a:off x="470659" y="435392"/>
            <a:ext cx="341217" cy="341217"/>
          </a:xfrm>
          <a:prstGeom prst="rect">
            <a:avLst/>
          </a:prstGeom>
        </p:spPr>
      </p:pic>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EC6357"/>
                </a:solidFill>
                <a:latin typeface="Poppins" pitchFamily="2" charset="77"/>
                <a:cs typeface="Poppins" pitchFamily="2" charset="77"/>
              </a:defRPr>
            </a:lvl1pPr>
          </a:lstStyle>
          <a:p>
            <a:pPr lvl="0"/>
            <a:r>
              <a:rPr lang="fr-FR"/>
              <a:t>Titre de la page</a:t>
            </a:r>
          </a:p>
        </p:txBody>
      </p:sp>
      <p:sp>
        <p:nvSpPr>
          <p:cNvPr id="27" name="Espace réservé pour une image  26">
            <a:extLst>
              <a:ext uri="{FF2B5EF4-FFF2-40B4-BE49-F238E27FC236}">
                <a16:creationId xmlns:a16="http://schemas.microsoft.com/office/drawing/2014/main" id="{4BE2190B-4D53-5A85-018F-67D2F6FF2766}"/>
              </a:ext>
            </a:extLst>
          </p:cNvPr>
          <p:cNvSpPr>
            <a:spLocks noGrp="1"/>
          </p:cNvSpPr>
          <p:nvPr>
            <p:ph type="pic" sz="quarter" idx="22"/>
          </p:nvPr>
        </p:nvSpPr>
        <p:spPr>
          <a:xfrm>
            <a:off x="1501549" y="2143715"/>
            <a:ext cx="2576512" cy="2576513"/>
          </a:xfrm>
          <a:prstGeom prst="ellipse">
            <a:avLst/>
          </a:prstGeom>
        </p:spPr>
        <p:txBody>
          <a:bodyPr/>
          <a:lstStyle/>
          <a:p>
            <a:endParaRPr lang="fr-FR"/>
          </a:p>
        </p:txBody>
      </p:sp>
      <p:sp>
        <p:nvSpPr>
          <p:cNvPr id="33" name="Espace réservé du texte 30">
            <a:extLst>
              <a:ext uri="{FF2B5EF4-FFF2-40B4-BE49-F238E27FC236}">
                <a16:creationId xmlns:a16="http://schemas.microsoft.com/office/drawing/2014/main" id="{0B6BEC6F-5222-A6E8-2228-AA7B12442169}"/>
              </a:ext>
            </a:extLst>
          </p:cNvPr>
          <p:cNvSpPr>
            <a:spLocks noGrp="1"/>
          </p:cNvSpPr>
          <p:nvPr>
            <p:ph type="body" sz="quarter" idx="25" hasCustomPrompt="1"/>
          </p:nvPr>
        </p:nvSpPr>
        <p:spPr>
          <a:xfrm>
            <a:off x="4446001" y="2050073"/>
            <a:ext cx="5776850" cy="642226"/>
          </a:xfrm>
          <a:prstGeom prst="rect">
            <a:avLst/>
          </a:prstGeom>
        </p:spPr>
        <p:txBody>
          <a:bodyPr/>
          <a:lstStyle>
            <a:lvl1pPr marL="0" indent="0">
              <a:buFontTx/>
              <a:buNone/>
              <a:defRPr sz="45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4" name="Espace réservé du texte 30">
            <a:extLst>
              <a:ext uri="{FF2B5EF4-FFF2-40B4-BE49-F238E27FC236}">
                <a16:creationId xmlns:a16="http://schemas.microsoft.com/office/drawing/2014/main" id="{D3214403-EF34-0178-F2DF-AA0BA84AC1A6}"/>
              </a:ext>
            </a:extLst>
          </p:cNvPr>
          <p:cNvSpPr>
            <a:spLocks noGrp="1"/>
          </p:cNvSpPr>
          <p:nvPr>
            <p:ph type="body" sz="quarter" idx="26" hasCustomPrompt="1"/>
          </p:nvPr>
        </p:nvSpPr>
        <p:spPr>
          <a:xfrm>
            <a:off x="4446001" y="2750731"/>
            <a:ext cx="5776850" cy="365125"/>
          </a:xfrm>
          <a:prstGeom prst="rect">
            <a:avLst/>
          </a:prstGeom>
        </p:spPr>
        <p:txBody>
          <a:bodyPr/>
          <a:lstStyle>
            <a:lvl1pPr marL="0" indent="0">
              <a:buFontTx/>
              <a:buNone/>
              <a:defRPr sz="18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36" name="Espace réservé du texte 35">
            <a:extLst>
              <a:ext uri="{FF2B5EF4-FFF2-40B4-BE49-F238E27FC236}">
                <a16:creationId xmlns:a16="http://schemas.microsoft.com/office/drawing/2014/main" id="{A7DF300D-FF67-A1D0-C594-82DAB6F94F09}"/>
              </a:ext>
            </a:extLst>
          </p:cNvPr>
          <p:cNvSpPr>
            <a:spLocks noGrp="1"/>
          </p:cNvSpPr>
          <p:nvPr>
            <p:ph type="body" sz="quarter" idx="27"/>
          </p:nvPr>
        </p:nvSpPr>
        <p:spPr>
          <a:xfrm>
            <a:off x="4446000" y="3232720"/>
            <a:ext cx="5776851" cy="1581150"/>
          </a:xfrm>
          <a:prstGeom prst="rect">
            <a:avLst/>
          </a:prstGeom>
        </p:spPr>
        <p:txBody>
          <a:bodyPr/>
          <a:lstStyle>
            <a:lvl1pPr>
              <a:defRPr sz="1400" b="0" i="0">
                <a:solidFill>
                  <a:schemeClr val="tx1">
                    <a:lumMod val="65000"/>
                    <a:lumOff val="35000"/>
                  </a:schemeClr>
                </a:solidFill>
                <a:latin typeface="Poppins Light" pitchFamily="2" charset="77"/>
                <a:cs typeface="Poppins Light" pitchFamily="2" charset="77"/>
              </a:defRPr>
            </a:lvl1pPr>
          </a:lstStyle>
          <a:p>
            <a:pPr lvl="0"/>
            <a:r>
              <a:rPr lang="fr-FR"/>
              <a:t>Cliquez pour modifier les styles du texte du masque</a:t>
            </a:r>
          </a:p>
        </p:txBody>
      </p:sp>
    </p:spTree>
    <p:extLst>
      <p:ext uri="{BB962C8B-B14F-4D97-AF65-F5344CB8AC3E}">
        <p14:creationId xmlns:p14="http://schemas.microsoft.com/office/powerpoint/2010/main" val="1769357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ommaire Noir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021595"/>
          </a:xfrm>
        </p:spPr>
        <p:txBody>
          <a:bodyPr>
            <a:noAutofit/>
          </a:bodyPr>
          <a:lstStyle>
            <a:lvl1pPr>
              <a:defRPr sz="8800">
                <a:solidFill>
                  <a:schemeClr val="bg1"/>
                </a:solidFill>
              </a:defRPr>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6255940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hapitre_1">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p:nvSpPr>
        <p:spPr>
          <a:xfrm>
            <a:off x="4053946" y="0"/>
            <a:ext cx="8138054" cy="6876826"/>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tx1"/>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88E50E6D-0897-F648-857E-C8FA475B0FA8}"/>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bg1"/>
                </a:solidFill>
              </a:defRPr>
            </a:lvl1pPr>
          </a:lstStyle>
          <a:p>
            <a:r>
              <a:rPr lang="fr-FR"/>
              <a:t>Modifiez le style du titre</a:t>
            </a:r>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Tree>
    <p:extLst>
      <p:ext uri="{BB962C8B-B14F-4D97-AF65-F5344CB8AC3E}">
        <p14:creationId xmlns:p14="http://schemas.microsoft.com/office/powerpoint/2010/main" val="37597583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hapitre_2">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p:nvSpPr>
        <p:spPr>
          <a:xfrm flipH="1">
            <a:off x="0" y="0"/>
            <a:ext cx="4053946"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accent3"/>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tx1"/>
            </a:solidFill>
          </a:ln>
        </p:spPr>
        <p:txBody>
          <a:bodyPr/>
          <a:lstStyle>
            <a:lvl1pPr>
              <a:defRPr>
                <a:solidFill>
                  <a:schemeClr val="tx1"/>
                </a:solidFill>
              </a:defRPr>
            </a:lvl1pPr>
          </a:lstStyle>
          <a:p>
            <a:fld id="{B2815BCE-692A-084A-934E-C84199EC0CFE}" type="slidenum">
              <a:rPr lang="fr-FR" smtClean="0"/>
              <a:pPr/>
              <a:t>‹N°›</a:t>
            </a:fld>
            <a:endParaRPr lang="fr-FR"/>
          </a:p>
        </p:txBody>
      </p:sp>
      <p:sp>
        <p:nvSpPr>
          <p:cNvPr id="9" name="Titre 1">
            <a:extLst>
              <a:ext uri="{FF2B5EF4-FFF2-40B4-BE49-F238E27FC236}">
                <a16:creationId xmlns:a16="http://schemas.microsoft.com/office/drawing/2014/main" id="{BAC7F4FF-D136-C64E-90EB-A2F7AF898273}"/>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tx1"/>
                </a:solidFill>
              </a:defRPr>
            </a:lvl1pPr>
          </a:lstStyle>
          <a:p>
            <a:r>
              <a:rPr lang="fr-FR"/>
              <a:t>Modifiez le style du titre</a:t>
            </a:r>
          </a:p>
        </p:txBody>
      </p:sp>
    </p:spTree>
    <p:extLst>
      <p:ext uri="{BB962C8B-B14F-4D97-AF65-F5344CB8AC3E}">
        <p14:creationId xmlns:p14="http://schemas.microsoft.com/office/powerpoint/2010/main" val="31375475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ous partie_1">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2BEDA7F4-C717-1048-A934-BA2BB55E87F0}"/>
              </a:ext>
            </a:extLst>
          </p:cNvPr>
          <p:cNvSpPr/>
          <p:nvPr/>
        </p:nvSpPr>
        <p:spPr>
          <a:xfrm>
            <a:off x="0" y="0"/>
            <a:ext cx="4053945"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9" name="Espace réservé pour une image  13">
            <a:extLst>
              <a:ext uri="{FF2B5EF4-FFF2-40B4-BE49-F238E27FC236}">
                <a16:creationId xmlns:a16="http://schemas.microsoft.com/office/drawing/2014/main" id="{667C99C9-D20B-DF4B-A210-4932924A9016}"/>
              </a:ext>
            </a:extLst>
          </p:cNvPr>
          <p:cNvSpPr>
            <a:spLocks noGrp="1" noChangeAspect="1"/>
          </p:cNvSpPr>
          <p:nvPr>
            <p:ph type="pic" sz="quarter" idx="33"/>
          </p:nvPr>
        </p:nvSpPr>
        <p:spPr>
          <a:xfrm>
            <a:off x="6425485" y="1171662"/>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7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8C46E942-9CAC-BB49-8B19-6435D4492197}"/>
              </a:ext>
            </a:extLst>
          </p:cNvPr>
          <p:cNvSpPr>
            <a:spLocks noGrp="1"/>
          </p:cNvSpPr>
          <p:nvPr>
            <p:ph type="body" sz="quarter" idx="51" hasCustomPrompt="1"/>
          </p:nvPr>
        </p:nvSpPr>
        <p:spPr>
          <a:xfrm>
            <a:off x="6532855" y="5358736"/>
            <a:ext cx="2420145" cy="199102"/>
          </a:xfrm>
          <a:prstGeom prst="rect">
            <a:avLst/>
          </a:prstGeom>
        </p:spPr>
        <p:txBody>
          <a:bodyPr anchor="ctr"/>
          <a:lstStyle>
            <a:lvl1pPr algn="l">
              <a:defRPr lang="fr-FR" sz="800" b="0" i="0" kern="1200" dirty="0">
                <a:solidFill>
                  <a:schemeClr val="bg1">
                    <a:lumMod val="6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10">
            <a:extLst>
              <a:ext uri="{FF2B5EF4-FFF2-40B4-BE49-F238E27FC236}">
                <a16:creationId xmlns:a16="http://schemas.microsoft.com/office/drawing/2014/main" id="{B0123882-E77E-4D4A-9527-D758B4C276F9}"/>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40861176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ous partie_2">
    <p:bg>
      <p:bgPr>
        <a:solidFill>
          <a:schemeClr val="accent3"/>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E5AEAAC-B05F-374E-9FF3-1A8A22763A2B}"/>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3963021" y="0"/>
            <a:ext cx="8228979" cy="6876638"/>
          </a:xfrm>
          <a:prstGeom prst="rect">
            <a:avLst/>
          </a:prstGeom>
        </p:spPr>
      </p:pic>
      <p:sp>
        <p:nvSpPr>
          <p:cNvPr id="5" name="object 5">
            <a:extLst>
              <a:ext uri="{FF2B5EF4-FFF2-40B4-BE49-F238E27FC236}">
                <a16:creationId xmlns:a16="http://schemas.microsoft.com/office/drawing/2014/main" id="{2BEDA7F4-C717-1048-A934-BA2BB55E87F0}"/>
              </a:ext>
            </a:extLst>
          </p:cNvPr>
          <p:cNvSpPr/>
          <p:nvPr/>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10">
            <a:extLst>
              <a:ext uri="{FF2B5EF4-FFF2-40B4-BE49-F238E27FC236}">
                <a16:creationId xmlns:a16="http://schemas.microsoft.com/office/drawing/2014/main" id="{DA4B911F-2FEB-9A41-AFE1-EEBC90A1CB3C}"/>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39186296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ous partie_3">
    <p:bg>
      <p:bgPr>
        <a:solidFill>
          <a:schemeClr val="tx1"/>
        </a:solidFill>
        <a:effectLst/>
      </p:bgPr>
    </p:bg>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5B47BB2-6DA2-7141-9D3E-3CA8C4A77A3F}"/>
              </a:ext>
            </a:extLst>
          </p:cNvPr>
          <p:cNvSpPr>
            <a:spLocks noGrp="1"/>
          </p:cNvSpPr>
          <p:nvPr>
            <p:ph type="pic" sz="quarter" idx="13"/>
          </p:nvPr>
        </p:nvSpPr>
        <p:spPr>
          <a:xfrm>
            <a:off x="4053945" y="0"/>
            <a:ext cx="8138055"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0" name="Espace réservé du texte 8">
            <a:extLst>
              <a:ext uri="{FF2B5EF4-FFF2-40B4-BE49-F238E27FC236}">
                <a16:creationId xmlns:a16="http://schemas.microsoft.com/office/drawing/2014/main" id="{ED116A61-C854-8C4A-9C54-7854E5D0189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u texte 10">
            <a:extLst>
              <a:ext uri="{FF2B5EF4-FFF2-40B4-BE49-F238E27FC236}">
                <a16:creationId xmlns:a16="http://schemas.microsoft.com/office/drawing/2014/main" id="{5CD52229-B33A-8043-866A-591B891FDCB3}"/>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23904294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arton_1">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C1F3AA2-4362-6548-B7CF-B4B9847785C0}"/>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ABD2C075-B19D-DC49-A702-F19386A8784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Titre 1">
            <a:extLst>
              <a:ext uri="{FF2B5EF4-FFF2-40B4-BE49-F238E27FC236}">
                <a16:creationId xmlns:a16="http://schemas.microsoft.com/office/drawing/2014/main" id="{3D8BD7D8-8693-9049-9E51-45104D74B3CF}"/>
              </a:ext>
            </a:extLst>
          </p:cNvPr>
          <p:cNvSpPr>
            <a:spLocks noGrp="1"/>
          </p:cNvSpPr>
          <p:nvPr>
            <p:ph type="title" hasCustomPrompt="1"/>
          </p:nvPr>
        </p:nvSpPr>
        <p:spPr>
          <a:xfrm>
            <a:off x="694765" y="692514"/>
            <a:ext cx="10802470" cy="1929051"/>
          </a:xfrm>
          <a:prstGeom prst="rect">
            <a:avLst/>
          </a:prstGeom>
          <a:noFill/>
        </p:spPr>
        <p:txBody>
          <a:bodyPr>
            <a:noAutofit/>
          </a:bodyPr>
          <a:lstStyle>
            <a:lvl1pPr>
              <a:lnSpc>
                <a:spcPct val="80000"/>
              </a:lnSpc>
              <a:defRPr sz="8100" b="1" i="0">
                <a:latin typeface="Paris2024 Semibold" panose="02010503030201020103" pitchFamily="2" charset="0"/>
              </a:defRPr>
            </a:lvl1pPr>
          </a:lstStyle>
          <a:p>
            <a:r>
              <a:rPr lang="fr-FR"/>
              <a:t>MODIFIEZ LE STYLE DU TITRE</a:t>
            </a:r>
          </a:p>
        </p:txBody>
      </p:sp>
      <p:sp>
        <p:nvSpPr>
          <p:cNvPr id="6" name="Espace réservé du texte 14">
            <a:extLst>
              <a:ext uri="{FF2B5EF4-FFF2-40B4-BE49-F238E27FC236}">
                <a16:creationId xmlns:a16="http://schemas.microsoft.com/office/drawing/2014/main" id="{724F700A-F041-0848-BBC8-F509D326E1EF}"/>
              </a:ext>
            </a:extLst>
          </p:cNvPr>
          <p:cNvSpPr>
            <a:spLocks noGrp="1"/>
          </p:cNvSpPr>
          <p:nvPr>
            <p:ph type="body" sz="quarter" idx="13" hasCustomPrompt="1"/>
          </p:nvPr>
        </p:nvSpPr>
        <p:spPr>
          <a:xfrm>
            <a:off x="694765" y="2858464"/>
            <a:ext cx="10802268" cy="615553"/>
          </a:xfrm>
          <a:prstGeom prst="rect">
            <a:avLst/>
          </a:prstGeom>
          <a:noFill/>
        </p:spPr>
        <p:txBody>
          <a:bodyPr/>
          <a:lstStyle>
            <a:lvl1pPr>
              <a:defRPr sz="4000" b="1" i="0">
                <a:latin typeface="Paris2024" panose="02010503030201020103" pitchFamily="2" charset="0"/>
              </a:defRPr>
            </a:lvl1pPr>
          </a:lstStyle>
          <a:p>
            <a:pPr lvl="0"/>
            <a:r>
              <a:rPr lang="fr-FR"/>
              <a:t>CLIQUEZ POUR MODIFIER LE TEXTE</a:t>
            </a:r>
          </a:p>
        </p:txBody>
      </p:sp>
      <p:sp>
        <p:nvSpPr>
          <p:cNvPr id="7" name="Espace réservé de la date 14">
            <a:extLst>
              <a:ext uri="{FF2B5EF4-FFF2-40B4-BE49-F238E27FC236}">
                <a16:creationId xmlns:a16="http://schemas.microsoft.com/office/drawing/2014/main" id="{89390226-EE58-314B-B388-BDEBE06810B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4140341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arton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9108131-F23B-2040-8052-58D8C249E2C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99685DE9-B1EA-F742-B649-C0F563F7DB32}"/>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de la date 14">
            <a:extLst>
              <a:ext uri="{FF2B5EF4-FFF2-40B4-BE49-F238E27FC236}">
                <a16:creationId xmlns:a16="http://schemas.microsoft.com/office/drawing/2014/main" id="{30C634CA-74B7-544D-8238-BDF40B7BFBC8}"/>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Titre 1">
            <a:extLst>
              <a:ext uri="{FF2B5EF4-FFF2-40B4-BE49-F238E27FC236}">
                <a16:creationId xmlns:a16="http://schemas.microsoft.com/office/drawing/2014/main" id="{F7CB8BA1-99CF-8D41-B7B0-BE22477059B0}"/>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21278465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arton_3">
    <p:bg>
      <p:bgPr>
        <a:solidFill>
          <a:schemeClr val="tx1"/>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7723D596-AAF4-5342-AFAC-1B4FD3E4F494}"/>
              </a:ext>
            </a:extLst>
          </p:cNvPr>
          <p:cNvSpPr>
            <a:spLocks noGrp="1"/>
          </p:cNvSpPr>
          <p:nvPr>
            <p:ph type="pic" sz="quarter" idx="13"/>
          </p:nvPr>
        </p:nvSpPr>
        <p:spPr>
          <a:xfrm>
            <a:off x="0" y="0"/>
            <a:ext cx="12193200" cy="6858000"/>
          </a:xfrm>
          <a:prstGeom prst="rect">
            <a:avLst/>
          </a:prstGeom>
          <a:solidFill>
            <a:schemeClr val="tx1">
              <a:lumMod val="85000"/>
              <a:lumOff val="15000"/>
              <a:alpha val="70000"/>
            </a:schemeClr>
          </a:solidFill>
        </p:spPr>
        <p:txBody>
          <a:bodyPr anchor="ctr">
            <a:noAutofit/>
          </a:bodyPr>
          <a:lstStyle>
            <a:lvl1pPr algn="ctr">
              <a:defRPr sz="600">
                <a:solidFill>
                  <a:schemeClr val="bg1"/>
                </a:solidFill>
              </a:defRPr>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Titre 1">
            <a:extLst>
              <a:ext uri="{FF2B5EF4-FFF2-40B4-BE49-F238E27FC236}">
                <a16:creationId xmlns:a16="http://schemas.microsoft.com/office/drawing/2014/main" id="{CADFB9CA-5FF2-2743-B190-5F4F0A173AED}"/>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33742603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arton_4">
    <p:bg>
      <p:bgPr>
        <a:solidFill>
          <a:schemeClr val="accent3"/>
        </a:solidFill>
        <a:effectLst/>
      </p:bgPr>
    </p:bg>
    <p:spTree>
      <p:nvGrpSpPr>
        <p:cNvPr id="1" name=""/>
        <p:cNvGrpSpPr/>
        <p:nvPr/>
      </p:nvGrpSpPr>
      <p:grpSpPr>
        <a:xfrm>
          <a:off x="0" y="0"/>
          <a:ext cx="0" cy="0"/>
          <a:chOff x="0" y="0"/>
          <a:chExt cx="0" cy="0"/>
        </a:xfrm>
      </p:grpSpPr>
      <p:sp>
        <p:nvSpPr>
          <p:cNvPr id="7" name="Espace réservé pour une image  30">
            <a:extLst>
              <a:ext uri="{FF2B5EF4-FFF2-40B4-BE49-F238E27FC236}">
                <a16:creationId xmlns:a16="http://schemas.microsoft.com/office/drawing/2014/main" id="{3E10660A-1ED7-EA42-AA32-0F730E0BB976}"/>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Titre 1">
            <a:extLst>
              <a:ext uri="{FF2B5EF4-FFF2-40B4-BE49-F238E27FC236}">
                <a16:creationId xmlns:a16="http://schemas.microsoft.com/office/drawing/2014/main" id="{99F83161-3D2E-E343-96D8-5440EAFEB47C}"/>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341317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contenus Orange - Texte et grande imag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95C97703-6DB5-3CBD-693C-FF61CB1B04EB}"/>
              </a:ext>
            </a:extLst>
          </p:cNvPr>
          <p:cNvSpPr>
            <a:spLocks noGrp="1"/>
          </p:cNvSpPr>
          <p:nvPr>
            <p:ph type="pic" sz="quarter" idx="28"/>
          </p:nvPr>
        </p:nvSpPr>
        <p:spPr>
          <a:xfrm>
            <a:off x="6819900" y="84138"/>
            <a:ext cx="5281613" cy="6699250"/>
          </a:xfrm>
          <a:prstGeom prst="rect">
            <a:avLst/>
          </a:prstGeom>
        </p:spPr>
        <p:txBody>
          <a:bodyPr/>
          <a:lstStyle/>
          <a:p>
            <a:endParaRPr lang="fr-FR"/>
          </a:p>
        </p:txBody>
      </p:sp>
      <p:sp>
        <p:nvSpPr>
          <p:cNvPr id="10" name="Espace réservé du numéro de diapositive 5">
            <a:extLst>
              <a:ext uri="{FF2B5EF4-FFF2-40B4-BE49-F238E27FC236}">
                <a16:creationId xmlns:a16="http://schemas.microsoft.com/office/drawing/2014/main" id="{74AE7E9D-EB24-4CA8-AAF3-5AC28507E938}"/>
              </a:ext>
            </a:extLst>
          </p:cNvPr>
          <p:cNvSpPr>
            <a:spLocks noGrp="1"/>
          </p:cNvSpPr>
          <p:nvPr>
            <p:ph type="sldNum" sz="quarter" idx="4294967295"/>
          </p:nvPr>
        </p:nvSpPr>
        <p:spPr>
          <a:xfrm>
            <a:off x="4591226" y="6028420"/>
            <a:ext cx="2743200" cy="365125"/>
          </a:xfrm>
          <a:prstGeom prst="rect">
            <a:avLst/>
          </a:prstGeom>
        </p:spPr>
        <p:txBody>
          <a:bodyPr/>
          <a:lstStyle/>
          <a:p>
            <a:pPr algn="ctr"/>
            <a:fld id="{DEC61396-31C6-B442-B3A7-AB7AEB3C657A}" type="slidenum">
              <a:rPr lang="fr-FR" sz="1100" b="1" smtClean="0">
                <a:solidFill>
                  <a:srgbClr val="EC6357"/>
                </a:solidFill>
                <a:latin typeface="Poppins SemiBold" pitchFamily="2" charset="77"/>
                <a:cs typeface="Poppins SemiBold" pitchFamily="2" charset="77"/>
              </a:rPr>
              <a:pPr algn="ctr"/>
              <a:t>‹N°›</a:t>
            </a:fld>
            <a:endParaRPr lang="fr-FR" sz="1100" b="1">
              <a:solidFill>
                <a:srgbClr val="EC6357"/>
              </a:solidFill>
              <a:latin typeface="Poppins SemiBold" pitchFamily="2" charset="77"/>
              <a:cs typeface="Poppins SemiBold" pitchFamily="2" charset="77"/>
            </a:endParaRP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pic>
        <p:nvPicPr>
          <p:cNvPr id="17" name="Image 16">
            <a:extLst>
              <a:ext uri="{FF2B5EF4-FFF2-40B4-BE49-F238E27FC236}">
                <a16:creationId xmlns:a16="http://schemas.microsoft.com/office/drawing/2014/main" id="{0792806D-0A41-C6BA-81AA-3F66A765B4FC}"/>
              </a:ext>
            </a:extLst>
          </p:cNvPr>
          <p:cNvPicPr>
            <a:picLocks noChangeAspect="1"/>
          </p:cNvPicPr>
          <p:nvPr userDrawn="1"/>
        </p:nvPicPr>
        <p:blipFill>
          <a:blip r:embed="rId3"/>
          <a:stretch>
            <a:fillRect/>
          </a:stretch>
        </p:blipFill>
        <p:spPr>
          <a:xfrm rot="10800000">
            <a:off x="470659" y="435392"/>
            <a:ext cx="341217" cy="341217"/>
          </a:xfrm>
          <a:prstGeom prst="rect">
            <a:avLst/>
          </a:prstGeom>
        </p:spPr>
      </p:pic>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EC6357"/>
                </a:solidFill>
                <a:latin typeface="Poppins" pitchFamily="2" charset="77"/>
                <a:cs typeface="Poppins" pitchFamily="2" charset="77"/>
              </a:defRPr>
            </a:lvl1pPr>
          </a:lstStyle>
          <a:p>
            <a:pPr lvl="0"/>
            <a:r>
              <a:rPr lang="fr-FR"/>
              <a:t>Titre de la page</a:t>
            </a:r>
          </a:p>
        </p:txBody>
      </p:sp>
      <p:sp>
        <p:nvSpPr>
          <p:cNvPr id="33" name="Espace réservé du texte 30">
            <a:extLst>
              <a:ext uri="{FF2B5EF4-FFF2-40B4-BE49-F238E27FC236}">
                <a16:creationId xmlns:a16="http://schemas.microsoft.com/office/drawing/2014/main" id="{0B6BEC6F-5222-A6E8-2228-AA7B12442169}"/>
              </a:ext>
            </a:extLst>
          </p:cNvPr>
          <p:cNvSpPr>
            <a:spLocks noGrp="1"/>
          </p:cNvSpPr>
          <p:nvPr>
            <p:ph type="body" sz="quarter" idx="25" hasCustomPrompt="1"/>
          </p:nvPr>
        </p:nvSpPr>
        <p:spPr>
          <a:xfrm>
            <a:off x="824318" y="2020616"/>
            <a:ext cx="5776850" cy="642226"/>
          </a:xfrm>
          <a:prstGeom prst="rect">
            <a:avLst/>
          </a:prstGeom>
        </p:spPr>
        <p:txBody>
          <a:bodyPr/>
          <a:lstStyle>
            <a:lvl1pPr marL="0" indent="0">
              <a:buFontTx/>
              <a:buNone/>
              <a:defRPr sz="45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4" name="Espace réservé du texte 30">
            <a:extLst>
              <a:ext uri="{FF2B5EF4-FFF2-40B4-BE49-F238E27FC236}">
                <a16:creationId xmlns:a16="http://schemas.microsoft.com/office/drawing/2014/main" id="{D3214403-EF34-0178-F2DF-AA0BA84AC1A6}"/>
              </a:ext>
            </a:extLst>
          </p:cNvPr>
          <p:cNvSpPr>
            <a:spLocks noGrp="1"/>
          </p:cNvSpPr>
          <p:nvPr>
            <p:ph type="body" sz="quarter" idx="26" hasCustomPrompt="1"/>
          </p:nvPr>
        </p:nvSpPr>
        <p:spPr>
          <a:xfrm>
            <a:off x="824318" y="2721274"/>
            <a:ext cx="5776850" cy="365125"/>
          </a:xfrm>
          <a:prstGeom prst="rect">
            <a:avLst/>
          </a:prstGeom>
        </p:spPr>
        <p:txBody>
          <a:bodyPr/>
          <a:lstStyle>
            <a:lvl1pPr marL="0" indent="0">
              <a:buFontTx/>
              <a:buNone/>
              <a:defRPr sz="18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36" name="Espace réservé du texte 35">
            <a:extLst>
              <a:ext uri="{FF2B5EF4-FFF2-40B4-BE49-F238E27FC236}">
                <a16:creationId xmlns:a16="http://schemas.microsoft.com/office/drawing/2014/main" id="{A7DF300D-FF67-A1D0-C594-82DAB6F94F09}"/>
              </a:ext>
            </a:extLst>
          </p:cNvPr>
          <p:cNvSpPr>
            <a:spLocks noGrp="1"/>
          </p:cNvSpPr>
          <p:nvPr>
            <p:ph type="body" sz="quarter" idx="27"/>
          </p:nvPr>
        </p:nvSpPr>
        <p:spPr>
          <a:xfrm>
            <a:off x="824317" y="3203263"/>
            <a:ext cx="5776851" cy="1581150"/>
          </a:xfrm>
          <a:prstGeom prst="rect">
            <a:avLst/>
          </a:prstGeom>
        </p:spPr>
        <p:txBody>
          <a:bodyPr/>
          <a:lstStyle>
            <a:lvl1pPr>
              <a:defRPr sz="1400" b="0" i="0">
                <a:solidFill>
                  <a:schemeClr val="tx1">
                    <a:lumMod val="65000"/>
                    <a:lumOff val="35000"/>
                  </a:schemeClr>
                </a:solidFill>
                <a:latin typeface="Poppins Light" pitchFamily="2" charset="77"/>
                <a:cs typeface="Poppins Light" pitchFamily="2" charset="77"/>
              </a:defRPr>
            </a:lvl1pPr>
          </a:lstStyle>
          <a:p>
            <a:pPr lvl="0"/>
            <a:r>
              <a:rPr lang="fr-FR"/>
              <a:t>Cliquez pour modifier les styles du texte du masque</a:t>
            </a:r>
          </a:p>
        </p:txBody>
      </p:sp>
    </p:spTree>
    <p:extLst>
      <p:ext uri="{BB962C8B-B14F-4D97-AF65-F5344CB8AC3E}">
        <p14:creationId xmlns:p14="http://schemas.microsoft.com/office/powerpoint/2010/main" val="26363203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arton_5">
    <p:bg>
      <p:bgPr>
        <a:solidFill>
          <a:schemeClr val="accent3"/>
        </a:solidFill>
        <a:effectLst/>
      </p:bgPr>
    </p:bg>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FABF10FA-6D1C-144D-80DE-F89699FED91F}"/>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10" name="Titre 1">
            <a:extLst>
              <a:ext uri="{FF2B5EF4-FFF2-40B4-BE49-F238E27FC236}">
                <a16:creationId xmlns:a16="http://schemas.microsoft.com/office/drawing/2014/main" id="{44D37791-3124-2A43-9C2C-81D376738206}"/>
              </a:ext>
            </a:extLst>
          </p:cNvPr>
          <p:cNvSpPr>
            <a:spLocks noGrp="1"/>
          </p:cNvSpPr>
          <p:nvPr>
            <p:ph type="title" hasCustomPrompt="1"/>
          </p:nvPr>
        </p:nvSpPr>
        <p:spPr>
          <a:xfrm>
            <a:off x="682905" y="2679544"/>
            <a:ext cx="5413095"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du texte 5">
            <a:extLst>
              <a:ext uri="{FF2B5EF4-FFF2-40B4-BE49-F238E27FC236}">
                <a16:creationId xmlns:a16="http://schemas.microsoft.com/office/drawing/2014/main" id="{B44D5DF7-2E54-8B46-A48E-2FFDE7903DA1}"/>
              </a:ext>
            </a:extLst>
          </p:cNvPr>
          <p:cNvSpPr>
            <a:spLocks noGrp="1"/>
          </p:cNvSpPr>
          <p:nvPr>
            <p:ph type="body" sz="quarter" idx="33" hasCustomPrompt="1"/>
          </p:nvPr>
        </p:nvSpPr>
        <p:spPr>
          <a:xfrm>
            <a:off x="7442883" y="1238250"/>
            <a:ext cx="3402234" cy="4381500"/>
          </a:xfrm>
          <a:prstGeom prst="round2SameRect">
            <a:avLst>
              <a:gd name="adj1" fmla="val 50000"/>
              <a:gd name="adj2" fmla="val 0"/>
            </a:avLst>
          </a:prstGeom>
          <a:ln w="381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40761211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arton_6">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hasCustomPrompt="1"/>
          </p:nvPr>
        </p:nvSpPr>
        <p:spPr>
          <a:xfrm>
            <a:off x="6095997" y="2679544"/>
            <a:ext cx="5567199"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Tree>
    <p:extLst>
      <p:ext uri="{BB962C8B-B14F-4D97-AF65-F5344CB8AC3E}">
        <p14:creationId xmlns:p14="http://schemas.microsoft.com/office/powerpoint/2010/main" val="7175582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arton_7">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p:nvPr>
        </p:nvSpPr>
        <p:spPr>
          <a:xfrm>
            <a:off x="3090043" y="1417799"/>
            <a:ext cx="6011916" cy="5449614"/>
          </a:xfrm>
        </p:spPr>
        <p:txBody>
          <a:bodyPr>
            <a:prstTxWarp prst="textArchUp">
              <a:avLst>
                <a:gd name="adj" fmla="val 10623597"/>
              </a:avLst>
            </a:prstTxWarp>
            <a:normAutofit/>
          </a:bodyPr>
          <a:lstStyle>
            <a:lvl1pPr algn="ctr">
              <a:defRPr lang="fr-FR" sz="6000" b="1" i="0" kern="1200" cap="all" dirty="0">
                <a:solidFill>
                  <a:schemeClr val="bg1"/>
                </a:solidFill>
                <a:latin typeface="Paris2024"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11801434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exte_1 col">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DF68A3-261B-0C41-9BDF-439BA2602D6D}"/>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F5B4DAB3-4760-D540-BBB1-04AA181F770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8" name="Espace réservé de la date 14">
            <a:extLst>
              <a:ext uri="{FF2B5EF4-FFF2-40B4-BE49-F238E27FC236}">
                <a16:creationId xmlns:a16="http://schemas.microsoft.com/office/drawing/2014/main" id="{BC7AF717-BEC4-704E-BA09-D79EE59E0ADC}"/>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2">
            <a:extLst>
              <a:ext uri="{FF2B5EF4-FFF2-40B4-BE49-F238E27FC236}">
                <a16:creationId xmlns:a16="http://schemas.microsoft.com/office/drawing/2014/main" id="{83A5B064-0FED-7B42-A006-4FF29854E223}"/>
              </a:ext>
            </a:extLst>
          </p:cNvPr>
          <p:cNvSpPr>
            <a:spLocks noGrp="1"/>
          </p:cNvSpPr>
          <p:nvPr>
            <p:ph idx="1"/>
          </p:nvPr>
        </p:nvSpPr>
        <p:spPr>
          <a:xfrm>
            <a:off x="694765" y="1827581"/>
            <a:ext cx="10515600" cy="4349382"/>
          </a:xfrm>
          <a:prstGeom prst="rect">
            <a:avLst/>
          </a:prstGeom>
        </p:spPr>
        <p:txBody>
          <a:bodyPr vert="horz" lIns="0" tIns="45720" rIns="0" bIns="45720" rtlCol="0" anchor="ctr">
            <a:normAutofit/>
          </a:bodyPr>
          <a:lstStyle>
            <a:lvl1pPr>
              <a:spcAft>
                <a:spcPts val="600"/>
              </a:spcAft>
              <a:defRPr/>
            </a:lvl1pPr>
          </a:lstStyle>
          <a:p>
            <a:pPr lvl="0"/>
            <a:r>
              <a:rPr lang="fr-FR"/>
              <a:t>Cliquez pour modifier les styles du texte du masque</a:t>
            </a:r>
          </a:p>
        </p:txBody>
      </p:sp>
      <p:sp>
        <p:nvSpPr>
          <p:cNvPr id="12" name="Titre 1">
            <a:extLst>
              <a:ext uri="{FF2B5EF4-FFF2-40B4-BE49-F238E27FC236}">
                <a16:creationId xmlns:a16="http://schemas.microsoft.com/office/drawing/2014/main" id="{D6C35448-2ECD-1D40-BC4E-11E1DE50FFF2}"/>
              </a:ext>
            </a:extLst>
          </p:cNvPr>
          <p:cNvSpPr>
            <a:spLocks noGrp="1"/>
          </p:cNvSpPr>
          <p:nvPr>
            <p:ph type="title" hasCustomPrompt="1"/>
          </p:nvPr>
        </p:nvSpPr>
        <p:spPr>
          <a:xfrm>
            <a:off x="352637" y="325067"/>
            <a:ext cx="11486723" cy="477465"/>
          </a:xfrm>
        </p:spPr>
        <p:txBody>
          <a:bodyPr/>
          <a:lstStyle/>
          <a:p>
            <a:r>
              <a:rPr lang="fr-FR"/>
              <a:t>titre</a:t>
            </a:r>
          </a:p>
        </p:txBody>
      </p:sp>
      <p:sp>
        <p:nvSpPr>
          <p:cNvPr id="13" name="Espace réservé du texte 3">
            <a:extLst>
              <a:ext uri="{FF2B5EF4-FFF2-40B4-BE49-F238E27FC236}">
                <a16:creationId xmlns:a16="http://schemas.microsoft.com/office/drawing/2014/main" id="{F995CD2F-0A8F-CB4E-ACBD-DCD111F9A389}"/>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0688384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exte_2 cols">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B2B5248-5437-FC4C-B81F-CAEB40A3CB19}"/>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9755F83A-A13E-1F47-89F6-0D1AA778119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u texte 12">
            <a:extLst>
              <a:ext uri="{FF2B5EF4-FFF2-40B4-BE49-F238E27FC236}">
                <a16:creationId xmlns:a16="http://schemas.microsoft.com/office/drawing/2014/main" id="{9DD9A324-5438-AD40-B0EE-F6926BD8BD1E}"/>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6" name="Espace réservé du texte 3">
            <a:extLst>
              <a:ext uri="{FF2B5EF4-FFF2-40B4-BE49-F238E27FC236}">
                <a16:creationId xmlns:a16="http://schemas.microsoft.com/office/drawing/2014/main" id="{0FFA3D4F-49FF-8645-8083-BE561AEB4D67}"/>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89A3E0D6-3499-8D45-A6C8-9F5CD2BE0562}"/>
              </a:ext>
            </a:extLst>
          </p:cNvPr>
          <p:cNvSpPr>
            <a:spLocks noGrp="1"/>
          </p:cNvSpPr>
          <p:nvPr>
            <p:ph type="body" sz="quarter" idx="33"/>
          </p:nvPr>
        </p:nvSpPr>
        <p:spPr>
          <a:xfrm>
            <a:off x="6450179"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02727404-DBE8-AB4B-9ECE-6C1409B74F3F}"/>
              </a:ext>
            </a:extLst>
          </p:cNvPr>
          <p:cNvSpPr>
            <a:spLocks noGrp="1"/>
          </p:cNvSpPr>
          <p:nvPr>
            <p:ph type="body" sz="quarter" idx="34"/>
          </p:nvPr>
        </p:nvSpPr>
        <p:spPr>
          <a:xfrm>
            <a:off x="6450178"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Espace réservé de la date 14">
            <a:extLst>
              <a:ext uri="{FF2B5EF4-FFF2-40B4-BE49-F238E27FC236}">
                <a16:creationId xmlns:a16="http://schemas.microsoft.com/office/drawing/2014/main" id="{80085FB6-FB0C-7D4C-ACE7-F08CF9FEF44D}"/>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Titre 1">
            <a:extLst>
              <a:ext uri="{FF2B5EF4-FFF2-40B4-BE49-F238E27FC236}">
                <a16:creationId xmlns:a16="http://schemas.microsoft.com/office/drawing/2014/main" id="{0482D5CC-D017-2447-9E25-E8D35D3FCA91}"/>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BD8D468F-C599-A545-A5D1-7D31D4B3D05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6474229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exte + image_1">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AF9D3B89-6906-044E-B42D-70D78C638E2B}"/>
              </a:ext>
            </a:extLst>
          </p:cNvPr>
          <p:cNvSpPr>
            <a:spLocks noGrp="1"/>
          </p:cNvSpPr>
          <p:nvPr>
            <p:ph type="pic" sz="quarter" idx="30"/>
          </p:nvPr>
        </p:nvSpPr>
        <p:spPr>
          <a:xfrm>
            <a:off x="7495198" y="18826"/>
            <a:ext cx="4696802"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C2B8119A-EAB0-F74C-AA96-ABEF8D22294C}"/>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93DFF385-09AB-7346-8AE6-E21165BDEF4E}"/>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B3A0E8D4-223F-1844-9C5F-C896893A45AB}"/>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0" name="Espace réservé de la date 14">
            <a:extLst>
              <a:ext uri="{FF2B5EF4-FFF2-40B4-BE49-F238E27FC236}">
                <a16:creationId xmlns:a16="http://schemas.microsoft.com/office/drawing/2014/main" id="{297DD1BB-34C8-A14B-A618-EE66AE00B38C}"/>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3">
            <a:extLst>
              <a:ext uri="{FF2B5EF4-FFF2-40B4-BE49-F238E27FC236}">
                <a16:creationId xmlns:a16="http://schemas.microsoft.com/office/drawing/2014/main" id="{9794B0D8-1533-844E-AB06-80BD4C04C538}"/>
              </a:ext>
            </a:extLst>
          </p:cNvPr>
          <p:cNvSpPr>
            <a:spLocks noGrp="1"/>
          </p:cNvSpPr>
          <p:nvPr>
            <p:ph type="body" sz="quarter" idx="31"/>
          </p:nvPr>
        </p:nvSpPr>
        <p:spPr>
          <a:xfrm>
            <a:off x="694766" y="2362380"/>
            <a:ext cx="609514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Titre 1">
            <a:extLst>
              <a:ext uri="{FF2B5EF4-FFF2-40B4-BE49-F238E27FC236}">
                <a16:creationId xmlns:a16="http://schemas.microsoft.com/office/drawing/2014/main" id="{518AB2AB-71AD-1B40-A9D0-F49FEF018952}"/>
              </a:ext>
            </a:extLst>
          </p:cNvPr>
          <p:cNvSpPr>
            <a:spLocks noGrp="1"/>
          </p:cNvSpPr>
          <p:nvPr>
            <p:ph type="title" hasCustomPrompt="1"/>
          </p:nvPr>
        </p:nvSpPr>
        <p:spPr>
          <a:xfrm>
            <a:off x="352635" y="325067"/>
            <a:ext cx="6769487" cy="477465"/>
          </a:xfrm>
        </p:spPr>
        <p:txBody>
          <a:bodyPr/>
          <a:lstStyle/>
          <a:p>
            <a:r>
              <a:rPr lang="fr-FR"/>
              <a:t>titre</a:t>
            </a:r>
          </a:p>
        </p:txBody>
      </p:sp>
      <p:sp>
        <p:nvSpPr>
          <p:cNvPr id="12" name="Espace réservé du texte 3">
            <a:extLst>
              <a:ext uri="{FF2B5EF4-FFF2-40B4-BE49-F238E27FC236}">
                <a16:creationId xmlns:a16="http://schemas.microsoft.com/office/drawing/2014/main" id="{D17AC4F8-221D-FA4B-BC8E-E09EC08C04A8}"/>
              </a:ext>
            </a:extLst>
          </p:cNvPr>
          <p:cNvSpPr>
            <a:spLocks noGrp="1"/>
          </p:cNvSpPr>
          <p:nvPr>
            <p:ph type="body" sz="quarter" idx="13" hasCustomPrompt="1"/>
          </p:nvPr>
        </p:nvSpPr>
        <p:spPr>
          <a:xfrm>
            <a:off x="352636" y="802531"/>
            <a:ext cx="6769488"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
        <p:nvSpPr>
          <p:cNvPr id="14" name="Espace réservé du texte 12">
            <a:extLst>
              <a:ext uri="{FF2B5EF4-FFF2-40B4-BE49-F238E27FC236}">
                <a16:creationId xmlns:a16="http://schemas.microsoft.com/office/drawing/2014/main" id="{C8AFA4DD-4273-BF46-AA8C-019CCB2AD27A}"/>
              </a:ext>
            </a:extLst>
          </p:cNvPr>
          <p:cNvSpPr>
            <a:spLocks noGrp="1"/>
          </p:cNvSpPr>
          <p:nvPr>
            <p:ph type="body" sz="quarter" idx="32"/>
          </p:nvPr>
        </p:nvSpPr>
        <p:spPr>
          <a:xfrm>
            <a:off x="694766" y="1822414"/>
            <a:ext cx="609514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Tree>
    <p:extLst>
      <p:ext uri="{BB962C8B-B14F-4D97-AF65-F5344CB8AC3E}">
        <p14:creationId xmlns:p14="http://schemas.microsoft.com/office/powerpoint/2010/main" val="3540403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exte + imag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FB06B6-EE67-784B-B931-CAC5F953E4AC}"/>
              </a:ext>
            </a:extLst>
          </p:cNvPr>
          <p:cNvSpPr>
            <a:spLocks noGrp="1"/>
          </p:cNvSpPr>
          <p:nvPr>
            <p:ph type="title" hasCustomPrompt="1"/>
          </p:nvPr>
        </p:nvSpPr>
        <p:spPr>
          <a:xfrm>
            <a:off x="352638" y="325067"/>
            <a:ext cx="3340588" cy="1050389"/>
          </a:xfrm>
        </p:spPr>
        <p:txBody>
          <a:bodyPr anchor="t"/>
          <a:lstStyle/>
          <a:p>
            <a:r>
              <a:rPr lang="fr-FR"/>
              <a:t>titre</a:t>
            </a:r>
          </a:p>
        </p:txBody>
      </p:sp>
      <p:sp>
        <p:nvSpPr>
          <p:cNvPr id="3" name="Espace réservé du pied de page 2">
            <a:extLst>
              <a:ext uri="{FF2B5EF4-FFF2-40B4-BE49-F238E27FC236}">
                <a16:creationId xmlns:a16="http://schemas.microsoft.com/office/drawing/2014/main" id="{90E1AF15-8E57-8A4C-A723-3253DE30FAFB}"/>
              </a:ext>
            </a:extLst>
          </p:cNvPr>
          <p:cNvSpPr>
            <a:spLocks noGrp="1"/>
          </p:cNvSpPr>
          <p:nvPr>
            <p:ph type="ftr" sz="quarter" idx="10"/>
          </p:nvPr>
        </p:nvSpPr>
        <p:spPr/>
        <p:txBody>
          <a:bodyPr/>
          <a:lstStyle/>
          <a:p>
            <a:r>
              <a:rPr lang="fr-FR"/>
              <a:t>JEUX OLYMPIQUES ET PARALYMPIQUES DE PARIS 2024 | 08 FÉVRIER 2023</a:t>
            </a:r>
          </a:p>
        </p:txBody>
      </p:sp>
      <p:sp>
        <p:nvSpPr>
          <p:cNvPr id="5" name="Espace réservé pour une image  8">
            <a:extLst>
              <a:ext uri="{FF2B5EF4-FFF2-40B4-BE49-F238E27FC236}">
                <a16:creationId xmlns:a16="http://schemas.microsoft.com/office/drawing/2014/main" id="{3573DAF9-D5C3-AC44-A35B-2FF7BE1DF651}"/>
              </a:ext>
            </a:extLst>
          </p:cNvPr>
          <p:cNvSpPr>
            <a:spLocks noGrp="1"/>
          </p:cNvSpPr>
          <p:nvPr>
            <p:ph type="pic" sz="quarter" idx="30"/>
          </p:nvPr>
        </p:nvSpPr>
        <p:spPr>
          <a:xfrm>
            <a:off x="4059502" y="0"/>
            <a:ext cx="8132498"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3">
            <a:extLst>
              <a:ext uri="{FF2B5EF4-FFF2-40B4-BE49-F238E27FC236}">
                <a16:creationId xmlns:a16="http://schemas.microsoft.com/office/drawing/2014/main" id="{B0777D39-33CD-3444-B4F3-2DE092470102}"/>
              </a:ext>
            </a:extLst>
          </p:cNvPr>
          <p:cNvSpPr>
            <a:spLocks noGrp="1"/>
          </p:cNvSpPr>
          <p:nvPr>
            <p:ph type="body" sz="quarter" idx="31"/>
          </p:nvPr>
        </p:nvSpPr>
        <p:spPr>
          <a:xfrm>
            <a:off x="694765" y="1822414"/>
            <a:ext cx="2669968" cy="4233055"/>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7" name="Espace réservé de la date 14">
            <a:extLst>
              <a:ext uri="{FF2B5EF4-FFF2-40B4-BE49-F238E27FC236}">
                <a16:creationId xmlns:a16="http://schemas.microsoft.com/office/drawing/2014/main" id="{BF913CC3-BAB6-6F45-A1FB-E72FE4D9FEE4}"/>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Espace réservé du numéro de diapositive 3">
            <a:extLst>
              <a:ext uri="{FF2B5EF4-FFF2-40B4-BE49-F238E27FC236}">
                <a16:creationId xmlns:a16="http://schemas.microsoft.com/office/drawing/2014/main" id="{886BE1DD-7A55-E745-8151-123CE0E9C36F}"/>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E57BA0F1-3D27-7941-B6C2-7724F3CEB5DB}"/>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42027396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exte + image_3">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9E21F9D5-9299-BA4E-B8E2-37AA607A617C}"/>
              </a:ext>
            </a:extLst>
          </p:cNvPr>
          <p:cNvSpPr>
            <a:spLocks noGrp="1"/>
          </p:cNvSpPr>
          <p:nvPr>
            <p:ph type="pic" sz="quarter" idx="30"/>
          </p:nvPr>
        </p:nvSpPr>
        <p:spPr>
          <a:xfrm>
            <a:off x="0" y="0"/>
            <a:ext cx="405315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1BA1B8E3-9928-0845-9A1B-05C0914D4CF4}"/>
              </a:ext>
            </a:extLst>
          </p:cNvPr>
          <p:cNvSpPr>
            <a:spLocks noGrp="1"/>
          </p:cNvSpPr>
          <p:nvPr>
            <p:ph type="body" sz="quarter" idx="16" hasCustomPrompt="1"/>
          </p:nvPr>
        </p:nvSpPr>
        <p:spPr>
          <a:xfrm rot="16200000">
            <a:off x="-1311299"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29CE3187-B995-1F43-B0CF-4BC8E6A989F1}"/>
              </a:ext>
            </a:extLst>
          </p:cNvPr>
          <p:cNvSpPr>
            <a:spLocks noGrp="1"/>
          </p:cNvSpPr>
          <p:nvPr>
            <p:ph type="title" hasCustomPrompt="1"/>
          </p:nvPr>
        </p:nvSpPr>
        <p:spPr>
          <a:xfrm>
            <a:off x="4405783" y="325067"/>
            <a:ext cx="7433580" cy="477465"/>
          </a:xfrm>
        </p:spPr>
        <p:txBody>
          <a:bodyPr/>
          <a:lstStyle/>
          <a:p>
            <a:r>
              <a:rPr lang="fr-FR"/>
              <a:t>Titre</a:t>
            </a:r>
          </a:p>
        </p:txBody>
      </p:sp>
      <p:sp>
        <p:nvSpPr>
          <p:cNvPr id="3" name="Espace réservé du pied de page 2">
            <a:extLst>
              <a:ext uri="{FF2B5EF4-FFF2-40B4-BE49-F238E27FC236}">
                <a16:creationId xmlns:a16="http://schemas.microsoft.com/office/drawing/2014/main" id="{AE9DCE52-3531-2748-B45D-509E98519D80}"/>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1DF42DF0-4E7A-0043-B5C9-22BC32081299}"/>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B193DEB5-7765-664E-8B16-D51F799F4297}"/>
              </a:ext>
            </a:extLst>
          </p:cNvPr>
          <p:cNvSpPr>
            <a:spLocks noGrp="1"/>
          </p:cNvSpPr>
          <p:nvPr>
            <p:ph type="body" sz="quarter" idx="13" hasCustomPrompt="1"/>
          </p:nvPr>
        </p:nvSpPr>
        <p:spPr>
          <a:xfrm>
            <a:off x="4405782" y="802531"/>
            <a:ext cx="743358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1" name="Espace réservé du texte 3">
            <a:extLst>
              <a:ext uri="{FF2B5EF4-FFF2-40B4-BE49-F238E27FC236}">
                <a16:creationId xmlns:a16="http://schemas.microsoft.com/office/drawing/2014/main" id="{3E05BEE4-068A-6F4B-A3E3-2C4ACB0990DC}"/>
              </a:ext>
            </a:extLst>
          </p:cNvPr>
          <p:cNvSpPr>
            <a:spLocks noGrp="1"/>
          </p:cNvSpPr>
          <p:nvPr>
            <p:ph type="body" sz="quarter" idx="34"/>
          </p:nvPr>
        </p:nvSpPr>
        <p:spPr>
          <a:xfrm>
            <a:off x="4753162" y="2362380"/>
            <a:ext cx="674407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9CCA5C05-8CAD-3546-B8EF-73310407C30E}"/>
              </a:ext>
            </a:extLst>
          </p:cNvPr>
          <p:cNvSpPr>
            <a:spLocks noGrp="1"/>
          </p:cNvSpPr>
          <p:nvPr>
            <p:ph type="body" sz="quarter" idx="32"/>
          </p:nvPr>
        </p:nvSpPr>
        <p:spPr>
          <a:xfrm>
            <a:off x="4753162" y="1822414"/>
            <a:ext cx="6744071"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Tree>
    <p:extLst>
      <p:ext uri="{BB962C8B-B14F-4D97-AF65-F5344CB8AC3E}">
        <p14:creationId xmlns:p14="http://schemas.microsoft.com/office/powerpoint/2010/main" val="24223082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exte + image_4">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08 FÉVRIER 2023</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244058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exte + image_5">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08 FÉVRIER 2023</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700884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rgbClr val="EC6357"/>
        </a:solid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B432BF4D-02B0-F54C-2677-99FDDEE655B2}"/>
              </a:ext>
            </a:extLst>
          </p:cNvPr>
          <p:cNvSpPr>
            <a:spLocks noGrp="1"/>
          </p:cNvSpPr>
          <p:nvPr>
            <p:ph type="subTitle" idx="4294967295"/>
          </p:nvPr>
        </p:nvSpPr>
        <p:spPr>
          <a:xfrm>
            <a:off x="748524" y="5535595"/>
            <a:ext cx="2378031" cy="321775"/>
          </a:xfrm>
          <a:prstGeom prst="rect">
            <a:avLst/>
          </a:prstGeom>
        </p:spPr>
        <p:txBody>
          <a:bodyPr>
            <a:normAutofit fontScale="92500" lnSpcReduction="10000"/>
          </a:bodyPr>
          <a:lstStyle/>
          <a:p>
            <a:pPr marL="0" indent="0" algn="l">
              <a:buNone/>
            </a:pPr>
            <a:r>
              <a:rPr lang="fr-FR" sz="1800" err="1">
                <a:solidFill>
                  <a:schemeClr val="bg1"/>
                </a:solidFill>
                <a:latin typeface="Poppins Light" pitchFamily="2" charset="77"/>
                <a:cs typeface="Poppins Light" pitchFamily="2" charset="77"/>
              </a:rPr>
              <a:t>oneprovence.com</a:t>
            </a:r>
            <a:endParaRPr lang="fr-FR" sz="1800">
              <a:solidFill>
                <a:schemeClr val="bg1"/>
              </a:solidFill>
              <a:latin typeface="Poppins Light" pitchFamily="2" charset="77"/>
              <a:cs typeface="Poppins Light" pitchFamily="2" charset="77"/>
            </a:endParaRPr>
          </a:p>
        </p:txBody>
      </p:sp>
      <p:pic>
        <p:nvPicPr>
          <p:cNvPr id="4" name="Image 3" descr="Une image contenant Police, texte, Graphique, logo&#10;&#10;Description générée automatiquement">
            <a:extLst>
              <a:ext uri="{FF2B5EF4-FFF2-40B4-BE49-F238E27FC236}">
                <a16:creationId xmlns:a16="http://schemas.microsoft.com/office/drawing/2014/main" id="{7E529A73-F07A-1569-8198-7750A89E89A3}"/>
              </a:ext>
            </a:extLst>
          </p:cNvPr>
          <p:cNvPicPr>
            <a:picLocks noChangeAspect="1"/>
          </p:cNvPicPr>
          <p:nvPr userDrawn="1"/>
        </p:nvPicPr>
        <p:blipFill rotWithShape="1">
          <a:blip r:embed="rId2"/>
          <a:srcRect l="1" r="-3309"/>
          <a:stretch/>
        </p:blipFill>
        <p:spPr>
          <a:xfrm>
            <a:off x="9441543" y="5591736"/>
            <a:ext cx="2220684" cy="749085"/>
          </a:xfrm>
          <a:prstGeom prst="rect">
            <a:avLst/>
          </a:prstGeom>
        </p:spPr>
      </p:pic>
      <p:sp>
        <p:nvSpPr>
          <p:cNvPr id="5" name="ZoneTexte 4">
            <a:extLst>
              <a:ext uri="{FF2B5EF4-FFF2-40B4-BE49-F238E27FC236}">
                <a16:creationId xmlns:a16="http://schemas.microsoft.com/office/drawing/2014/main" id="{8124AB41-0DC3-3048-9021-77FB265B4ADD}"/>
              </a:ext>
            </a:extLst>
          </p:cNvPr>
          <p:cNvSpPr txBox="1"/>
          <p:nvPr userDrawn="1"/>
        </p:nvSpPr>
        <p:spPr>
          <a:xfrm>
            <a:off x="2899226" y="1825479"/>
            <a:ext cx="6400800" cy="1631216"/>
          </a:xfrm>
          <a:prstGeom prst="rect">
            <a:avLst/>
          </a:prstGeom>
          <a:noFill/>
        </p:spPr>
        <p:txBody>
          <a:bodyPr wrap="square">
            <a:spAutoFit/>
          </a:bodyPr>
          <a:lstStyle/>
          <a:p>
            <a:pPr algn="ctr"/>
            <a:r>
              <a:rPr lang="fr-FR" sz="10000" b="1">
                <a:solidFill>
                  <a:schemeClr val="bg1"/>
                </a:solidFill>
                <a:latin typeface="Poppins" pitchFamily="2" charset="77"/>
                <a:cs typeface="Poppins" pitchFamily="2" charset="77"/>
              </a:rPr>
              <a:t>Merci </a:t>
            </a:r>
            <a:endParaRPr lang="fr-FR" sz="10000">
              <a:solidFill>
                <a:schemeClr val="bg1"/>
              </a:solidFill>
            </a:endParaRPr>
          </a:p>
        </p:txBody>
      </p:sp>
      <p:pic>
        <p:nvPicPr>
          <p:cNvPr id="6" name="Image 5">
            <a:extLst>
              <a:ext uri="{FF2B5EF4-FFF2-40B4-BE49-F238E27FC236}">
                <a16:creationId xmlns:a16="http://schemas.microsoft.com/office/drawing/2014/main" id="{45B89B6D-417B-4A97-6CCD-06554AFACC47}"/>
              </a:ext>
            </a:extLst>
          </p:cNvPr>
          <p:cNvPicPr>
            <a:picLocks noChangeAspect="1"/>
          </p:cNvPicPr>
          <p:nvPr userDrawn="1"/>
        </p:nvPicPr>
        <p:blipFill>
          <a:blip r:embed="rId3"/>
          <a:stretch>
            <a:fillRect/>
          </a:stretch>
        </p:blipFill>
        <p:spPr>
          <a:xfrm>
            <a:off x="789214" y="5930653"/>
            <a:ext cx="2091539" cy="321775"/>
          </a:xfrm>
          <a:prstGeom prst="rect">
            <a:avLst/>
          </a:prstGeom>
        </p:spPr>
      </p:pic>
      <p:sp>
        <p:nvSpPr>
          <p:cNvPr id="7" name="Titre 1">
            <a:extLst>
              <a:ext uri="{FF2B5EF4-FFF2-40B4-BE49-F238E27FC236}">
                <a16:creationId xmlns:a16="http://schemas.microsoft.com/office/drawing/2014/main" id="{36CEB1DF-091E-E69B-1594-1EBC526E9E60}"/>
              </a:ext>
            </a:extLst>
          </p:cNvPr>
          <p:cNvSpPr>
            <a:spLocks noGrp="1"/>
          </p:cNvSpPr>
          <p:nvPr>
            <p:ph type="ctrTitle"/>
          </p:nvPr>
        </p:nvSpPr>
        <p:spPr>
          <a:xfrm>
            <a:off x="1636480" y="3278769"/>
            <a:ext cx="9144000" cy="1337606"/>
          </a:xfrm>
          <a:prstGeom prst="rect">
            <a:avLst/>
          </a:prstGeom>
          <a:noFill/>
        </p:spPr>
        <p:txBody>
          <a:bodyPr>
            <a:normAutofit/>
          </a:bodyPr>
          <a:lstStyle>
            <a:lvl1pPr algn="ctr">
              <a:defRPr/>
            </a:lvl1pPr>
          </a:lstStyle>
          <a:p>
            <a:r>
              <a:rPr lang="fr-FR" sz="3000">
                <a:solidFill>
                  <a:srgbClr val="AAD9DC"/>
                </a:solidFill>
                <a:latin typeface="Poppins Light" pitchFamily="2" charset="77"/>
                <a:cs typeface="Poppins Light" pitchFamily="2" charset="77"/>
              </a:rPr>
              <a:t>Avez-vous des questions ?</a:t>
            </a:r>
          </a:p>
        </p:txBody>
      </p:sp>
      <p:sp>
        <p:nvSpPr>
          <p:cNvPr id="8" name="Sous-titre 2">
            <a:extLst>
              <a:ext uri="{FF2B5EF4-FFF2-40B4-BE49-F238E27FC236}">
                <a16:creationId xmlns:a16="http://schemas.microsoft.com/office/drawing/2014/main" id="{2DBCA288-E2DF-4438-9898-39461F762C48}"/>
              </a:ext>
            </a:extLst>
          </p:cNvPr>
          <p:cNvSpPr txBox="1">
            <a:spLocks/>
          </p:cNvSpPr>
          <p:nvPr userDrawn="1"/>
        </p:nvSpPr>
        <p:spPr>
          <a:xfrm>
            <a:off x="6469739" y="5548559"/>
            <a:ext cx="2830287" cy="10550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100">
                <a:solidFill>
                  <a:schemeClr val="bg1"/>
                </a:solidFill>
                <a:latin typeface="+mj-lt"/>
                <a:ea typeface="+mj-ea"/>
                <a:cs typeface="+mj-cs"/>
              </a:rPr>
              <a:t>Prénom Nom</a:t>
            </a:r>
          </a:p>
          <a:p>
            <a:pPr algn="r">
              <a:lnSpc>
                <a:spcPct val="100000"/>
              </a:lnSpc>
              <a:spcBef>
                <a:spcPts val="0"/>
              </a:spcBef>
            </a:pPr>
            <a:r>
              <a:rPr lang="fr-FR" sz="1100">
                <a:solidFill>
                  <a:schemeClr val="bg1"/>
                </a:solidFill>
                <a:latin typeface="+mj-lt"/>
                <a:ea typeface="+mj-ea"/>
                <a:cs typeface="+mj-cs"/>
              </a:rPr>
              <a:t>Titre de </a:t>
            </a:r>
            <a:r>
              <a:rPr lang="fr-FR" sz="1100" err="1">
                <a:solidFill>
                  <a:schemeClr val="bg1"/>
                </a:solidFill>
                <a:latin typeface="+mj-lt"/>
                <a:ea typeface="+mj-ea"/>
                <a:cs typeface="+mj-cs"/>
              </a:rPr>
              <a:t>posten</a:t>
            </a:r>
            <a:endParaRPr lang="fr-FR" sz="1100">
              <a:solidFill>
                <a:schemeClr val="bg1"/>
              </a:solidFill>
              <a:latin typeface="+mj-lt"/>
              <a:ea typeface="+mj-ea"/>
              <a:cs typeface="+mj-cs"/>
            </a:endParaRPr>
          </a:p>
          <a:p>
            <a:pPr algn="r">
              <a:lnSpc>
                <a:spcPct val="100000"/>
              </a:lnSpc>
              <a:spcBef>
                <a:spcPts val="0"/>
              </a:spcBef>
            </a:pPr>
            <a:r>
              <a:rPr lang="fr-FR" sz="1100">
                <a:solidFill>
                  <a:schemeClr val="bg1"/>
                </a:solidFill>
                <a:latin typeface="+mj-lt"/>
                <a:ea typeface="+mj-ea"/>
                <a:cs typeface="+mj-cs"/>
              </a:rPr>
              <a:t>+33 (0) x xx xx xx xx</a:t>
            </a:r>
          </a:p>
          <a:p>
            <a:pPr algn="r">
              <a:lnSpc>
                <a:spcPct val="100000"/>
              </a:lnSpc>
              <a:spcBef>
                <a:spcPts val="0"/>
              </a:spcBef>
            </a:pPr>
            <a:r>
              <a:rPr lang="fr-FR" sz="1100" err="1">
                <a:solidFill>
                  <a:schemeClr val="bg1"/>
                </a:solidFill>
                <a:latin typeface="+mj-lt"/>
                <a:ea typeface="+mj-ea"/>
                <a:cs typeface="+mj-cs"/>
              </a:rPr>
              <a:t>mail@oneprovence.com</a:t>
            </a:r>
            <a:endParaRPr lang="fr-FR" sz="1100">
              <a:solidFill>
                <a:schemeClr val="bg1"/>
              </a:solidFill>
              <a:latin typeface="+mj-lt"/>
              <a:ea typeface="+mj-ea"/>
              <a:cs typeface="+mj-cs"/>
            </a:endParaRPr>
          </a:p>
          <a:p>
            <a:pPr algn="r">
              <a:lnSpc>
                <a:spcPct val="100000"/>
              </a:lnSpc>
              <a:spcBef>
                <a:spcPts val="0"/>
              </a:spcBef>
            </a:pPr>
            <a:endParaRPr lang="fr-FR" sz="1100">
              <a:solidFill>
                <a:schemeClr val="bg1"/>
              </a:solidFill>
            </a:endParaRPr>
          </a:p>
        </p:txBody>
      </p:sp>
      <p:pic>
        <p:nvPicPr>
          <p:cNvPr id="9" name="Image 8">
            <a:extLst>
              <a:ext uri="{FF2B5EF4-FFF2-40B4-BE49-F238E27FC236}">
                <a16:creationId xmlns:a16="http://schemas.microsoft.com/office/drawing/2014/main" id="{4DDEAB74-C54D-E88E-E8F0-8EC0757026A9}"/>
              </a:ext>
            </a:extLst>
          </p:cNvPr>
          <p:cNvPicPr>
            <a:picLocks noChangeAspect="1"/>
          </p:cNvPicPr>
          <p:nvPr userDrawn="1"/>
        </p:nvPicPr>
        <p:blipFill>
          <a:blip r:embed="rId4"/>
          <a:stretch>
            <a:fillRect/>
          </a:stretch>
        </p:blipFill>
        <p:spPr>
          <a:xfrm rot="2700000">
            <a:off x="3142127" y="3388095"/>
            <a:ext cx="256479" cy="255848"/>
          </a:xfrm>
          <a:prstGeom prst="rect">
            <a:avLst/>
          </a:prstGeom>
        </p:spPr>
      </p:pic>
      <p:pic>
        <p:nvPicPr>
          <p:cNvPr id="10" name="Image 9">
            <a:extLst>
              <a:ext uri="{FF2B5EF4-FFF2-40B4-BE49-F238E27FC236}">
                <a16:creationId xmlns:a16="http://schemas.microsoft.com/office/drawing/2014/main" id="{D3BAB7A4-027F-8CAF-8A69-E5BBEB69B594}"/>
              </a:ext>
            </a:extLst>
          </p:cNvPr>
          <p:cNvPicPr>
            <a:picLocks noChangeAspect="1"/>
          </p:cNvPicPr>
          <p:nvPr userDrawn="1"/>
        </p:nvPicPr>
        <p:blipFill>
          <a:blip r:embed="rId4"/>
          <a:stretch>
            <a:fillRect/>
          </a:stretch>
        </p:blipFill>
        <p:spPr>
          <a:xfrm rot="13500000">
            <a:off x="8937284" y="3388095"/>
            <a:ext cx="256479" cy="255848"/>
          </a:xfrm>
          <a:prstGeom prst="rect">
            <a:avLst/>
          </a:prstGeom>
        </p:spPr>
      </p:pic>
    </p:spTree>
    <p:extLst>
      <p:ext uri="{BB962C8B-B14F-4D97-AF65-F5344CB8AC3E}">
        <p14:creationId xmlns:p14="http://schemas.microsoft.com/office/powerpoint/2010/main" val="34566286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exte + image_6">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919002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exte + image_7">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08 FÉVRIER 2023</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28090CCD-B920-9048-BE7F-69EE548C9F46}"/>
              </a:ext>
            </a:extLst>
          </p:cNvPr>
          <p:cNvSpPr>
            <a:spLocks noGrp="1"/>
          </p:cNvSpPr>
          <p:nvPr>
            <p:ph type="body" sz="quarter" idx="34" hasCustomPrompt="1"/>
          </p:nvPr>
        </p:nvSpPr>
        <p:spPr>
          <a:xfrm>
            <a:off x="7442883" y="1238250"/>
            <a:ext cx="3402234" cy="4381500"/>
          </a:xfrm>
          <a:prstGeom prst="round2SameRect">
            <a:avLst>
              <a:gd name="adj1" fmla="val 50000"/>
              <a:gd name="adj2" fmla="val 0"/>
            </a:avLst>
          </a:prstGeom>
          <a:ln w="508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40222465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re + image_1">
    <p:bg>
      <p:bgPr>
        <a:solidFill>
          <a:schemeClr val="tx1"/>
        </a:solidFill>
        <a:effectLst/>
      </p:bgPr>
    </p:bg>
    <p:spTree>
      <p:nvGrpSpPr>
        <p:cNvPr id="1" name=""/>
        <p:cNvGrpSpPr/>
        <p:nvPr/>
      </p:nvGrpSpPr>
      <p:grpSpPr>
        <a:xfrm>
          <a:off x="0" y="0"/>
          <a:ext cx="0" cy="0"/>
          <a:chOff x="0" y="0"/>
          <a:chExt cx="0" cy="0"/>
        </a:xfrm>
      </p:grpSpPr>
      <p:sp>
        <p:nvSpPr>
          <p:cNvPr id="5" name="Espace réservé pour une image  15">
            <a:extLst>
              <a:ext uri="{FF2B5EF4-FFF2-40B4-BE49-F238E27FC236}">
                <a16:creationId xmlns:a16="http://schemas.microsoft.com/office/drawing/2014/main" id="{B615CB61-790B-1D4C-B289-ACDF764D1997}"/>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B979151-2158-2B46-8025-7FE180A61F1B}"/>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bg1"/>
                </a:solidFill>
                <a:latin typeface="Paris2024" panose="02010503030201020103" pitchFamily="2" charset="0"/>
              </a:defRPr>
            </a:lvl1pPr>
            <a:lvl2pPr marL="0" indent="0">
              <a:lnSpc>
                <a:spcPct val="80000"/>
              </a:lnSpc>
              <a:spcBef>
                <a:spcPts val="0"/>
              </a:spcBef>
              <a:tabLst/>
              <a:defRPr sz="1400" b="1" i="0" cap="all" baseline="0">
                <a:solidFill>
                  <a:schemeClr val="bg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
        <p:nvSpPr>
          <p:cNvPr id="7" name="Espace réservé du texte 8">
            <a:extLst>
              <a:ext uri="{FF2B5EF4-FFF2-40B4-BE49-F238E27FC236}">
                <a16:creationId xmlns:a16="http://schemas.microsoft.com/office/drawing/2014/main" id="{18CF5605-E1F9-A947-A517-7E0FEF91969C}"/>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03B711-E6C0-194D-8255-1082C28C3282}"/>
              </a:ext>
            </a:extLst>
          </p:cNvPr>
          <p:cNvSpPr>
            <a:spLocks noGrp="1"/>
          </p:cNvSpPr>
          <p:nvPr>
            <p:ph type="ftr" sz="quarter" idx="10"/>
          </p:nvPr>
        </p:nvSpPr>
        <p:spPr>
          <a:xfrm>
            <a:off x="229517" y="6583230"/>
            <a:ext cx="2829567" cy="293596"/>
          </a:xfrm>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1150E337-6246-7743-B9EF-85066F47C279}"/>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Tree>
    <p:extLst>
      <p:ext uri="{BB962C8B-B14F-4D97-AF65-F5344CB8AC3E}">
        <p14:creationId xmlns:p14="http://schemas.microsoft.com/office/powerpoint/2010/main" val="27966249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re + image_2">
    <p:spTree>
      <p:nvGrpSpPr>
        <p:cNvPr id="1" name=""/>
        <p:cNvGrpSpPr/>
        <p:nvPr/>
      </p:nvGrpSpPr>
      <p:grpSpPr>
        <a:xfrm>
          <a:off x="0" y="0"/>
          <a:ext cx="0" cy="0"/>
          <a:chOff x="0" y="0"/>
          <a:chExt cx="0" cy="0"/>
        </a:xfrm>
      </p:grpSpPr>
      <p:sp>
        <p:nvSpPr>
          <p:cNvPr id="5" name="Espace réservé pour une image  12">
            <a:extLst>
              <a:ext uri="{FF2B5EF4-FFF2-40B4-BE49-F238E27FC236}">
                <a16:creationId xmlns:a16="http://schemas.microsoft.com/office/drawing/2014/main" id="{45C02048-4D1E-BE48-BE75-5F20578A23EB}"/>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r>
              <a:rPr lang="fr-FR"/>
              <a:t>Cliquez sur l'icône pour ajouter une image</a:t>
            </a:r>
          </a:p>
        </p:txBody>
      </p:sp>
      <p:sp>
        <p:nvSpPr>
          <p:cNvPr id="6" name="Espace réservé du numéro de diapositive 2">
            <a:extLst>
              <a:ext uri="{FF2B5EF4-FFF2-40B4-BE49-F238E27FC236}">
                <a16:creationId xmlns:a16="http://schemas.microsoft.com/office/drawing/2014/main" id="{285DFDA5-6538-8748-900D-7124273E7CD4}"/>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Holder 4">
            <a:extLst>
              <a:ext uri="{FF2B5EF4-FFF2-40B4-BE49-F238E27FC236}">
                <a16:creationId xmlns:a16="http://schemas.microsoft.com/office/drawing/2014/main" id="{C6C2F4B8-365F-5549-A0F8-B31B1DB31454}"/>
              </a:ext>
            </a:extLst>
          </p:cNvPr>
          <p:cNvSpPr>
            <a:spLocks noGrp="1"/>
          </p:cNvSpPr>
          <p:nvPr>
            <p:ph type="ftr" sz="quarter" idx="5"/>
          </p:nvPr>
        </p:nvSpPr>
        <p:spPr>
          <a:xfrm>
            <a:off x="271203" y="6583231"/>
            <a:ext cx="3462443" cy="274770"/>
          </a:xfrm>
          <a:prstGeom prst="rect">
            <a:avLst/>
          </a:prstGeom>
        </p:spPr>
        <p:txBody>
          <a:bodyPr wrap="square" lIns="0" tIns="0" rIns="0" bIns="0" anchor="ctr">
            <a:noAutofit/>
          </a:bodyPr>
          <a:lstStyle>
            <a:lvl1pPr>
              <a:defRPr sz="800" b="1" i="0" spc="0">
                <a:solidFill>
                  <a:schemeClr val="tx1"/>
                </a:solidFill>
                <a:latin typeface="Source Sans Pro Semibold" panose="020B0503030403020204" pitchFamily="34" charset="77"/>
                <a:cs typeface="Arial"/>
              </a:defRPr>
            </a:lvl1pPr>
          </a:lstStyle>
          <a:p>
            <a:pPr marL="10236">
              <a:spcBef>
                <a:spcPts val="69"/>
              </a:spcBef>
            </a:pPr>
            <a:r>
              <a:rPr lang="fr-FR"/>
              <a:t>JEUX OLYMPIQUES ET PARALYMPIQUES DE PARIS 2024 | 08 FÉVRIER 2023</a:t>
            </a:r>
          </a:p>
        </p:txBody>
      </p:sp>
      <p:sp>
        <p:nvSpPr>
          <p:cNvPr id="10" name="Espace réservé du texte 8">
            <a:extLst>
              <a:ext uri="{FF2B5EF4-FFF2-40B4-BE49-F238E27FC236}">
                <a16:creationId xmlns:a16="http://schemas.microsoft.com/office/drawing/2014/main" id="{15FD0A97-C96D-DF45-AE70-EE3100274FA4}"/>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texte 8">
            <a:extLst>
              <a:ext uri="{FF2B5EF4-FFF2-40B4-BE49-F238E27FC236}">
                <a16:creationId xmlns:a16="http://schemas.microsoft.com/office/drawing/2014/main" id="{ABBE47D1-295A-0C49-85D6-FA26F990DD70}"/>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tx1"/>
                </a:solidFill>
                <a:latin typeface="Paris2024" panose="02010503030201020103" pitchFamily="2" charset="0"/>
              </a:defRPr>
            </a:lvl1pPr>
            <a:lvl2pPr marL="0" indent="0">
              <a:lnSpc>
                <a:spcPct val="80000"/>
              </a:lnSpc>
              <a:spcBef>
                <a:spcPts val="0"/>
              </a:spcBef>
              <a:tabLst/>
              <a:defRPr sz="1400" b="1" i="0" cap="all" baseline="0">
                <a:solidFill>
                  <a:schemeClr val="tx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Tree>
    <p:extLst>
      <p:ext uri="{BB962C8B-B14F-4D97-AF65-F5344CB8AC3E}">
        <p14:creationId xmlns:p14="http://schemas.microsoft.com/office/powerpoint/2010/main" val="25971197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Image full_1">
    <p:bg>
      <p:bgPr>
        <a:solidFill>
          <a:schemeClr val="tx1"/>
        </a:solidFill>
        <a:effectLst/>
      </p:bgPr>
    </p:bg>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C0181A92-AE87-A242-8709-85CD8BF5309A}"/>
              </a:ext>
            </a:extLst>
          </p:cNvPr>
          <p:cNvSpPr>
            <a:spLocks noGrp="1"/>
          </p:cNvSpPr>
          <p:nvPr>
            <p:ph type="pic" sz="quarter" idx="34"/>
          </p:nvPr>
        </p:nvSpPr>
        <p:spPr>
          <a:xfrm>
            <a:off x="0" y="-1"/>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Cliquez sur l'icône pour ajouter une image</a:t>
            </a: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Tree>
    <p:extLst>
      <p:ext uri="{BB962C8B-B14F-4D97-AF65-F5344CB8AC3E}">
        <p14:creationId xmlns:p14="http://schemas.microsoft.com/office/powerpoint/2010/main" val="15582925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Image full_2">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8DC667E0-F022-CB4F-9AF6-73B0D0B1530F}"/>
              </a:ext>
            </a:extLst>
          </p:cNvPr>
          <p:cNvSpPr>
            <a:spLocks noGrp="1"/>
          </p:cNvSpPr>
          <p:nvPr>
            <p:ph type="pic" sz="quarter" idx="34"/>
          </p:nvPr>
        </p:nvSpPr>
        <p:spPr>
          <a:xfrm>
            <a:off x="0" y="-1"/>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Cliquez sur l'icône pour ajouter une image</a:t>
            </a:r>
          </a:p>
        </p:txBody>
      </p:sp>
      <p:sp>
        <p:nvSpPr>
          <p:cNvPr id="7" name="Espace réservé du numéro de diapositive 2">
            <a:extLst>
              <a:ext uri="{FF2B5EF4-FFF2-40B4-BE49-F238E27FC236}">
                <a16:creationId xmlns:a16="http://schemas.microsoft.com/office/drawing/2014/main" id="{F8BAD646-2F9A-E549-BB48-42FAB1E467A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9" name="Espace réservé du texte 8">
            <a:extLst>
              <a:ext uri="{FF2B5EF4-FFF2-40B4-BE49-F238E27FC236}">
                <a16:creationId xmlns:a16="http://schemas.microsoft.com/office/drawing/2014/main" id="{F52673CD-12E7-0748-BE26-5ED5C23015B8}"/>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Espace réservé du pied de page 2">
            <a:extLst>
              <a:ext uri="{FF2B5EF4-FFF2-40B4-BE49-F238E27FC236}">
                <a16:creationId xmlns:a16="http://schemas.microsoft.com/office/drawing/2014/main" id="{4EF5E0E1-2065-354A-8A38-CFD7C43CB439}"/>
              </a:ext>
            </a:extLst>
          </p:cNvPr>
          <p:cNvSpPr>
            <a:spLocks noGrp="1"/>
          </p:cNvSpPr>
          <p:nvPr>
            <p:ph type="ftr" sz="quarter" idx="10"/>
          </p:nvPr>
        </p:nvSpPr>
        <p:spPr>
          <a:xfrm>
            <a:off x="229517" y="6502427"/>
            <a:ext cx="4291683" cy="153618"/>
          </a:xfrm>
        </p:spPr>
        <p:txBody>
          <a:bodyPr/>
          <a:lstStyle/>
          <a:p>
            <a:r>
              <a:rPr lang="fr-FR"/>
              <a:t>JEUX OLYMPIQUES ET PARALYMPIQUES DE PARIS 2024 | 08 FÉVRIER 2023</a:t>
            </a:r>
          </a:p>
        </p:txBody>
      </p:sp>
    </p:spTree>
    <p:extLst>
      <p:ext uri="{BB962C8B-B14F-4D97-AF65-F5344CB8AC3E}">
        <p14:creationId xmlns:p14="http://schemas.microsoft.com/office/powerpoint/2010/main" val="41980794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Image full_3">
    <p:bg>
      <p:bgPr>
        <a:solidFill>
          <a:schemeClr val="accent3"/>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B805EF58-2DA9-9140-A011-DBA29711CE7F}"/>
              </a:ext>
            </a:extLst>
          </p:cNvPr>
          <p:cNvSpPr>
            <a:spLocks noGrp="1"/>
          </p:cNvSpPr>
          <p:nvPr>
            <p:ph type="pic" sz="quarter" idx="12"/>
          </p:nvPr>
        </p:nvSpPr>
        <p:spPr>
          <a:xfrm>
            <a:off x="0" y="0"/>
            <a:ext cx="12192000" cy="6858000"/>
          </a:xfrm>
          <a:custGeom>
            <a:avLst/>
            <a:gdLst>
              <a:gd name="connsiteX0" fmla="*/ 6096000 w 12192000"/>
              <a:gd name="connsiteY0" fmla="*/ 0 h 6858000"/>
              <a:gd name="connsiteX1" fmla="*/ 0 w 12192000"/>
              <a:gd name="connsiteY1" fmla="*/ 6096000 h 6858000"/>
              <a:gd name="connsiteX2" fmla="*/ 0 w 12192000"/>
              <a:gd name="connsiteY2" fmla="*/ 6858000 h 6858000"/>
              <a:gd name="connsiteX3" fmla="*/ 12192000 w 12192000"/>
              <a:gd name="connsiteY3" fmla="*/ 6858000 h 6858000"/>
              <a:gd name="connsiteX4" fmla="*/ 12192000 w 12192000"/>
              <a:gd name="connsiteY4" fmla="*/ 6096000 h 6858000"/>
              <a:gd name="connsiteX5" fmla="*/ 609600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cubicBezTo>
                  <a:pt x="2729272" y="0"/>
                  <a:pt x="0" y="2729272"/>
                  <a:pt x="0" y="6096000"/>
                </a:cubicBezTo>
                <a:lnTo>
                  <a:pt x="0" y="6858000"/>
                </a:lnTo>
                <a:lnTo>
                  <a:pt x="12192000" y="6858000"/>
                </a:lnTo>
                <a:lnTo>
                  <a:pt x="12192000" y="6096000"/>
                </a:lnTo>
                <a:cubicBezTo>
                  <a:pt x="12192000" y="2729272"/>
                  <a:pt x="9462728" y="0"/>
                  <a:pt x="6096000" y="0"/>
                </a:cubicBezTo>
                <a:close/>
              </a:path>
            </a:pathLst>
          </a:custGeom>
          <a:solidFill>
            <a:schemeClr val="bg1">
              <a:lumMod val="65000"/>
            </a:schemeClr>
          </a:solidFill>
        </p:spPr>
        <p:txBody>
          <a:bodyPr wrap="square" anchor="ctr">
            <a:noAutofit/>
          </a:bodyPr>
          <a:lstStyle>
            <a:lvl1pPr algn="ctr">
              <a:defRPr/>
            </a:lvl1pPr>
          </a:lstStyle>
          <a:p>
            <a:r>
              <a:rPr lang="fr-FR"/>
              <a:t>Cliquez sur l'icône pour ajouter une image</a:t>
            </a:r>
          </a:p>
        </p:txBody>
      </p:sp>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9CC3AF3D-E3AF-6144-8DCC-89A2C7EC5ACD}"/>
              </a:ext>
            </a:extLst>
          </p:cNvPr>
          <p:cNvSpPr>
            <a:spLocks noGrp="1"/>
          </p:cNvSpPr>
          <p:nvPr>
            <p:ph type="title" hasCustomPrompt="1"/>
          </p:nvPr>
        </p:nvSpPr>
        <p:spPr>
          <a:xfrm>
            <a:off x="352638" y="325067"/>
            <a:ext cx="7025624"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1FE0EAE6-E07D-A54B-910D-2C649DCDBE2F}"/>
              </a:ext>
            </a:extLst>
          </p:cNvPr>
          <p:cNvSpPr>
            <a:spLocks noGrp="1"/>
          </p:cNvSpPr>
          <p:nvPr>
            <p:ph type="body" sz="quarter" idx="13" hasCustomPrompt="1"/>
          </p:nvPr>
        </p:nvSpPr>
        <p:spPr>
          <a:xfrm>
            <a:off x="352638" y="802531"/>
            <a:ext cx="7025625"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313840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2_Video full_">
    <p:bg>
      <p:bgPr>
        <a:solidFill>
          <a:schemeClr val="tx1"/>
        </a:solidFill>
        <a:effectLst/>
      </p:bgPr>
    </p:bg>
    <p:spTree>
      <p:nvGrpSpPr>
        <p:cNvPr id="1" name=""/>
        <p:cNvGrpSpPr/>
        <p:nvPr/>
      </p:nvGrpSpPr>
      <p:grpSpPr>
        <a:xfrm>
          <a:off x="0" y="0"/>
          <a:ext cx="0" cy="0"/>
          <a:chOff x="0" y="0"/>
          <a:chExt cx="0" cy="0"/>
        </a:xfrm>
      </p:grpSpPr>
      <p:sp>
        <p:nvSpPr>
          <p:cNvPr id="12" name="Espace réservé de l'élément multimédia 2">
            <a:extLst>
              <a:ext uri="{FF2B5EF4-FFF2-40B4-BE49-F238E27FC236}">
                <a16:creationId xmlns:a16="http://schemas.microsoft.com/office/drawing/2014/main" id="{7434AD60-B86B-6849-8AD2-BC4F95640411}"/>
              </a:ext>
            </a:extLst>
          </p:cNvPr>
          <p:cNvSpPr>
            <a:spLocks noGrp="1"/>
          </p:cNvSpPr>
          <p:nvPr>
            <p:ph type="media" sz="quarter" idx="12"/>
          </p:nvPr>
        </p:nvSpPr>
        <p:spPr>
          <a:xfrm>
            <a:off x="0" y="0"/>
            <a:ext cx="12192000" cy="6877050"/>
          </a:xfrm>
          <a:solidFill>
            <a:schemeClr val="bg1">
              <a:lumMod val="65000"/>
            </a:schemeClr>
          </a:solidFill>
        </p:spPr>
        <p:txBody>
          <a:bodyPr/>
          <a:lstStyle/>
          <a:p>
            <a:r>
              <a:rPr lang="fr-FR"/>
              <a:t>Cliquez sur l'icône pour ajouter l'élément multimédia</a:t>
            </a:r>
          </a:p>
        </p:txBody>
      </p:sp>
      <p:grpSp>
        <p:nvGrpSpPr>
          <p:cNvPr id="13" name="Groupe 12">
            <a:extLst>
              <a:ext uri="{FF2B5EF4-FFF2-40B4-BE49-F238E27FC236}">
                <a16:creationId xmlns:a16="http://schemas.microsoft.com/office/drawing/2014/main" id="{FD7AF676-2129-7749-8E46-44F5CA5D803D}"/>
              </a:ext>
            </a:extLst>
          </p:cNvPr>
          <p:cNvGrpSpPr/>
          <p:nvPr/>
        </p:nvGrpSpPr>
        <p:grpSpPr>
          <a:xfrm>
            <a:off x="0" y="0"/>
            <a:ext cx="12192000" cy="6096000"/>
            <a:chOff x="0" y="0"/>
            <a:chExt cx="12192000" cy="6096000"/>
          </a:xfrm>
          <a:solidFill>
            <a:schemeClr val="accent3"/>
          </a:solidFill>
        </p:grpSpPr>
        <p:sp>
          <p:nvSpPr>
            <p:cNvPr id="14" name="Forme libre 13">
              <a:extLst>
                <a:ext uri="{FF2B5EF4-FFF2-40B4-BE49-F238E27FC236}">
                  <a16:creationId xmlns:a16="http://schemas.microsoft.com/office/drawing/2014/main" id="{BEC943E7-8C01-CD4C-9D7A-D5CCEE355ADB}"/>
                </a:ext>
              </a:extLst>
            </p:cNvPr>
            <p:cNvSpPr/>
            <p:nvPr/>
          </p:nvSpPr>
          <p:spPr>
            <a:xfrm>
              <a:off x="0" y="0"/>
              <a:ext cx="6096000" cy="6096000"/>
            </a:xfrm>
            <a:custGeom>
              <a:avLst/>
              <a:gdLst>
                <a:gd name="connsiteX0" fmla="*/ 0 w 6096000"/>
                <a:gd name="connsiteY0" fmla="*/ 0 h 6096000"/>
                <a:gd name="connsiteX1" fmla="*/ 6096000 w 6096000"/>
                <a:gd name="connsiteY1" fmla="*/ 0 h 6096000"/>
                <a:gd name="connsiteX2" fmla="*/ 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cubicBezTo>
                    <a:pt x="2729272" y="0"/>
                    <a:pt x="0" y="2729272"/>
                    <a:pt x="0" y="60960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5" name="Forme libre 14">
              <a:extLst>
                <a:ext uri="{FF2B5EF4-FFF2-40B4-BE49-F238E27FC236}">
                  <a16:creationId xmlns:a16="http://schemas.microsoft.com/office/drawing/2014/main" id="{70B5C73F-5133-6B47-A9A2-1F53BD7B6663}"/>
                </a:ext>
              </a:extLst>
            </p:cNvPr>
            <p:cNvSpPr/>
            <p:nvPr/>
          </p:nvSpPr>
          <p:spPr>
            <a:xfrm>
              <a:off x="6096000" y="0"/>
              <a:ext cx="6096000" cy="6096000"/>
            </a:xfrm>
            <a:custGeom>
              <a:avLst/>
              <a:gdLst>
                <a:gd name="connsiteX0" fmla="*/ 0 w 6096000"/>
                <a:gd name="connsiteY0" fmla="*/ 0 h 6096000"/>
                <a:gd name="connsiteX1" fmla="*/ 6096000 w 6096000"/>
                <a:gd name="connsiteY1" fmla="*/ 0 h 6096000"/>
                <a:gd name="connsiteX2" fmla="*/ 609600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lnTo>
                    <a:pt x="6096000" y="6096000"/>
                  </a:lnTo>
                  <a:cubicBezTo>
                    <a:pt x="6096000" y="2729272"/>
                    <a:pt x="3366728"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0967773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Video">
    <p:bg>
      <p:bgPr>
        <a:solidFill>
          <a:schemeClr val="accent3"/>
        </a:solidFill>
        <a:effectLst/>
      </p:bgPr>
    </p:bg>
    <p:spTree>
      <p:nvGrpSpPr>
        <p:cNvPr id="1" name=""/>
        <p:cNvGrpSpPr/>
        <p:nvPr/>
      </p:nvGrpSpPr>
      <p:grpSpPr>
        <a:xfrm>
          <a:off x="0" y="0"/>
          <a:ext cx="0" cy="0"/>
          <a:chOff x="0" y="0"/>
          <a:chExt cx="0" cy="0"/>
        </a:xfrm>
      </p:grpSpPr>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Espace réservé de l'élément multimédia 7">
            <a:extLst>
              <a:ext uri="{FF2B5EF4-FFF2-40B4-BE49-F238E27FC236}">
                <a16:creationId xmlns:a16="http://schemas.microsoft.com/office/drawing/2014/main" id="{3BE3FB7A-24A6-8C44-88FF-C913D80EADA5}"/>
              </a:ext>
            </a:extLst>
          </p:cNvPr>
          <p:cNvSpPr>
            <a:spLocks noGrp="1"/>
          </p:cNvSpPr>
          <p:nvPr>
            <p:ph type="media" sz="quarter" idx="17"/>
          </p:nvPr>
        </p:nvSpPr>
        <p:spPr>
          <a:xfrm>
            <a:off x="6096000" y="0"/>
            <a:ext cx="6096000" cy="6877050"/>
          </a:xfrm>
          <a:prstGeom prst="round2SameRect">
            <a:avLst>
              <a:gd name="adj1" fmla="val 50000"/>
              <a:gd name="adj2" fmla="val 0"/>
            </a:avLst>
          </a:prstGeom>
          <a:solidFill>
            <a:schemeClr val="bg1">
              <a:lumMod val="65000"/>
            </a:schemeClr>
          </a:solidFill>
        </p:spPr>
        <p:txBody>
          <a:bodyPr/>
          <a:lstStyle/>
          <a:p>
            <a:r>
              <a:rPr lang="fr-FR"/>
              <a:t>Cliquez sur l'icône pour ajouter l'élément multimédia</a:t>
            </a:r>
          </a:p>
        </p:txBody>
      </p:sp>
      <p:sp>
        <p:nvSpPr>
          <p:cNvPr id="17" name="Titre 1">
            <a:extLst>
              <a:ext uri="{FF2B5EF4-FFF2-40B4-BE49-F238E27FC236}">
                <a16:creationId xmlns:a16="http://schemas.microsoft.com/office/drawing/2014/main" id="{43398670-5155-3142-85B1-2E8D6BC262BF}"/>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359088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_Video full_02">
    <p:bg>
      <p:bgPr>
        <a:solidFill>
          <a:schemeClr val="tx1"/>
        </a:solidFill>
        <a:effectLst/>
      </p:bgPr>
    </p:bg>
    <p:spTree>
      <p:nvGrpSpPr>
        <p:cNvPr id="1" name=""/>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
        <p:nvSpPr>
          <p:cNvPr id="6" name="Espace réservé de l'élément multimédia 5">
            <a:extLst>
              <a:ext uri="{FF2B5EF4-FFF2-40B4-BE49-F238E27FC236}">
                <a16:creationId xmlns:a16="http://schemas.microsoft.com/office/drawing/2014/main" id="{69631ED0-EECF-A34B-8B3E-C0CA932C60B0}"/>
              </a:ext>
            </a:extLst>
          </p:cNvPr>
          <p:cNvSpPr>
            <a:spLocks noGrp="1"/>
          </p:cNvSpPr>
          <p:nvPr>
            <p:ph type="media" sz="quarter" idx="37"/>
          </p:nvPr>
        </p:nvSpPr>
        <p:spPr>
          <a:xfrm>
            <a:off x="0" y="0"/>
            <a:ext cx="12192000" cy="6286500"/>
          </a:xfrm>
          <a:custGeom>
            <a:avLst/>
            <a:gdLst>
              <a:gd name="connsiteX0" fmla="*/ 0 w 12192000"/>
              <a:gd name="connsiteY0" fmla="*/ 0 h 6286500"/>
              <a:gd name="connsiteX1" fmla="*/ 476265 w 12192000"/>
              <a:gd name="connsiteY1" fmla="*/ 0 h 6286500"/>
              <a:gd name="connsiteX2" fmla="*/ 2641600 w 12192000"/>
              <a:gd name="connsiteY2" fmla="*/ 0 h 6286500"/>
              <a:gd name="connsiteX3" fmla="*/ 11023600 w 12192000"/>
              <a:gd name="connsiteY3" fmla="*/ 0 h 6286500"/>
              <a:gd name="connsiteX4" fmla="*/ 11715735 w 12192000"/>
              <a:gd name="connsiteY4" fmla="*/ 0 h 6286500"/>
              <a:gd name="connsiteX5" fmla="*/ 12192000 w 12192000"/>
              <a:gd name="connsiteY5" fmla="*/ 0 h 6286500"/>
              <a:gd name="connsiteX6" fmla="*/ 12192000 w 12192000"/>
              <a:gd name="connsiteY6" fmla="*/ 476265 h 6286500"/>
              <a:gd name="connsiteX7" fmla="*/ 12192000 w 12192000"/>
              <a:gd name="connsiteY7" fmla="*/ 5810235 h 6286500"/>
              <a:gd name="connsiteX8" fmla="*/ 12192000 w 12192000"/>
              <a:gd name="connsiteY8" fmla="*/ 6286500 h 6286500"/>
              <a:gd name="connsiteX9" fmla="*/ 11715735 w 12192000"/>
              <a:gd name="connsiteY9" fmla="*/ 6286500 h 6286500"/>
              <a:gd name="connsiteX10" fmla="*/ 11023600 w 12192000"/>
              <a:gd name="connsiteY10" fmla="*/ 6286500 h 6286500"/>
              <a:gd name="connsiteX11" fmla="*/ 476265 w 12192000"/>
              <a:gd name="connsiteY11" fmla="*/ 6286500 h 6286500"/>
              <a:gd name="connsiteX12" fmla="*/ 0 w 12192000"/>
              <a:gd name="connsiteY12" fmla="*/ 5810235 h 6286500"/>
              <a:gd name="connsiteX13" fmla="*/ 0 w 12192000"/>
              <a:gd name="connsiteY13" fmla="*/ 3225800 h 6286500"/>
              <a:gd name="connsiteX14" fmla="*/ 0 w 12192000"/>
              <a:gd name="connsiteY14" fmla="*/ 476265 h 628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286500">
                <a:moveTo>
                  <a:pt x="0" y="0"/>
                </a:moveTo>
                <a:lnTo>
                  <a:pt x="476265" y="0"/>
                </a:lnTo>
                <a:lnTo>
                  <a:pt x="2641600" y="0"/>
                </a:lnTo>
                <a:lnTo>
                  <a:pt x="11023600" y="0"/>
                </a:lnTo>
                <a:lnTo>
                  <a:pt x="11715735" y="0"/>
                </a:lnTo>
                <a:lnTo>
                  <a:pt x="12192000" y="0"/>
                </a:lnTo>
                <a:lnTo>
                  <a:pt x="12192000" y="476265"/>
                </a:lnTo>
                <a:lnTo>
                  <a:pt x="12192000" y="5810235"/>
                </a:lnTo>
                <a:lnTo>
                  <a:pt x="12192000" y="6286500"/>
                </a:lnTo>
                <a:lnTo>
                  <a:pt x="11715735" y="6286500"/>
                </a:lnTo>
                <a:lnTo>
                  <a:pt x="11023600" y="6286500"/>
                </a:lnTo>
                <a:lnTo>
                  <a:pt x="476265" y="6286500"/>
                </a:lnTo>
                <a:cubicBezTo>
                  <a:pt x="213231" y="6286500"/>
                  <a:pt x="0" y="6073269"/>
                  <a:pt x="0" y="5810235"/>
                </a:cubicBezTo>
                <a:lnTo>
                  <a:pt x="0" y="3225800"/>
                </a:lnTo>
                <a:lnTo>
                  <a:pt x="0" y="476265"/>
                </a:lnTo>
                <a:close/>
              </a:path>
            </a:pathLst>
          </a:custGeom>
          <a:solidFill>
            <a:schemeClr val="bg1">
              <a:lumMod val="65000"/>
            </a:schemeClr>
          </a:solidFill>
        </p:spPr>
        <p:txBody>
          <a:bodyPr wrap="square">
            <a:noAutofit/>
          </a:bodyPr>
          <a:lstStyle/>
          <a:p>
            <a:r>
              <a:rPr lang="fr-FR"/>
              <a:t>Cliquez sur l'icône pour ajouter l'élément multimédia</a:t>
            </a:r>
          </a:p>
        </p:txBody>
      </p:sp>
    </p:spTree>
    <p:extLst>
      <p:ext uri="{BB962C8B-B14F-4D97-AF65-F5344CB8AC3E}">
        <p14:creationId xmlns:p14="http://schemas.microsoft.com/office/powerpoint/2010/main" val="70689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 orange vierge">
    <p:bg>
      <p:bgPr>
        <a:solidFill>
          <a:srgbClr val="EC6357"/>
        </a:solidFill>
        <a:effectLst/>
      </p:bgPr>
    </p:bg>
    <p:spTree>
      <p:nvGrpSpPr>
        <p:cNvPr id="1" name=""/>
        <p:cNvGrpSpPr/>
        <p:nvPr/>
      </p:nvGrpSpPr>
      <p:grpSpPr>
        <a:xfrm>
          <a:off x="0" y="0"/>
          <a:ext cx="0" cy="0"/>
          <a:chOff x="0" y="0"/>
          <a:chExt cx="0" cy="0"/>
        </a:xfrm>
      </p:grpSpPr>
      <p:sp>
        <p:nvSpPr>
          <p:cNvPr id="8" name="Espace réservé du numéro de diapositive 5">
            <a:extLst>
              <a:ext uri="{FF2B5EF4-FFF2-40B4-BE49-F238E27FC236}">
                <a16:creationId xmlns:a16="http://schemas.microsoft.com/office/drawing/2014/main" id="{4DA80FB1-7FB4-33C0-6233-FA25FC3847B9}"/>
              </a:ext>
            </a:extLst>
          </p:cNvPr>
          <p:cNvSpPr>
            <a:spLocks noGrp="1"/>
          </p:cNvSpPr>
          <p:nvPr>
            <p:ph type="sldNum" sz="quarter" idx="4294967295"/>
          </p:nvPr>
        </p:nvSpPr>
        <p:spPr>
          <a:xfrm>
            <a:off x="4591226" y="6028420"/>
            <a:ext cx="2743200" cy="365125"/>
          </a:xfrm>
          <a:prstGeom prst="rect">
            <a:avLst/>
          </a:prstGeom>
        </p:spPr>
        <p:txBody>
          <a:bodyPr/>
          <a:lstStyle>
            <a:lvl1pPr>
              <a:defRPr>
                <a:solidFill>
                  <a:srgbClr val="AAD9DC"/>
                </a:solidFill>
              </a:defRPr>
            </a:lvl1pPr>
          </a:lstStyle>
          <a:p>
            <a:pPr algn="ctr"/>
            <a:fld id="{DEC61396-31C6-B442-B3A7-AB7AEB3C657A}" type="slidenum">
              <a:rPr lang="fr-FR" sz="1100" b="1" smtClean="0">
                <a:latin typeface="Poppins SemiBold" pitchFamily="2" charset="77"/>
                <a:cs typeface="Poppins SemiBold" pitchFamily="2" charset="77"/>
              </a:rPr>
              <a:pPr algn="ctr"/>
              <a:t>‹N°›</a:t>
            </a:fld>
            <a:endParaRPr lang="fr-FR" sz="1100" b="1">
              <a:latin typeface="Poppins SemiBold" pitchFamily="2" charset="77"/>
              <a:cs typeface="Poppins SemiBold" pitchFamily="2" charset="77"/>
            </a:endParaRPr>
          </a:p>
        </p:txBody>
      </p:sp>
      <p:sp>
        <p:nvSpPr>
          <p:cNvPr id="9" name="Espace réservé du pied de page 7">
            <a:extLst>
              <a:ext uri="{FF2B5EF4-FFF2-40B4-BE49-F238E27FC236}">
                <a16:creationId xmlns:a16="http://schemas.microsoft.com/office/drawing/2014/main" id="{D7FC33A4-AB4F-0E3B-DA93-077D58099B87}"/>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AAD9DC"/>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0" name="Image 9" descr="Une image contenant Police, texte, Graphique, logo&#10;&#10;Description générée automatiquement">
            <a:extLst>
              <a:ext uri="{FF2B5EF4-FFF2-40B4-BE49-F238E27FC236}">
                <a16:creationId xmlns:a16="http://schemas.microsoft.com/office/drawing/2014/main" id="{7D719C12-DEE1-2EF7-7B41-80B6286963B0}"/>
              </a:ext>
            </a:extLst>
          </p:cNvPr>
          <p:cNvPicPr>
            <a:picLocks noChangeAspect="1"/>
          </p:cNvPicPr>
          <p:nvPr userDrawn="1"/>
        </p:nvPicPr>
        <p:blipFill rotWithShape="1">
          <a:blip r:embed="rId2"/>
          <a:srcRect r="71887"/>
          <a:stretch/>
        </p:blipFill>
        <p:spPr>
          <a:xfrm>
            <a:off x="11117456" y="5880088"/>
            <a:ext cx="460985" cy="571429"/>
          </a:xfrm>
          <a:prstGeom prst="rect">
            <a:avLst/>
          </a:prstGeom>
        </p:spPr>
      </p:pic>
    </p:spTree>
    <p:extLst>
      <p:ext uri="{BB962C8B-B14F-4D97-AF65-F5344CB8AC3E}">
        <p14:creationId xmlns:p14="http://schemas.microsoft.com/office/powerpoint/2010/main" val="13578245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_Video full_03">
    <p:bg>
      <p:bgPr>
        <a:solidFill>
          <a:schemeClr val="tx1"/>
        </a:solidFill>
        <a:effectLst/>
      </p:bgPr>
    </p:bg>
    <p:spTree>
      <p:nvGrpSpPr>
        <p:cNvPr id="1" name=""/>
        <p:cNvGrpSpPr/>
        <p:nvPr/>
      </p:nvGrpSpPr>
      <p:grpSpPr>
        <a:xfrm>
          <a:off x="0" y="0"/>
          <a:ext cx="0" cy="0"/>
          <a:chOff x="0" y="0"/>
          <a:chExt cx="0" cy="0"/>
        </a:xfrm>
      </p:grpSpPr>
      <p:sp>
        <p:nvSpPr>
          <p:cNvPr id="10" name="Espace réservé de l'élément multimédia 4">
            <a:extLst>
              <a:ext uri="{FF2B5EF4-FFF2-40B4-BE49-F238E27FC236}">
                <a16:creationId xmlns:a16="http://schemas.microsoft.com/office/drawing/2014/main" id="{308C7413-D74E-6F4A-BD57-B37564C733B2}"/>
              </a:ext>
            </a:extLst>
          </p:cNvPr>
          <p:cNvSpPr>
            <a:spLocks noGrp="1"/>
          </p:cNvSpPr>
          <p:nvPr>
            <p:ph type="media" sz="quarter" idx="17"/>
          </p:nvPr>
        </p:nvSpPr>
        <p:spPr>
          <a:xfrm>
            <a:off x="0" y="0"/>
            <a:ext cx="12192000" cy="6858000"/>
          </a:xfrm>
          <a:solidFill>
            <a:schemeClr val="bg1">
              <a:lumMod val="65000"/>
            </a:schemeClr>
          </a:solidFill>
        </p:spPr>
        <p:txBody>
          <a:bodyPr/>
          <a:lstStyle/>
          <a:p>
            <a:r>
              <a:rPr lang="fr-FR"/>
              <a:t>Cliquez sur l'icône pour ajouter l'élément multimédia</a:t>
            </a: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Tree>
    <p:extLst>
      <p:ext uri="{BB962C8B-B14F-4D97-AF65-F5344CB8AC3E}">
        <p14:creationId xmlns:p14="http://schemas.microsoft.com/office/powerpoint/2010/main" val="21157455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Mot Clé + Text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5F79D-AB60-224C-8ED5-235D64AB140D}"/>
              </a:ext>
            </a:extLst>
          </p:cNvPr>
          <p:cNvSpPr>
            <a:spLocks noGrp="1"/>
          </p:cNvSpPr>
          <p:nvPr>
            <p:ph type="title" hasCustomPrompt="1"/>
          </p:nvPr>
        </p:nvSpPr>
        <p:spPr>
          <a:xfrm>
            <a:off x="6448638" y="325067"/>
            <a:ext cx="5390724" cy="477465"/>
          </a:xfrm>
        </p:spPr>
        <p:txBody>
          <a:bodyPr/>
          <a:lstStyle/>
          <a:p>
            <a:r>
              <a:rPr lang="fr-FR"/>
              <a:t>Titre</a:t>
            </a:r>
          </a:p>
        </p:txBody>
      </p:sp>
      <p:sp>
        <p:nvSpPr>
          <p:cNvPr id="5" name="Rectangle 4">
            <a:extLst>
              <a:ext uri="{FF2B5EF4-FFF2-40B4-BE49-F238E27FC236}">
                <a16:creationId xmlns:a16="http://schemas.microsoft.com/office/drawing/2014/main" id="{ED6D9847-2727-F345-89F7-FD8A072747A3}"/>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CCF1E02A-0BF7-824C-B1F1-FDF83576A6EE}"/>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7" name="Espace réservé de la date 14">
            <a:extLst>
              <a:ext uri="{FF2B5EF4-FFF2-40B4-BE49-F238E27FC236}">
                <a16:creationId xmlns:a16="http://schemas.microsoft.com/office/drawing/2014/main" id="{0664FAB2-4D64-F548-A0D1-22EC2A24968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3" name="Espace réservé du pied de page 2">
            <a:extLst>
              <a:ext uri="{FF2B5EF4-FFF2-40B4-BE49-F238E27FC236}">
                <a16:creationId xmlns:a16="http://schemas.microsoft.com/office/drawing/2014/main" id="{560CC462-81D2-6F47-8111-CA70EFB3BBD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6A55280B-6E22-964C-B2F0-50B0AB4BCDAF}"/>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8" name="Espace réservé du texte 3">
            <a:extLst>
              <a:ext uri="{FF2B5EF4-FFF2-40B4-BE49-F238E27FC236}">
                <a16:creationId xmlns:a16="http://schemas.microsoft.com/office/drawing/2014/main" id="{45E5D300-9C0E-7640-855D-B27DACB79CC8}"/>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9" name="Espace réservé du texte 12">
            <a:extLst>
              <a:ext uri="{FF2B5EF4-FFF2-40B4-BE49-F238E27FC236}">
                <a16:creationId xmlns:a16="http://schemas.microsoft.com/office/drawing/2014/main" id="{874AC3E7-C5FC-BB42-9A87-9F755CF29AA9}"/>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72B4286F-3F52-4640-BFD0-0448BA1B4625}"/>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lvl1pPr>
          </a:lstStyle>
          <a:p>
            <a:pPr lvl="0"/>
            <a:r>
              <a:rPr lang="fr-FR"/>
              <a:t>Cliquez pour modifier les styles du texte du masque</a:t>
            </a:r>
          </a:p>
        </p:txBody>
      </p:sp>
    </p:spTree>
    <p:extLst>
      <p:ext uri="{BB962C8B-B14F-4D97-AF65-F5344CB8AC3E}">
        <p14:creationId xmlns:p14="http://schemas.microsoft.com/office/powerpoint/2010/main" val="1806346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Mot Clé + Texte_2">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493FAF1-7F11-4E40-A91E-5C845396B763}"/>
              </a:ext>
            </a:extLst>
          </p:cNvPr>
          <p:cNvSpPr>
            <a:spLocks noGrp="1"/>
          </p:cNvSpPr>
          <p:nvPr>
            <p:ph type="ftr" sz="quarter" idx="10"/>
          </p:nvPr>
        </p:nvSpPr>
        <p:spPr/>
        <p:txBody>
          <a:bodyPr/>
          <a:lstStyle/>
          <a:p>
            <a:r>
              <a:rPr lang="fr-FR"/>
              <a:t>JEUX OLYMPIQUES ET PARALYMPIQUES DE PARIS 2024 | 08 FÉVRIER 2023</a:t>
            </a:r>
          </a:p>
        </p:txBody>
      </p:sp>
      <p:sp>
        <p:nvSpPr>
          <p:cNvPr id="5" name="Rectangle 4">
            <a:extLst>
              <a:ext uri="{FF2B5EF4-FFF2-40B4-BE49-F238E27FC236}">
                <a16:creationId xmlns:a16="http://schemas.microsoft.com/office/drawing/2014/main" id="{436B0CF7-8301-4B4B-9D2B-589E980FA0F0}"/>
              </a:ext>
            </a:extLst>
          </p:cNvPr>
          <p:cNvSpPr/>
          <p:nvPr/>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7980B982-EC20-024C-B1B5-405976A0B81A}"/>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tx1"/>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ysClr val="windowText" lastClr="000000"/>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7" name="Espace réservé du numéro de diapositive 3">
            <a:extLst>
              <a:ext uri="{FF2B5EF4-FFF2-40B4-BE49-F238E27FC236}">
                <a16:creationId xmlns:a16="http://schemas.microsoft.com/office/drawing/2014/main" id="{8EB429C6-2BFB-4E40-B47D-0641B30C6985}"/>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e la date 14">
            <a:extLst>
              <a:ext uri="{FF2B5EF4-FFF2-40B4-BE49-F238E27FC236}">
                <a16:creationId xmlns:a16="http://schemas.microsoft.com/office/drawing/2014/main" id="{692B7460-204B-E445-BF03-5DB27EEE29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6054C6D0-C39C-8C46-8F1D-50CC5460606D}"/>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D4B81CDB-810A-BD4D-A696-CC2110D2DA6F}"/>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Titre 1">
            <a:extLst>
              <a:ext uri="{FF2B5EF4-FFF2-40B4-BE49-F238E27FC236}">
                <a16:creationId xmlns:a16="http://schemas.microsoft.com/office/drawing/2014/main" id="{99AA348E-0623-0D46-9821-FED6CB013397}"/>
              </a:ext>
            </a:extLst>
          </p:cNvPr>
          <p:cNvSpPr>
            <a:spLocks noGrp="1"/>
          </p:cNvSpPr>
          <p:nvPr>
            <p:ph type="title" hasCustomPrompt="1"/>
          </p:nvPr>
        </p:nvSpPr>
        <p:spPr>
          <a:xfrm>
            <a:off x="6448638" y="325067"/>
            <a:ext cx="5390724" cy="477465"/>
          </a:xfrm>
        </p:spPr>
        <p:txBody>
          <a:bodyPr/>
          <a:lstStyle>
            <a:lvl1pPr>
              <a:defRPr>
                <a:solidFill>
                  <a:schemeClr val="bg1"/>
                </a:solidFill>
              </a:defRPr>
            </a:lvl1pPr>
          </a:lstStyle>
          <a:p>
            <a:r>
              <a:rPr lang="fr-FR"/>
              <a:t>Titre</a:t>
            </a:r>
          </a:p>
        </p:txBody>
      </p:sp>
      <p:sp>
        <p:nvSpPr>
          <p:cNvPr id="14" name="Espace réservé du texte 3">
            <a:extLst>
              <a:ext uri="{FF2B5EF4-FFF2-40B4-BE49-F238E27FC236}">
                <a16:creationId xmlns:a16="http://schemas.microsoft.com/office/drawing/2014/main" id="{5616CDA3-4BDE-2740-99F2-0C039A561690}"/>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1718910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Mot Clé + Text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A6765F-4718-A94D-B4DC-BF3D2C730388}"/>
              </a:ext>
            </a:extLst>
          </p:cNvPr>
          <p:cNvSpPr/>
          <p:nvPr/>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347C8F7D-B0DB-904E-9F0A-88466BA996FD}"/>
              </a:ext>
            </a:extLst>
          </p:cNvPr>
          <p:cNvSpPr>
            <a:spLocks noGrp="1"/>
          </p:cNvSpPr>
          <p:nvPr>
            <p:ph type="body" sz="quarter" idx="32"/>
          </p:nvPr>
        </p:nvSpPr>
        <p:spPr>
          <a:xfrm>
            <a:off x="7442883"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3" name="Espace réservé du pied de page 2">
            <a:extLst>
              <a:ext uri="{FF2B5EF4-FFF2-40B4-BE49-F238E27FC236}">
                <a16:creationId xmlns:a16="http://schemas.microsoft.com/office/drawing/2014/main" id="{49EA93BE-7160-064E-B5B4-343117E58BDA}"/>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13142E13-AB3A-F045-AB79-D6C0907ACC2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12">
            <a:extLst>
              <a:ext uri="{FF2B5EF4-FFF2-40B4-BE49-F238E27FC236}">
                <a16:creationId xmlns:a16="http://schemas.microsoft.com/office/drawing/2014/main" id="{3F765B32-2BFB-A740-A5F4-9314892A696D}"/>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477C3E57-F646-E74D-B366-2EC65401D396}"/>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e la date 14">
            <a:extLst>
              <a:ext uri="{FF2B5EF4-FFF2-40B4-BE49-F238E27FC236}">
                <a16:creationId xmlns:a16="http://schemas.microsoft.com/office/drawing/2014/main" id="{9E78BF3F-0900-AA44-A6F4-61FAF8A93ACB}"/>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Titre 1">
            <a:extLst>
              <a:ext uri="{FF2B5EF4-FFF2-40B4-BE49-F238E27FC236}">
                <a16:creationId xmlns:a16="http://schemas.microsoft.com/office/drawing/2014/main" id="{8E7948BD-46B5-D74D-B84C-985A73C7EF8B}"/>
              </a:ext>
            </a:extLst>
          </p:cNvPr>
          <p:cNvSpPr>
            <a:spLocks noGrp="1"/>
          </p:cNvSpPr>
          <p:nvPr>
            <p:ph type="title" hasCustomPrompt="1"/>
          </p:nvPr>
        </p:nvSpPr>
        <p:spPr>
          <a:xfrm>
            <a:off x="352638" y="325067"/>
            <a:ext cx="5425310" cy="477465"/>
          </a:xfrm>
        </p:spPr>
        <p:txBody>
          <a:bodyPr/>
          <a:lstStyle/>
          <a:p>
            <a:r>
              <a:rPr lang="fr-FR"/>
              <a:t>titre</a:t>
            </a:r>
          </a:p>
        </p:txBody>
      </p:sp>
      <p:sp>
        <p:nvSpPr>
          <p:cNvPr id="18" name="Espace réservé du texte 3">
            <a:extLst>
              <a:ext uri="{FF2B5EF4-FFF2-40B4-BE49-F238E27FC236}">
                <a16:creationId xmlns:a16="http://schemas.microsoft.com/office/drawing/2014/main" id="{E24A8D7D-F0F5-AB4A-938F-A48A7436DDB9}"/>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991496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exte + image arche_1">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A05EF7-11BE-414A-8E53-91D407F8D96F}"/>
              </a:ext>
            </a:extLst>
          </p:cNvPr>
          <p:cNvSpPr/>
          <p:nvPr/>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08 FÉVRIER 2023</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pour une image  15">
            <a:extLst>
              <a:ext uri="{FF2B5EF4-FFF2-40B4-BE49-F238E27FC236}">
                <a16:creationId xmlns:a16="http://schemas.microsoft.com/office/drawing/2014/main" id="{F191E54A-2D95-CE42-8411-FA544EAD824E}"/>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5" name="Espace réservé du texte 8">
            <a:extLst>
              <a:ext uri="{FF2B5EF4-FFF2-40B4-BE49-F238E27FC236}">
                <a16:creationId xmlns:a16="http://schemas.microsoft.com/office/drawing/2014/main" id="{307C9AE6-1826-0942-B0DE-75E607F8B434}"/>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5425310"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1237677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exte + image arche_2">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7B8F03-F269-5748-B543-6389A5D9D6A2}"/>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u pied de page 2">
            <a:extLst>
              <a:ext uri="{FF2B5EF4-FFF2-40B4-BE49-F238E27FC236}">
                <a16:creationId xmlns:a16="http://schemas.microsoft.com/office/drawing/2014/main" id="{2B19B967-92E7-5043-B0CE-ABC3DF2A7B6B}"/>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08 FÉVRIER 2023</a:t>
            </a:r>
          </a:p>
        </p:txBody>
      </p:sp>
      <p:sp>
        <p:nvSpPr>
          <p:cNvPr id="9" name="Espace réservé du numéro de diapositive 2">
            <a:extLst>
              <a:ext uri="{FF2B5EF4-FFF2-40B4-BE49-F238E27FC236}">
                <a16:creationId xmlns:a16="http://schemas.microsoft.com/office/drawing/2014/main" id="{1E56BEB6-633B-DE4B-A1B5-189314EB448F}"/>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1" name="Espace réservé du texte 12">
            <a:extLst>
              <a:ext uri="{FF2B5EF4-FFF2-40B4-BE49-F238E27FC236}">
                <a16:creationId xmlns:a16="http://schemas.microsoft.com/office/drawing/2014/main" id="{EB5C271A-8E7C-9C4E-9FE6-6C50CD9947FC}"/>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134A8E6F-6E53-4948-A84F-F12DC53B0F7E}"/>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4" name="Espace réservé de la date 14">
            <a:extLst>
              <a:ext uri="{FF2B5EF4-FFF2-40B4-BE49-F238E27FC236}">
                <a16:creationId xmlns:a16="http://schemas.microsoft.com/office/drawing/2014/main" id="{87EF8764-63FE-AF43-A15C-7E2F6FFA7DBB}"/>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15">
            <a:extLst>
              <a:ext uri="{FF2B5EF4-FFF2-40B4-BE49-F238E27FC236}">
                <a16:creationId xmlns:a16="http://schemas.microsoft.com/office/drawing/2014/main" id="{AD6E8F13-DEAB-8D49-9727-92C66AD9F05C}"/>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6" name="Espace réservé du texte 8">
            <a:extLst>
              <a:ext uri="{FF2B5EF4-FFF2-40B4-BE49-F238E27FC236}">
                <a16:creationId xmlns:a16="http://schemas.microsoft.com/office/drawing/2014/main" id="{700EB17F-0CE4-B34F-AC6E-031D6B02F66F}"/>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7" name="Titre 1">
            <a:extLst>
              <a:ext uri="{FF2B5EF4-FFF2-40B4-BE49-F238E27FC236}">
                <a16:creationId xmlns:a16="http://schemas.microsoft.com/office/drawing/2014/main" id="{0ECAFE99-1AF7-E247-AF71-DA55F096B608}"/>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59F77C95-8C1B-C744-81F6-6757C8EDB22B}"/>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844885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exte + image arche_3">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08 FÉVRIER 2023</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p:nvSpPr>
        <p:spPr>
          <a:xfrm>
            <a:off x="5334000" y="0"/>
            <a:ext cx="685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oAutofit/>
          </a:bodyPr>
          <a:lstStyle>
            <a:lvl1pPr algn="ctr">
              <a:defRPr/>
            </a:lvl1pPr>
          </a:lstStyle>
          <a:p>
            <a:r>
              <a:rPr lang="fr-FR"/>
              <a:t>Cliquez sur l'icône pour ajouter une image</a:t>
            </a:r>
          </a:p>
        </p:txBody>
      </p:sp>
      <p:sp>
        <p:nvSpPr>
          <p:cNvPr id="14" name="Espace réservé du texte 12">
            <a:extLst>
              <a:ext uri="{FF2B5EF4-FFF2-40B4-BE49-F238E27FC236}">
                <a16:creationId xmlns:a16="http://schemas.microsoft.com/office/drawing/2014/main" id="{FFB0D73B-9ABD-864E-B44F-0C9C5F4312FF}"/>
              </a:ext>
            </a:extLst>
          </p:cNvPr>
          <p:cNvSpPr>
            <a:spLocks noGrp="1"/>
          </p:cNvSpPr>
          <p:nvPr>
            <p:ph type="body" sz="quarter" idx="53"/>
          </p:nvPr>
        </p:nvSpPr>
        <p:spPr>
          <a:xfrm>
            <a:off x="5794076" y="461358"/>
            <a:ext cx="1746412" cy="1791512"/>
          </a:xfrm>
          <a:prstGeom prst="round2SameRect">
            <a:avLst>
              <a:gd name="adj1" fmla="val 50000"/>
              <a:gd name="adj2" fmla="val 0"/>
            </a:avLst>
          </a:prstGeom>
          <a:solidFill>
            <a:schemeClr val="accent3"/>
          </a:solidFill>
        </p:spPr>
        <p:txBody>
          <a:bodyPr lIns="0" tIns="36000" rIns="0" bIns="108000" anchor="b" anchorCtr="0">
            <a:noAutofit/>
          </a:bodyPr>
          <a:lstStyle>
            <a:lvl1pPr marL="0" indent="0">
              <a:lnSpc>
                <a:spcPct val="80000"/>
              </a:lnSpc>
              <a:spcAft>
                <a:spcPts val="0"/>
              </a:spcAft>
              <a:tabLst/>
              <a:defRPr sz="16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9" name="Espace réservé du texte 8">
            <a:extLst>
              <a:ext uri="{FF2B5EF4-FFF2-40B4-BE49-F238E27FC236}">
                <a16:creationId xmlns:a16="http://schemas.microsoft.com/office/drawing/2014/main" id="{5CF1893D-088A-C04B-AF93-CA6C46A8934D}"/>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945633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exte + image arche_4">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08 FÉVRIER 2023</a:t>
            </a: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chor="t">
            <a:noAutofit/>
          </a:bodyPr>
          <a:lstStyle>
            <a:lvl1pPr algn="ctr">
              <a:defRPr/>
            </a:lvl1pPr>
          </a:lstStyle>
          <a:p>
            <a:r>
              <a:rPr lang="fr-FR"/>
              <a:t>Cliquez sur l'icône pour ajouter une image</a:t>
            </a:r>
          </a:p>
        </p:txBody>
      </p:sp>
      <p:sp>
        <p:nvSpPr>
          <p:cNvPr id="19" name="Espace réservé du texte 12">
            <a:extLst>
              <a:ext uri="{FF2B5EF4-FFF2-40B4-BE49-F238E27FC236}">
                <a16:creationId xmlns:a16="http://schemas.microsoft.com/office/drawing/2014/main" id="{6AAAFAF2-0642-5040-B7A9-8B62A1D3E31F}"/>
              </a:ext>
            </a:extLst>
          </p:cNvPr>
          <p:cNvSpPr>
            <a:spLocks noGrp="1"/>
          </p:cNvSpPr>
          <p:nvPr>
            <p:ph type="body" sz="quarter" idx="54"/>
          </p:nvPr>
        </p:nvSpPr>
        <p:spPr>
          <a:xfrm>
            <a:off x="9985513" y="4610100"/>
            <a:ext cx="1746412" cy="1767716"/>
          </a:xfrm>
          <a:prstGeom prst="round2SameRect">
            <a:avLst>
              <a:gd name="adj1" fmla="val 50000"/>
              <a:gd name="adj2" fmla="val 0"/>
            </a:avLst>
          </a:prstGeom>
          <a:noFill/>
          <a:ln w="19050">
            <a:solidFill>
              <a:schemeClr val="accent3"/>
            </a:solidFill>
          </a:ln>
        </p:spPr>
        <p:txBody>
          <a:bodyPr lIns="0" tIns="36000" rIns="0" bIns="108000" anchor="b" anchorCtr="0">
            <a:noAutofit/>
          </a:bodyPr>
          <a:lstStyle>
            <a:lvl1pPr marL="0" indent="0">
              <a:lnSpc>
                <a:spcPct val="80000"/>
              </a:lnSpc>
              <a:spcAft>
                <a:spcPts val="0"/>
              </a:spcAft>
              <a:tabLst/>
              <a:defRPr sz="1600" b="1" i="0" cap="all" baseline="0">
                <a:solidFill>
                  <a:schemeClr val="accent3"/>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0" name="Espace réservé du texte 8">
            <a:extLst>
              <a:ext uri="{FF2B5EF4-FFF2-40B4-BE49-F238E27FC236}">
                <a16:creationId xmlns:a16="http://schemas.microsoft.com/office/drawing/2014/main" id="{D094A2D4-2279-0646-8DDF-98607B356E2B}"/>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numéro de diapositive 2">
            <a:extLst>
              <a:ext uri="{FF2B5EF4-FFF2-40B4-BE49-F238E27FC236}">
                <a16:creationId xmlns:a16="http://schemas.microsoft.com/office/drawing/2014/main" id="{FBB54B4A-A281-2B4E-8596-E140BD22059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Tree>
    <p:extLst>
      <p:ext uri="{BB962C8B-B14F-4D97-AF65-F5344CB8AC3E}">
        <p14:creationId xmlns:p14="http://schemas.microsoft.com/office/powerpoint/2010/main" val="9289152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exte + image arche_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8F77D-7AA5-FF42-9C39-692677EC7D9F}"/>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84FC4CE1-AC8C-3645-A4C0-E5085BFE79BC}"/>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0CE20098-3F03-334E-A49C-9D1A669656F1}"/>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e la date 14">
            <a:extLst>
              <a:ext uri="{FF2B5EF4-FFF2-40B4-BE49-F238E27FC236}">
                <a16:creationId xmlns:a16="http://schemas.microsoft.com/office/drawing/2014/main" id="{5BFF8C23-995F-C640-B352-851EA498F9E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pour une image  15">
            <a:extLst>
              <a:ext uri="{FF2B5EF4-FFF2-40B4-BE49-F238E27FC236}">
                <a16:creationId xmlns:a16="http://schemas.microsoft.com/office/drawing/2014/main" id="{926A985F-08BA-B247-8098-9EA13E077F71}"/>
              </a:ext>
            </a:extLst>
          </p:cNvPr>
          <p:cNvSpPr>
            <a:spLocks noGrp="1" noChangeAspect="1"/>
          </p:cNvSpPr>
          <p:nvPr>
            <p:ph type="pic" sz="quarter" idx="34"/>
          </p:nvPr>
        </p:nvSpPr>
        <p:spPr>
          <a:xfrm>
            <a:off x="4395735"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7" name="Espace réservé du texte 12">
            <a:extLst>
              <a:ext uri="{FF2B5EF4-FFF2-40B4-BE49-F238E27FC236}">
                <a16:creationId xmlns:a16="http://schemas.microsoft.com/office/drawing/2014/main" id="{C83DCEC4-0FA9-7847-ADC3-201C6E7580B9}"/>
              </a:ext>
            </a:extLst>
          </p:cNvPr>
          <p:cNvSpPr>
            <a:spLocks noGrp="1"/>
          </p:cNvSpPr>
          <p:nvPr>
            <p:ph type="body" sz="quarter" idx="33"/>
          </p:nvPr>
        </p:nvSpPr>
        <p:spPr>
          <a:xfrm>
            <a:off x="8178244"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58D36CF9-5F03-D742-8283-4ED2CEA85A15}"/>
              </a:ext>
            </a:extLst>
          </p:cNvPr>
          <p:cNvSpPr>
            <a:spLocks noGrp="1"/>
          </p:cNvSpPr>
          <p:nvPr>
            <p:ph type="body" sz="quarter" idx="36"/>
          </p:nvPr>
        </p:nvSpPr>
        <p:spPr>
          <a:xfrm>
            <a:off x="8178242"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7552E286-F8BE-A44F-8E62-F983E4766D8A}"/>
              </a:ext>
            </a:extLst>
          </p:cNvPr>
          <p:cNvSpPr>
            <a:spLocks noGrp="1"/>
          </p:cNvSpPr>
          <p:nvPr>
            <p:ph type="body" sz="quarter" idx="51" hasCustomPrompt="1"/>
          </p:nvPr>
        </p:nvSpPr>
        <p:spPr>
          <a:xfrm>
            <a:off x="45377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0" name="Espace réservé du texte 3">
            <a:extLst>
              <a:ext uri="{FF2B5EF4-FFF2-40B4-BE49-F238E27FC236}">
                <a16:creationId xmlns:a16="http://schemas.microsoft.com/office/drawing/2014/main" id="{9D3A7117-F2CB-334E-BBD2-6BD6BA21535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1558524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exte + image arche_6">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929BA5F-9121-DB4C-B7BC-E4226236EA8A}"/>
              </a:ext>
            </a:extLst>
          </p:cNvPr>
          <p:cNvSpPr>
            <a:spLocks noGrp="1"/>
          </p:cNvSpPr>
          <p:nvPr>
            <p:ph type="ftr" sz="quarter" idx="10"/>
          </p:nvPr>
        </p:nvSpPr>
        <p:spPr/>
        <p:txBody>
          <a:bodyPr/>
          <a:lstStyle/>
          <a:p>
            <a:r>
              <a:rPr lang="fr-FR"/>
              <a:t>JEUX OLYMPIQUES ET PARALYMPIQUES DE PARIS 2024 | 08 FÉVRIER 2023</a:t>
            </a:r>
          </a:p>
        </p:txBody>
      </p:sp>
      <p:sp>
        <p:nvSpPr>
          <p:cNvPr id="16" name="Espace réservé pour une image  24">
            <a:extLst>
              <a:ext uri="{FF2B5EF4-FFF2-40B4-BE49-F238E27FC236}">
                <a16:creationId xmlns:a16="http://schemas.microsoft.com/office/drawing/2014/main" id="{584A0971-ADD1-9C42-B4AA-C771E8C0B100}"/>
              </a:ext>
            </a:extLst>
          </p:cNvPr>
          <p:cNvSpPr>
            <a:spLocks noGrp="1" noChangeAspect="1"/>
          </p:cNvSpPr>
          <p:nvPr>
            <p:ph type="pic" sz="quarter" idx="37"/>
          </p:nvPr>
        </p:nvSpPr>
        <p:spPr>
          <a:xfrm>
            <a:off x="470985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7" name="Espace réservé pour une image  25">
            <a:extLst>
              <a:ext uri="{FF2B5EF4-FFF2-40B4-BE49-F238E27FC236}">
                <a16:creationId xmlns:a16="http://schemas.microsoft.com/office/drawing/2014/main" id="{87F7FCF1-A33D-6B46-A6A8-F90B4E4ACCEA}"/>
              </a:ext>
            </a:extLst>
          </p:cNvPr>
          <p:cNvSpPr>
            <a:spLocks noGrp="1" noChangeAspect="1"/>
          </p:cNvSpPr>
          <p:nvPr>
            <p:ph type="pic" sz="quarter" idx="38"/>
          </p:nvPr>
        </p:nvSpPr>
        <p:spPr>
          <a:xfrm>
            <a:off x="811038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8" name="Espace réservé pour une image  26">
            <a:extLst>
              <a:ext uri="{FF2B5EF4-FFF2-40B4-BE49-F238E27FC236}">
                <a16:creationId xmlns:a16="http://schemas.microsoft.com/office/drawing/2014/main" id="{E55C0359-3272-454E-99B3-C975F4F0D862}"/>
              </a:ext>
            </a:extLst>
          </p:cNvPr>
          <p:cNvSpPr>
            <a:spLocks noGrp="1" noChangeAspect="1"/>
          </p:cNvSpPr>
          <p:nvPr>
            <p:ph type="pic" sz="quarter" idx="39"/>
          </p:nvPr>
        </p:nvSpPr>
        <p:spPr>
          <a:xfrm>
            <a:off x="11510918"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9" name="Espace réservé de la date 14">
            <a:extLst>
              <a:ext uri="{FF2B5EF4-FFF2-40B4-BE49-F238E27FC236}">
                <a16:creationId xmlns:a16="http://schemas.microsoft.com/office/drawing/2014/main" id="{6E647D36-9A90-3246-A89D-6C7E2BAFE4A1}"/>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texte 12">
            <a:extLst>
              <a:ext uri="{FF2B5EF4-FFF2-40B4-BE49-F238E27FC236}">
                <a16:creationId xmlns:a16="http://schemas.microsoft.com/office/drawing/2014/main" id="{FAC39B7D-8C38-8D43-880D-A2D24D9502BA}"/>
              </a:ext>
            </a:extLst>
          </p:cNvPr>
          <p:cNvSpPr>
            <a:spLocks noGrp="1"/>
          </p:cNvSpPr>
          <p:nvPr>
            <p:ph type="body" sz="quarter" idx="33"/>
          </p:nvPr>
        </p:nvSpPr>
        <p:spPr>
          <a:xfrm>
            <a:off x="681082"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1" name="Espace réservé du texte 3">
            <a:extLst>
              <a:ext uri="{FF2B5EF4-FFF2-40B4-BE49-F238E27FC236}">
                <a16:creationId xmlns:a16="http://schemas.microsoft.com/office/drawing/2014/main" id="{4508D3D1-7D48-C54A-BE9F-88D60DDC7FD0}"/>
              </a:ext>
            </a:extLst>
          </p:cNvPr>
          <p:cNvSpPr>
            <a:spLocks noGrp="1"/>
          </p:cNvSpPr>
          <p:nvPr>
            <p:ph type="body" sz="quarter" idx="36"/>
          </p:nvPr>
        </p:nvSpPr>
        <p:spPr>
          <a:xfrm>
            <a:off x="681080"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22" name="Espace réservé du texte 8">
            <a:extLst>
              <a:ext uri="{FF2B5EF4-FFF2-40B4-BE49-F238E27FC236}">
                <a16:creationId xmlns:a16="http://schemas.microsoft.com/office/drawing/2014/main" id="{668214FF-258B-4B46-8BB3-402ADFDA918A}"/>
              </a:ext>
            </a:extLst>
          </p:cNvPr>
          <p:cNvSpPr>
            <a:spLocks noGrp="1"/>
          </p:cNvSpPr>
          <p:nvPr>
            <p:ph type="body" sz="quarter" idx="16" hasCustomPrompt="1"/>
          </p:nvPr>
        </p:nvSpPr>
        <p:spPr>
          <a:xfrm>
            <a:off x="116388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85D370FB-FA6C-494F-BD1C-F2A54EBF5152}"/>
              </a:ext>
            </a:extLst>
          </p:cNvPr>
          <p:cNvSpPr>
            <a:spLocks noGrp="1"/>
          </p:cNvSpPr>
          <p:nvPr>
            <p:ph type="body" sz="quarter" idx="49" hasCustomPrompt="1"/>
          </p:nvPr>
        </p:nvSpPr>
        <p:spPr>
          <a:xfrm>
            <a:off x="823833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79D9F59A-CFE5-5C43-84AF-D0CF544B0D3D}"/>
              </a:ext>
            </a:extLst>
          </p:cNvPr>
          <p:cNvSpPr>
            <a:spLocks noGrp="1"/>
          </p:cNvSpPr>
          <p:nvPr>
            <p:ph type="body" sz="quarter" idx="51" hasCustomPrompt="1"/>
          </p:nvPr>
        </p:nvSpPr>
        <p:spPr>
          <a:xfrm>
            <a:off x="483780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Espace réservé du numéro de diapositive 3">
            <a:extLst>
              <a:ext uri="{FF2B5EF4-FFF2-40B4-BE49-F238E27FC236}">
                <a16:creationId xmlns:a16="http://schemas.microsoft.com/office/drawing/2014/main" id="{4622AEE2-F4C6-3C46-8B1A-5EC35D64AFFC}"/>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5" name="Titre 1">
            <a:extLst>
              <a:ext uri="{FF2B5EF4-FFF2-40B4-BE49-F238E27FC236}">
                <a16:creationId xmlns:a16="http://schemas.microsoft.com/office/drawing/2014/main" id="{1C34B749-C2B8-5B41-B09F-D083E2D6DE2D}"/>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169E97B0-F565-2746-8ED6-6DEEB9F01C6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11769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nd bleu vierge">
    <p:bg>
      <p:bgPr>
        <a:solidFill>
          <a:srgbClr val="AAD9DC"/>
        </a:solidFill>
        <a:effectLst/>
      </p:bgPr>
    </p:bg>
    <p:spTree>
      <p:nvGrpSpPr>
        <p:cNvPr id="1" name=""/>
        <p:cNvGrpSpPr/>
        <p:nvPr/>
      </p:nvGrpSpPr>
      <p:grpSpPr>
        <a:xfrm>
          <a:off x="0" y="0"/>
          <a:ext cx="0" cy="0"/>
          <a:chOff x="0" y="0"/>
          <a:chExt cx="0" cy="0"/>
        </a:xfrm>
      </p:grpSpPr>
      <p:sp>
        <p:nvSpPr>
          <p:cNvPr id="12" name="Espace réservé du numéro de diapositive 5">
            <a:extLst>
              <a:ext uri="{FF2B5EF4-FFF2-40B4-BE49-F238E27FC236}">
                <a16:creationId xmlns:a16="http://schemas.microsoft.com/office/drawing/2014/main" id="{7728F230-4BB4-F855-6C76-2876062145B3}"/>
              </a:ext>
            </a:extLst>
          </p:cNvPr>
          <p:cNvSpPr>
            <a:spLocks noGrp="1"/>
          </p:cNvSpPr>
          <p:nvPr>
            <p:ph type="sldNum" sz="quarter" idx="4294967295"/>
          </p:nvPr>
        </p:nvSpPr>
        <p:spPr>
          <a:xfrm>
            <a:off x="4591226" y="6028420"/>
            <a:ext cx="2743200" cy="365125"/>
          </a:xfrm>
          <a:prstGeom prst="rect">
            <a:avLst/>
          </a:prstGeom>
        </p:spPr>
        <p:txBody>
          <a:bodyPr/>
          <a:lstStyle/>
          <a:p>
            <a:pPr algn="ctr"/>
            <a:fld id="{DEC61396-31C6-B442-B3A7-AB7AEB3C657A}" type="slidenum">
              <a:rPr lang="fr-FR" sz="1100" b="1" smtClean="0">
                <a:solidFill>
                  <a:srgbClr val="EC6357"/>
                </a:solidFill>
                <a:latin typeface="Poppins SemiBold" pitchFamily="2" charset="77"/>
                <a:cs typeface="Poppins SemiBold" pitchFamily="2" charset="77"/>
              </a:rPr>
              <a:pPr algn="ctr"/>
              <a:t>‹N°›</a:t>
            </a:fld>
            <a:endParaRPr lang="fr-FR" sz="1100" b="1">
              <a:solidFill>
                <a:srgbClr val="EC6357"/>
              </a:solidFill>
              <a:latin typeface="Poppins SemiBold" pitchFamily="2" charset="77"/>
              <a:cs typeface="Poppins SemiBold" pitchFamily="2" charset="77"/>
            </a:endParaRPr>
          </a:p>
        </p:txBody>
      </p:sp>
      <p:sp>
        <p:nvSpPr>
          <p:cNvPr id="13" name="Espace réservé du pied de page 7">
            <a:extLst>
              <a:ext uri="{FF2B5EF4-FFF2-40B4-BE49-F238E27FC236}">
                <a16:creationId xmlns:a16="http://schemas.microsoft.com/office/drawing/2014/main" id="{F9E99B03-3022-4C37-39B6-AF664A02F419}"/>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4" name="Image 13">
            <a:extLst>
              <a:ext uri="{FF2B5EF4-FFF2-40B4-BE49-F238E27FC236}">
                <a16:creationId xmlns:a16="http://schemas.microsoft.com/office/drawing/2014/main" id="{7FCD7F51-CBAD-B956-6137-CE4D6C93A082}"/>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Tree>
    <p:extLst>
      <p:ext uri="{BB962C8B-B14F-4D97-AF65-F5344CB8AC3E}">
        <p14:creationId xmlns:p14="http://schemas.microsoft.com/office/powerpoint/2010/main" val="34974817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exte + image arche_7">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EADC2BD0-EA03-DD4E-9210-BD4CCFB0186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08 FÉVRIER 2023</a:t>
            </a:r>
          </a:p>
        </p:txBody>
      </p:sp>
      <p:sp>
        <p:nvSpPr>
          <p:cNvPr id="7" name="Espace réservé pour une image  24">
            <a:extLst>
              <a:ext uri="{FF2B5EF4-FFF2-40B4-BE49-F238E27FC236}">
                <a16:creationId xmlns:a16="http://schemas.microsoft.com/office/drawing/2014/main" id="{BA96A0BD-D4B7-8C4F-98AC-D4FF3F1B4D82}"/>
              </a:ext>
            </a:extLst>
          </p:cNvPr>
          <p:cNvSpPr>
            <a:spLocks noGrp="1" noChangeAspect="1"/>
          </p:cNvSpPr>
          <p:nvPr>
            <p:ph type="pic" sz="quarter" idx="37"/>
          </p:nvPr>
        </p:nvSpPr>
        <p:spPr>
          <a:xfrm>
            <a:off x="470985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AEF12B39-3BA0-764E-AC75-89543A9184B7}"/>
              </a:ext>
            </a:extLst>
          </p:cNvPr>
          <p:cNvSpPr>
            <a:spLocks noGrp="1" noChangeAspect="1"/>
          </p:cNvSpPr>
          <p:nvPr>
            <p:ph type="pic" sz="quarter" idx="38"/>
          </p:nvPr>
        </p:nvSpPr>
        <p:spPr>
          <a:xfrm>
            <a:off x="811038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9" name="Espace réservé pour une image  26">
            <a:extLst>
              <a:ext uri="{FF2B5EF4-FFF2-40B4-BE49-F238E27FC236}">
                <a16:creationId xmlns:a16="http://schemas.microsoft.com/office/drawing/2014/main" id="{81F632DF-DB3F-DB4D-8085-DC2B5E89E96C}"/>
              </a:ext>
            </a:extLst>
          </p:cNvPr>
          <p:cNvSpPr>
            <a:spLocks noGrp="1" noChangeAspect="1"/>
          </p:cNvSpPr>
          <p:nvPr>
            <p:ph type="pic" sz="quarter" idx="39"/>
          </p:nvPr>
        </p:nvSpPr>
        <p:spPr>
          <a:xfrm>
            <a:off x="11510918"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e la date 14">
            <a:extLst>
              <a:ext uri="{FF2B5EF4-FFF2-40B4-BE49-F238E27FC236}">
                <a16:creationId xmlns:a16="http://schemas.microsoft.com/office/drawing/2014/main" id="{F79A80A7-C171-CA4C-AA01-2E491A89EB2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11" name="Espace réservé du texte 12">
            <a:extLst>
              <a:ext uri="{FF2B5EF4-FFF2-40B4-BE49-F238E27FC236}">
                <a16:creationId xmlns:a16="http://schemas.microsoft.com/office/drawing/2014/main" id="{733C6BA2-9841-2940-8272-5A6A17A03137}"/>
              </a:ext>
            </a:extLst>
          </p:cNvPr>
          <p:cNvSpPr>
            <a:spLocks noGrp="1"/>
          </p:cNvSpPr>
          <p:nvPr>
            <p:ph type="body" sz="quarter" idx="33"/>
          </p:nvPr>
        </p:nvSpPr>
        <p:spPr>
          <a:xfrm>
            <a:off x="681082" y="2199505"/>
            <a:ext cx="3400530" cy="1135119"/>
          </a:xfrm>
          <a:prstGeom prst="rect">
            <a:avLst/>
          </a:prstGeom>
        </p:spPr>
        <p:txBody>
          <a:bodyPr anchor="b"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5A03898F-6E19-1145-8951-65C6404516DD}"/>
              </a:ext>
            </a:extLst>
          </p:cNvPr>
          <p:cNvSpPr>
            <a:spLocks noGrp="1"/>
          </p:cNvSpPr>
          <p:nvPr>
            <p:ph type="body" sz="quarter" idx="36"/>
          </p:nvPr>
        </p:nvSpPr>
        <p:spPr>
          <a:xfrm>
            <a:off x="681080" y="3334624"/>
            <a:ext cx="3400531" cy="2654091"/>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Espace réservé du texte 8">
            <a:extLst>
              <a:ext uri="{FF2B5EF4-FFF2-40B4-BE49-F238E27FC236}">
                <a16:creationId xmlns:a16="http://schemas.microsoft.com/office/drawing/2014/main" id="{31485B7E-665F-CC4C-BC4B-1831AF5072E6}"/>
              </a:ext>
            </a:extLst>
          </p:cNvPr>
          <p:cNvSpPr>
            <a:spLocks noGrp="1"/>
          </p:cNvSpPr>
          <p:nvPr>
            <p:ph type="body" sz="quarter" idx="16" hasCustomPrompt="1"/>
          </p:nvPr>
        </p:nvSpPr>
        <p:spPr>
          <a:xfrm>
            <a:off x="11638866"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2B457D35-F871-6943-8013-64E589DD9EC1}"/>
              </a:ext>
            </a:extLst>
          </p:cNvPr>
          <p:cNvSpPr>
            <a:spLocks noGrp="1"/>
          </p:cNvSpPr>
          <p:nvPr>
            <p:ph type="body" sz="quarter" idx="49" hasCustomPrompt="1"/>
          </p:nvPr>
        </p:nvSpPr>
        <p:spPr>
          <a:xfrm>
            <a:off x="823833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5" name="Espace réservé du texte 8">
            <a:extLst>
              <a:ext uri="{FF2B5EF4-FFF2-40B4-BE49-F238E27FC236}">
                <a16:creationId xmlns:a16="http://schemas.microsoft.com/office/drawing/2014/main" id="{3EF98A95-6F71-EF42-BB1B-7F65BE91E5B0}"/>
              </a:ext>
            </a:extLst>
          </p:cNvPr>
          <p:cNvSpPr>
            <a:spLocks noGrp="1"/>
          </p:cNvSpPr>
          <p:nvPr>
            <p:ph type="body" sz="quarter" idx="51" hasCustomPrompt="1"/>
          </p:nvPr>
        </p:nvSpPr>
        <p:spPr>
          <a:xfrm>
            <a:off x="483780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6" name="Espace réservé du numéro de diapositive 3">
            <a:extLst>
              <a:ext uri="{FF2B5EF4-FFF2-40B4-BE49-F238E27FC236}">
                <a16:creationId xmlns:a16="http://schemas.microsoft.com/office/drawing/2014/main" id="{AAC84AFF-C040-9447-B8C6-FF5A0F02BDF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8" name="Titre 1">
            <a:extLst>
              <a:ext uri="{FF2B5EF4-FFF2-40B4-BE49-F238E27FC236}">
                <a16:creationId xmlns:a16="http://schemas.microsoft.com/office/drawing/2014/main" id="{90AB5611-E5EF-4449-B40E-97104F7899F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9" name="Espace réservé du texte 3">
            <a:extLst>
              <a:ext uri="{FF2B5EF4-FFF2-40B4-BE49-F238E27FC236}">
                <a16:creationId xmlns:a16="http://schemas.microsoft.com/office/drawing/2014/main" id="{96395F19-245B-AC40-8565-DBA9408E8C2C}"/>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9771444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ccroche + image arche_1">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EADAD-4554-4444-BFCD-6C4485B2C9D0}"/>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8772C382-261F-C34E-A825-642543E032F1}"/>
              </a:ext>
            </a:extLst>
          </p:cNvPr>
          <p:cNvSpPr>
            <a:spLocks noGrp="1"/>
          </p:cNvSpPr>
          <p:nvPr>
            <p:ph type="body" sz="quarter" idx="32"/>
          </p:nvPr>
        </p:nvSpPr>
        <p:spPr>
          <a:xfrm>
            <a:off x="1346883" y="1239754"/>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solidFill>
            <a:schemeClr val="accent3"/>
          </a:solidFill>
        </p:spPr>
        <p:txBody>
          <a:bodyPr wrap="square" lIns="180000" tIns="180000" rIns="180000" bIns="180000" anchor="ctr">
            <a:noAutofit/>
          </a:bodyPr>
          <a:lstStyle>
            <a:lvl1pPr algn="l">
              <a:lnSpc>
                <a:spcPct val="100000"/>
              </a:lnSpc>
              <a:defRPr sz="2400" b="0" i="0">
                <a:solidFill>
                  <a:schemeClr val="bg1"/>
                </a:solidFill>
                <a:latin typeface="Paris2024 Extralight" panose="020102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p:txBody>
      </p:sp>
      <p:sp>
        <p:nvSpPr>
          <p:cNvPr id="8" name="Espace réservé de la date 14">
            <a:extLst>
              <a:ext uri="{FF2B5EF4-FFF2-40B4-BE49-F238E27FC236}">
                <a16:creationId xmlns:a16="http://schemas.microsoft.com/office/drawing/2014/main" id="{C247C2AA-978F-0247-8E96-93423F119B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E085FECD-0E6B-6A4F-8CD0-FADABABE549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08 FÉVRIER 2023</a:t>
            </a:r>
          </a:p>
        </p:txBody>
      </p:sp>
      <p:sp>
        <p:nvSpPr>
          <p:cNvPr id="10" name="Espace réservé pour une image  15">
            <a:extLst>
              <a:ext uri="{FF2B5EF4-FFF2-40B4-BE49-F238E27FC236}">
                <a16:creationId xmlns:a16="http://schemas.microsoft.com/office/drawing/2014/main" id="{E1F92116-3401-B34F-9C97-3F004A6CF53B}"/>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1" name="Espace réservé du texte 8">
            <a:extLst>
              <a:ext uri="{FF2B5EF4-FFF2-40B4-BE49-F238E27FC236}">
                <a16:creationId xmlns:a16="http://schemas.microsoft.com/office/drawing/2014/main" id="{7F33A3AE-8A5A-6A4A-906E-B57A9D011105}"/>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numéro de diapositive 2">
            <a:extLst>
              <a:ext uri="{FF2B5EF4-FFF2-40B4-BE49-F238E27FC236}">
                <a16:creationId xmlns:a16="http://schemas.microsoft.com/office/drawing/2014/main" id="{D0533030-6D82-3843-9B8B-1BADE5261A5B}"/>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Tree>
    <p:extLst>
      <p:ext uri="{BB962C8B-B14F-4D97-AF65-F5344CB8AC3E}">
        <p14:creationId xmlns:p14="http://schemas.microsoft.com/office/powerpoint/2010/main" val="18317925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Accroche + image arche_2">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F37384-C76A-614C-8BFF-6F2862BBF233}"/>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e la date 14">
            <a:extLst>
              <a:ext uri="{FF2B5EF4-FFF2-40B4-BE49-F238E27FC236}">
                <a16:creationId xmlns:a16="http://schemas.microsoft.com/office/drawing/2014/main" id="{EEFE0EDE-BA89-624F-BE3A-2A188CEF54E9}"/>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5CB03901-9B73-CD43-B674-EF8B61C6F073}"/>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08 FÉVRIER 2023</a:t>
            </a:r>
          </a:p>
        </p:txBody>
      </p:sp>
      <p:sp>
        <p:nvSpPr>
          <p:cNvPr id="10" name="Espace réservé pour une image  15">
            <a:extLst>
              <a:ext uri="{FF2B5EF4-FFF2-40B4-BE49-F238E27FC236}">
                <a16:creationId xmlns:a16="http://schemas.microsoft.com/office/drawing/2014/main" id="{1472AE31-8EE8-B94E-B55F-723957F492F4}"/>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1" name="Espace réservé du texte 8">
            <a:extLst>
              <a:ext uri="{FF2B5EF4-FFF2-40B4-BE49-F238E27FC236}">
                <a16:creationId xmlns:a16="http://schemas.microsoft.com/office/drawing/2014/main" id="{47330C8A-C7DF-C641-A946-B1704077D6FD}"/>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Titre 12">
            <a:extLst>
              <a:ext uri="{FF2B5EF4-FFF2-40B4-BE49-F238E27FC236}">
                <a16:creationId xmlns:a16="http://schemas.microsoft.com/office/drawing/2014/main" id="{A20CAE40-4FD0-EC45-8AE1-00127C04E29F}"/>
              </a:ext>
            </a:extLst>
          </p:cNvPr>
          <p:cNvSpPr>
            <a:spLocks noGrp="1"/>
          </p:cNvSpPr>
          <p:nvPr>
            <p:ph type="title"/>
          </p:nvPr>
        </p:nvSpPr>
        <p:spPr>
          <a:xfrm>
            <a:off x="1219200" y="1178547"/>
            <a:ext cx="3507174" cy="4379291"/>
          </a:xfrm>
        </p:spPr>
        <p:txBody>
          <a:bodyPr anchor="ctr">
            <a:noAutofit/>
          </a:bodyPr>
          <a:lstStyle>
            <a:lvl1pPr>
              <a:defRPr lang="fr-FR" sz="3200" b="1" i="0" kern="1200" dirty="0">
                <a:solidFill>
                  <a:schemeClr val="bg1"/>
                </a:solidFill>
                <a:latin typeface="Paris2024" panose="02010503030201020103" pitchFamily="2" charset="0"/>
                <a:ea typeface="+mn-ea"/>
                <a:cs typeface="+mn-cs"/>
              </a:defRPr>
            </a:lvl1pPr>
          </a:lstStyle>
          <a:p>
            <a:r>
              <a:rPr lang="fr-FR"/>
              <a:t>Modifiez le style du titre</a:t>
            </a:r>
          </a:p>
        </p:txBody>
      </p:sp>
      <p:sp>
        <p:nvSpPr>
          <p:cNvPr id="15" name="Espace réservé du numéro de diapositive 2">
            <a:extLst>
              <a:ext uri="{FF2B5EF4-FFF2-40B4-BE49-F238E27FC236}">
                <a16:creationId xmlns:a16="http://schemas.microsoft.com/office/drawing/2014/main" id="{05833823-1BBB-7146-8C60-C2C2FABD86DD}"/>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Tree>
    <p:extLst>
      <p:ext uri="{BB962C8B-B14F-4D97-AF65-F5344CB8AC3E}">
        <p14:creationId xmlns:p14="http://schemas.microsoft.com/office/powerpoint/2010/main" val="11151999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Arches 3 col_1">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B440F047-6283-BE45-B35C-53A27AB1CAF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tx1"/>
                </a:solidFill>
                <a:latin typeface="Source Sans Pro Semibold" panose="020B0503030403020204" pitchFamily="34" charset="77"/>
                <a:cs typeface="Arial"/>
              </a:defRPr>
            </a:lvl1pPr>
          </a:lstStyle>
          <a:p>
            <a:pPr marL="10236">
              <a:spcBef>
                <a:spcPts val="69"/>
              </a:spcBef>
            </a:pPr>
            <a:r>
              <a:rPr lang="fr-FR"/>
              <a:t>JEUX OLYMPIQUES ET PARALYMPIQUES DE PARIS 2024 | 08 FÉVRIER 2023</a:t>
            </a:r>
          </a:p>
        </p:txBody>
      </p:sp>
      <p:sp>
        <p:nvSpPr>
          <p:cNvPr id="6" name="Espace réservé pour une image  33">
            <a:extLst>
              <a:ext uri="{FF2B5EF4-FFF2-40B4-BE49-F238E27FC236}">
                <a16:creationId xmlns:a16="http://schemas.microsoft.com/office/drawing/2014/main" id="{36D7A3EE-DF0A-5D44-A280-0DF0A1BCD81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34">
            <a:extLst>
              <a:ext uri="{FF2B5EF4-FFF2-40B4-BE49-F238E27FC236}">
                <a16:creationId xmlns:a16="http://schemas.microsoft.com/office/drawing/2014/main" id="{0AC987A7-EDF3-FD45-9265-990720FBCC25}"/>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35">
            <a:extLst>
              <a:ext uri="{FF2B5EF4-FFF2-40B4-BE49-F238E27FC236}">
                <a16:creationId xmlns:a16="http://schemas.microsoft.com/office/drawing/2014/main" id="{7F40BC84-A5FC-C345-8668-CE11847C5271}"/>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u numéro de diapositive 2">
            <a:extLst>
              <a:ext uri="{FF2B5EF4-FFF2-40B4-BE49-F238E27FC236}">
                <a16:creationId xmlns:a16="http://schemas.microsoft.com/office/drawing/2014/main" id="{C8E8DDCA-38A5-2A44-A3D3-FC4EFD39A2E0}"/>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0" name="Espace réservé de la date 14">
            <a:extLst>
              <a:ext uri="{FF2B5EF4-FFF2-40B4-BE49-F238E27FC236}">
                <a16:creationId xmlns:a16="http://schemas.microsoft.com/office/drawing/2014/main" id="{8955B430-DD75-D845-8854-74306759632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876CEFA2-EE01-A24F-8FE2-5B8C224528FD}"/>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226ECC74-4968-CA4D-9B0C-D471EAEC01DF}"/>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6A7BD1F2-E71F-C84D-86C6-657EFBE6B534}"/>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5B414454-164C-FD40-B0B2-4B56ABCC4EC9}"/>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F011E962-E800-BB4A-B5B3-800172B5AEC6}"/>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E77B49A5-B7CB-E14E-8288-2E864493EECE}"/>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7" name="Espace réservé du texte 8">
            <a:extLst>
              <a:ext uri="{FF2B5EF4-FFF2-40B4-BE49-F238E27FC236}">
                <a16:creationId xmlns:a16="http://schemas.microsoft.com/office/drawing/2014/main" id="{F49E5511-F569-D94A-B5A4-03C469E1A11A}"/>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C778475C-C734-5343-8DF7-944F645DC468}"/>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522ADE5C-B2B1-4048-B9D6-87999DC16C5F}"/>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Titre 1">
            <a:extLst>
              <a:ext uri="{FF2B5EF4-FFF2-40B4-BE49-F238E27FC236}">
                <a16:creationId xmlns:a16="http://schemas.microsoft.com/office/drawing/2014/main" id="{6492F53C-57B7-184C-B16F-298058A99863}"/>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ED8ED218-562B-244F-988F-C297C536E46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034492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Arches 3 col_2">
    <p:bg>
      <p:bgPr>
        <a:solidFill>
          <a:schemeClr val="tx1"/>
        </a:solidFill>
        <a:effectLst/>
      </p:bgPr>
    </p:bg>
    <p:spTree>
      <p:nvGrpSpPr>
        <p:cNvPr id="1" name=""/>
        <p:cNvGrpSpPr/>
        <p:nvPr/>
      </p:nvGrpSpPr>
      <p:grpSpPr>
        <a:xfrm>
          <a:off x="0" y="0"/>
          <a:ext cx="0" cy="0"/>
          <a:chOff x="0" y="0"/>
          <a:chExt cx="0" cy="0"/>
        </a:xfrm>
      </p:grpSpPr>
      <p:sp>
        <p:nvSpPr>
          <p:cNvPr id="19" name="Holder 4">
            <a:extLst>
              <a:ext uri="{FF2B5EF4-FFF2-40B4-BE49-F238E27FC236}">
                <a16:creationId xmlns:a16="http://schemas.microsoft.com/office/drawing/2014/main" id="{ABB35C91-AFF0-C546-8FD4-468C6D1D7BB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bg1"/>
                </a:solidFill>
                <a:latin typeface="Source Sans Pro Semibold" panose="020B0503030403020204" pitchFamily="34" charset="77"/>
                <a:cs typeface="Arial"/>
              </a:defRPr>
            </a:lvl1pPr>
          </a:lstStyle>
          <a:p>
            <a:pPr marL="10236">
              <a:spcBef>
                <a:spcPts val="69"/>
              </a:spcBef>
            </a:pPr>
            <a:r>
              <a:rPr lang="fr-FR"/>
              <a:t>JEUX OLYMPIQUES ET PARALYMPIQUES DE PARIS 2024 | 08 FÉVRIER 2023</a:t>
            </a:r>
          </a:p>
        </p:txBody>
      </p:sp>
      <p:sp>
        <p:nvSpPr>
          <p:cNvPr id="20" name="Espace réservé pour une image  33">
            <a:extLst>
              <a:ext uri="{FF2B5EF4-FFF2-40B4-BE49-F238E27FC236}">
                <a16:creationId xmlns:a16="http://schemas.microsoft.com/office/drawing/2014/main" id="{D47929F3-0EFA-5B46-8FD5-2EE2A353AE6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1" name="Espace réservé pour une image  34">
            <a:extLst>
              <a:ext uri="{FF2B5EF4-FFF2-40B4-BE49-F238E27FC236}">
                <a16:creationId xmlns:a16="http://schemas.microsoft.com/office/drawing/2014/main" id="{54A25BAB-4696-404E-A5B7-CB49FC0D5328}"/>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2" name="Espace réservé pour une image  35">
            <a:extLst>
              <a:ext uri="{FF2B5EF4-FFF2-40B4-BE49-F238E27FC236}">
                <a16:creationId xmlns:a16="http://schemas.microsoft.com/office/drawing/2014/main" id="{F9BF33D0-9772-514F-BA23-92701D30BFC4}"/>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3" name="Espace réservé du numéro de diapositive 2">
            <a:extLst>
              <a:ext uri="{FF2B5EF4-FFF2-40B4-BE49-F238E27FC236}">
                <a16:creationId xmlns:a16="http://schemas.microsoft.com/office/drawing/2014/main" id="{B0042686-B26F-ED4D-B61C-A02C6169736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24" name="Espace réservé de la date 14">
            <a:extLst>
              <a:ext uri="{FF2B5EF4-FFF2-40B4-BE49-F238E27FC236}">
                <a16:creationId xmlns:a16="http://schemas.microsoft.com/office/drawing/2014/main" id="{B845AA02-D80A-A043-A8D7-30BA296689E9}"/>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5" name="Espace réservé du texte 12">
            <a:extLst>
              <a:ext uri="{FF2B5EF4-FFF2-40B4-BE49-F238E27FC236}">
                <a16:creationId xmlns:a16="http://schemas.microsoft.com/office/drawing/2014/main" id="{927DE016-0E0E-0447-B51C-6ABD6C3DC6F9}"/>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6" name="Espace réservé du texte 3">
            <a:extLst>
              <a:ext uri="{FF2B5EF4-FFF2-40B4-BE49-F238E27FC236}">
                <a16:creationId xmlns:a16="http://schemas.microsoft.com/office/drawing/2014/main" id="{4FDA6CE3-0562-D344-B9E5-253F1CB31C11}"/>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4BB17C83-56C7-DE4D-A582-9DFD0380FB4D}"/>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8" name="Espace réservé du texte 3">
            <a:extLst>
              <a:ext uri="{FF2B5EF4-FFF2-40B4-BE49-F238E27FC236}">
                <a16:creationId xmlns:a16="http://schemas.microsoft.com/office/drawing/2014/main" id="{09EA48A6-EB5B-1F4F-B9AA-8A3CBA890465}"/>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9" name="Espace réservé du texte 12">
            <a:extLst>
              <a:ext uri="{FF2B5EF4-FFF2-40B4-BE49-F238E27FC236}">
                <a16:creationId xmlns:a16="http://schemas.microsoft.com/office/drawing/2014/main" id="{AEA84788-4E2C-4C42-A70A-FED29B535BED}"/>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30" name="Espace réservé du texte 3">
            <a:extLst>
              <a:ext uri="{FF2B5EF4-FFF2-40B4-BE49-F238E27FC236}">
                <a16:creationId xmlns:a16="http://schemas.microsoft.com/office/drawing/2014/main" id="{2E04C339-B362-4F4E-974D-24D6AFE98DD7}"/>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31" name="Espace réservé du texte 8">
            <a:extLst>
              <a:ext uri="{FF2B5EF4-FFF2-40B4-BE49-F238E27FC236}">
                <a16:creationId xmlns:a16="http://schemas.microsoft.com/office/drawing/2014/main" id="{1E80C7BD-03AF-A649-999B-DF4F25739A57}"/>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2" name="Espace réservé du texte 8">
            <a:extLst>
              <a:ext uri="{FF2B5EF4-FFF2-40B4-BE49-F238E27FC236}">
                <a16:creationId xmlns:a16="http://schemas.microsoft.com/office/drawing/2014/main" id="{A95B6C3A-ED5F-2A4A-885E-85D9603DC7A9}"/>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3" name="Espace réservé du texte 8">
            <a:extLst>
              <a:ext uri="{FF2B5EF4-FFF2-40B4-BE49-F238E27FC236}">
                <a16:creationId xmlns:a16="http://schemas.microsoft.com/office/drawing/2014/main" id="{7EC8CF31-A383-3C47-9434-814C33DA4A83}"/>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4" name="Titre 1">
            <a:extLst>
              <a:ext uri="{FF2B5EF4-FFF2-40B4-BE49-F238E27FC236}">
                <a16:creationId xmlns:a16="http://schemas.microsoft.com/office/drawing/2014/main" id="{4A84016C-8DB1-F744-B950-C97D2D045AAD}"/>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35" name="Espace réservé du texte 3">
            <a:extLst>
              <a:ext uri="{FF2B5EF4-FFF2-40B4-BE49-F238E27FC236}">
                <a16:creationId xmlns:a16="http://schemas.microsoft.com/office/drawing/2014/main" id="{632D5967-6768-714E-A13C-480E9CCD6D0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5857354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rches 4 co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5CC40BB-F2CA-2D45-B40D-E1DB20A01F23}"/>
              </a:ext>
            </a:extLst>
          </p:cNvPr>
          <p:cNvSpPr>
            <a:spLocks noGrp="1"/>
          </p:cNvSpPr>
          <p:nvPr>
            <p:ph type="ftr" sz="quarter" idx="10"/>
          </p:nvPr>
        </p:nvSpPr>
        <p:spPr/>
        <p:txBody>
          <a:bodyPr/>
          <a:lstStyle/>
          <a:p>
            <a:r>
              <a:rPr lang="fr-FR"/>
              <a:t>JEUX OLYMPIQUES ET PARALYMPIQUES DE PARIS 2024 | 08 FÉVRIER 2023</a:t>
            </a:r>
          </a:p>
        </p:txBody>
      </p:sp>
      <p:sp>
        <p:nvSpPr>
          <p:cNvPr id="6" name="Espace réservé du numéro de diapositive 3">
            <a:extLst>
              <a:ext uri="{FF2B5EF4-FFF2-40B4-BE49-F238E27FC236}">
                <a16:creationId xmlns:a16="http://schemas.microsoft.com/office/drawing/2014/main" id="{8F9EBF65-A8A8-9A46-A5A1-77EBE946BEB8}"/>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7" name="Espace réservé pour une image  19">
            <a:extLst>
              <a:ext uri="{FF2B5EF4-FFF2-40B4-BE49-F238E27FC236}">
                <a16:creationId xmlns:a16="http://schemas.microsoft.com/office/drawing/2014/main" id="{2534B9FC-66DC-404C-AFDE-ED7739B9656A}"/>
              </a:ext>
            </a:extLst>
          </p:cNvPr>
          <p:cNvSpPr>
            <a:spLocks noGrp="1" noChangeAspect="1"/>
          </p:cNvSpPr>
          <p:nvPr>
            <p:ph type="pic" sz="quarter" idx="36"/>
          </p:nvPr>
        </p:nvSpPr>
        <p:spPr>
          <a:xfrm>
            <a:off x="641921" y="1352740"/>
            <a:ext cx="1913900" cy="2295191"/>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a:effectLst>
            <a:outerShdw blurRad="50800" dist="38100" dir="2700000" algn="tl" rotWithShape="0">
              <a:prstClr val="black">
                <a:alpha val="40000"/>
              </a:prstClr>
            </a:outerShdw>
          </a:effectLst>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6">
            <a:extLst>
              <a:ext uri="{FF2B5EF4-FFF2-40B4-BE49-F238E27FC236}">
                <a16:creationId xmlns:a16="http://schemas.microsoft.com/office/drawing/2014/main" id="{D604B12C-3E12-E543-8997-76B4A13B1529}"/>
              </a:ext>
            </a:extLst>
          </p:cNvPr>
          <p:cNvSpPr>
            <a:spLocks noGrp="1" noChangeAspect="1"/>
          </p:cNvSpPr>
          <p:nvPr>
            <p:ph type="pic" sz="quarter" idx="38"/>
          </p:nvPr>
        </p:nvSpPr>
        <p:spPr>
          <a:xfrm>
            <a:off x="4246371" y="1352740"/>
            <a:ext cx="1913900" cy="2295191"/>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a:effectLst>
            <a:outerShdw blurRad="50800" dist="38100" dir="2700000" algn="tl" rotWithShape="0">
              <a:prstClr val="black">
                <a:alpha val="40000"/>
              </a:prstClr>
            </a:outerShdw>
          </a:effectLst>
        </p:spPr>
        <p:txBody>
          <a:bodyPr wrap="square" anchor="ctr">
            <a:noAutofit/>
          </a:bodyPr>
          <a:lstStyle>
            <a:lvl1pPr algn="ctr">
              <a:defRPr sz="1200">
                <a:solidFill>
                  <a:schemeClr val="tx1"/>
                </a:solidFill>
              </a:defRPr>
            </a:lvl1pPr>
          </a:lstStyle>
          <a:p>
            <a:r>
              <a:rPr lang="fr-FR"/>
              <a:t>Cliquez sur l'icône pour ajouter une image</a:t>
            </a:r>
          </a:p>
        </p:txBody>
      </p:sp>
      <p:sp>
        <p:nvSpPr>
          <p:cNvPr id="11" name="Espace réservé de la date 14">
            <a:extLst>
              <a:ext uri="{FF2B5EF4-FFF2-40B4-BE49-F238E27FC236}">
                <a16:creationId xmlns:a16="http://schemas.microsoft.com/office/drawing/2014/main" id="{8A28EF16-5689-244F-B2D3-7744988B97F8}"/>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12">
            <a:extLst>
              <a:ext uri="{FF2B5EF4-FFF2-40B4-BE49-F238E27FC236}">
                <a16:creationId xmlns:a16="http://schemas.microsoft.com/office/drawing/2014/main" id="{942DCC24-6140-A845-8E53-B20924B23447}"/>
              </a:ext>
            </a:extLst>
          </p:cNvPr>
          <p:cNvSpPr>
            <a:spLocks noGrp="1"/>
          </p:cNvSpPr>
          <p:nvPr>
            <p:ph type="body" sz="quarter" idx="35"/>
          </p:nvPr>
        </p:nvSpPr>
        <p:spPr>
          <a:xfrm>
            <a:off x="641921" y="3745050"/>
            <a:ext cx="19139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61763647-C69E-3E4E-B2E8-F7AC88D78439}"/>
              </a:ext>
            </a:extLst>
          </p:cNvPr>
          <p:cNvSpPr>
            <a:spLocks noGrp="1"/>
          </p:cNvSpPr>
          <p:nvPr>
            <p:ph type="body" sz="quarter" idx="43"/>
          </p:nvPr>
        </p:nvSpPr>
        <p:spPr>
          <a:xfrm>
            <a:off x="4246371" y="3745050"/>
            <a:ext cx="19139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4" name="Titre 1">
            <a:extLst>
              <a:ext uri="{FF2B5EF4-FFF2-40B4-BE49-F238E27FC236}">
                <a16:creationId xmlns:a16="http://schemas.microsoft.com/office/drawing/2014/main" id="{B521E2A1-A24C-2C4F-A0A3-0F502951AF5A}"/>
              </a:ext>
            </a:extLst>
          </p:cNvPr>
          <p:cNvSpPr>
            <a:spLocks noGrp="1"/>
          </p:cNvSpPr>
          <p:nvPr>
            <p:ph type="title" hasCustomPrompt="1"/>
          </p:nvPr>
        </p:nvSpPr>
        <p:spPr>
          <a:xfrm>
            <a:off x="352637" y="325067"/>
            <a:ext cx="11486723" cy="477465"/>
          </a:xfrm>
        </p:spPr>
        <p:txBody>
          <a:bodyPr/>
          <a:lstStyle/>
          <a:p>
            <a:r>
              <a:rPr lang="fr-FR"/>
              <a:t>titre</a:t>
            </a:r>
          </a:p>
        </p:txBody>
      </p:sp>
      <p:sp>
        <p:nvSpPr>
          <p:cNvPr id="25" name="Espace réservé du texte 3">
            <a:extLst>
              <a:ext uri="{FF2B5EF4-FFF2-40B4-BE49-F238E27FC236}">
                <a16:creationId xmlns:a16="http://schemas.microsoft.com/office/drawing/2014/main" id="{33FA5742-9AD7-9E4B-9CF2-3945AF8FA9E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31" name="Espace réservé pour une image  19">
            <a:extLst>
              <a:ext uri="{FF2B5EF4-FFF2-40B4-BE49-F238E27FC236}">
                <a16:creationId xmlns:a16="http://schemas.microsoft.com/office/drawing/2014/main" id="{591D3094-BFE5-9994-4B8E-AC5A7E975102}"/>
              </a:ext>
            </a:extLst>
          </p:cNvPr>
          <p:cNvSpPr>
            <a:spLocks noGrp="1" noChangeAspect="1"/>
          </p:cNvSpPr>
          <p:nvPr>
            <p:ph type="pic" sz="quarter" idx="46"/>
          </p:nvPr>
        </p:nvSpPr>
        <p:spPr>
          <a:xfrm>
            <a:off x="2444146" y="3647931"/>
            <a:ext cx="1913900" cy="2295191"/>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a:effectLst>
            <a:outerShdw blurRad="50800" dist="38100" dir="2700000" algn="tl" rotWithShape="0">
              <a:prstClr val="black">
                <a:alpha val="40000"/>
              </a:prstClr>
            </a:outerShdw>
          </a:effectLst>
        </p:spPr>
        <p:txBody>
          <a:bodyPr wrap="square" anchor="ctr">
            <a:noAutofit/>
          </a:bodyPr>
          <a:lstStyle>
            <a:lvl1pPr algn="ctr">
              <a:defRPr sz="1200">
                <a:solidFill>
                  <a:schemeClr val="tx1"/>
                </a:solidFill>
              </a:defRPr>
            </a:lvl1pPr>
          </a:lstStyle>
          <a:p>
            <a:r>
              <a:rPr lang="fr-FR"/>
              <a:t>Cliquez sur l'icône pour ajouter une image</a:t>
            </a:r>
          </a:p>
        </p:txBody>
      </p:sp>
      <p:sp>
        <p:nvSpPr>
          <p:cNvPr id="32" name="Espace réservé pour une image  26">
            <a:extLst>
              <a:ext uri="{FF2B5EF4-FFF2-40B4-BE49-F238E27FC236}">
                <a16:creationId xmlns:a16="http://schemas.microsoft.com/office/drawing/2014/main" id="{1283FAB0-DC13-E26C-B144-BFD0E043389A}"/>
              </a:ext>
            </a:extLst>
          </p:cNvPr>
          <p:cNvSpPr>
            <a:spLocks noGrp="1" noChangeAspect="1"/>
          </p:cNvSpPr>
          <p:nvPr>
            <p:ph type="pic" sz="quarter" idx="47"/>
          </p:nvPr>
        </p:nvSpPr>
        <p:spPr>
          <a:xfrm>
            <a:off x="6048596" y="3647931"/>
            <a:ext cx="1913900" cy="2295191"/>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a:effectLst>
            <a:outerShdw blurRad="50800" dist="38100" dir="2700000" algn="tl" rotWithShape="0">
              <a:prstClr val="black">
                <a:alpha val="40000"/>
              </a:prstClr>
            </a:outerShdw>
          </a:effectLst>
        </p:spPr>
        <p:txBody>
          <a:bodyPr wrap="square" anchor="ctr">
            <a:noAutofit/>
          </a:bodyPr>
          <a:lstStyle>
            <a:lvl1pPr algn="ctr">
              <a:defRPr sz="1200">
                <a:solidFill>
                  <a:schemeClr val="tx1"/>
                </a:solidFill>
              </a:defRPr>
            </a:lvl1pPr>
          </a:lstStyle>
          <a:p>
            <a:r>
              <a:rPr lang="fr-FR"/>
              <a:t>Cliquez sur l'icône pour ajouter une image</a:t>
            </a:r>
          </a:p>
        </p:txBody>
      </p:sp>
      <p:sp>
        <p:nvSpPr>
          <p:cNvPr id="34" name="Espace réservé du texte 12">
            <a:extLst>
              <a:ext uri="{FF2B5EF4-FFF2-40B4-BE49-F238E27FC236}">
                <a16:creationId xmlns:a16="http://schemas.microsoft.com/office/drawing/2014/main" id="{9BB3DB60-DF36-A614-FA9D-3C57BB9187DA}"/>
              </a:ext>
            </a:extLst>
          </p:cNvPr>
          <p:cNvSpPr>
            <a:spLocks noGrp="1"/>
          </p:cNvSpPr>
          <p:nvPr>
            <p:ph type="body" sz="quarter" idx="49"/>
          </p:nvPr>
        </p:nvSpPr>
        <p:spPr>
          <a:xfrm>
            <a:off x="2444146" y="6043654"/>
            <a:ext cx="19139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35" name="Espace réservé du texte 12">
            <a:extLst>
              <a:ext uri="{FF2B5EF4-FFF2-40B4-BE49-F238E27FC236}">
                <a16:creationId xmlns:a16="http://schemas.microsoft.com/office/drawing/2014/main" id="{F7F7C12F-4A79-0886-0640-0D5B199ABD49}"/>
              </a:ext>
            </a:extLst>
          </p:cNvPr>
          <p:cNvSpPr>
            <a:spLocks noGrp="1"/>
          </p:cNvSpPr>
          <p:nvPr>
            <p:ph type="body" sz="quarter" idx="50"/>
          </p:nvPr>
        </p:nvSpPr>
        <p:spPr>
          <a:xfrm>
            <a:off x="6048596" y="6043654"/>
            <a:ext cx="19139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36" name="Espace réservé du texte 12">
            <a:extLst>
              <a:ext uri="{FF2B5EF4-FFF2-40B4-BE49-F238E27FC236}">
                <a16:creationId xmlns:a16="http://schemas.microsoft.com/office/drawing/2014/main" id="{9F47CC02-E346-3706-6489-F942E9A360FA}"/>
              </a:ext>
            </a:extLst>
          </p:cNvPr>
          <p:cNvSpPr>
            <a:spLocks noGrp="1"/>
          </p:cNvSpPr>
          <p:nvPr>
            <p:ph type="body" sz="quarter" idx="51"/>
          </p:nvPr>
        </p:nvSpPr>
        <p:spPr>
          <a:xfrm>
            <a:off x="9653047" y="6043654"/>
            <a:ext cx="19139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37" name="Espace réservé pour une image  29">
            <a:extLst>
              <a:ext uri="{FF2B5EF4-FFF2-40B4-BE49-F238E27FC236}">
                <a16:creationId xmlns:a16="http://schemas.microsoft.com/office/drawing/2014/main" id="{3B2CAFC4-CF3F-48CA-3D52-F8D3E0019C78}"/>
              </a:ext>
            </a:extLst>
          </p:cNvPr>
          <p:cNvSpPr>
            <a:spLocks noGrp="1" noChangeAspect="1"/>
          </p:cNvSpPr>
          <p:nvPr>
            <p:ph type="pic" sz="quarter" idx="52"/>
          </p:nvPr>
        </p:nvSpPr>
        <p:spPr>
          <a:xfrm>
            <a:off x="7850821" y="1352740"/>
            <a:ext cx="1913900" cy="2295191"/>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a:effectLst>
            <a:outerShdw blurRad="50800" dist="38100" dir="2700000" algn="tl" rotWithShape="0">
              <a:prstClr val="black">
                <a:alpha val="40000"/>
              </a:prstClr>
            </a:outerShdw>
          </a:effectLst>
        </p:spPr>
        <p:txBody>
          <a:bodyPr wrap="square" anchor="ctr">
            <a:noAutofit/>
          </a:bodyPr>
          <a:lstStyle>
            <a:lvl1pPr algn="ctr">
              <a:defRPr sz="1200">
                <a:solidFill>
                  <a:schemeClr val="tx1"/>
                </a:solidFill>
              </a:defRPr>
            </a:lvl1pPr>
          </a:lstStyle>
          <a:p>
            <a:r>
              <a:rPr lang="fr-FR"/>
              <a:t>Cliquez sur l'icône pour ajouter une image</a:t>
            </a:r>
          </a:p>
        </p:txBody>
      </p:sp>
      <p:sp>
        <p:nvSpPr>
          <p:cNvPr id="38" name="Espace réservé du texte 12">
            <a:extLst>
              <a:ext uri="{FF2B5EF4-FFF2-40B4-BE49-F238E27FC236}">
                <a16:creationId xmlns:a16="http://schemas.microsoft.com/office/drawing/2014/main" id="{4E33996F-3B19-9AD5-4E01-566628F0203A}"/>
              </a:ext>
            </a:extLst>
          </p:cNvPr>
          <p:cNvSpPr>
            <a:spLocks noGrp="1"/>
          </p:cNvSpPr>
          <p:nvPr>
            <p:ph type="body" sz="quarter" idx="53"/>
          </p:nvPr>
        </p:nvSpPr>
        <p:spPr>
          <a:xfrm>
            <a:off x="7850821" y="3745050"/>
            <a:ext cx="19139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39" name="Espace réservé pour une image  29">
            <a:extLst>
              <a:ext uri="{FF2B5EF4-FFF2-40B4-BE49-F238E27FC236}">
                <a16:creationId xmlns:a16="http://schemas.microsoft.com/office/drawing/2014/main" id="{06F5B288-D062-FF7A-DE26-96FD25FD5B70}"/>
              </a:ext>
            </a:extLst>
          </p:cNvPr>
          <p:cNvSpPr>
            <a:spLocks noGrp="1" noChangeAspect="1"/>
          </p:cNvSpPr>
          <p:nvPr>
            <p:ph type="pic" sz="quarter" idx="54"/>
          </p:nvPr>
        </p:nvSpPr>
        <p:spPr>
          <a:xfrm>
            <a:off x="9653047" y="3647931"/>
            <a:ext cx="1913900" cy="2295191"/>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a:effectLst>
            <a:outerShdw blurRad="50800" dist="38100" dir="2700000" algn="tl" rotWithShape="0">
              <a:prstClr val="black">
                <a:alpha val="40000"/>
              </a:prstClr>
            </a:outerShdw>
          </a:effectLst>
        </p:spPr>
        <p:txBody>
          <a:bodyPr wrap="square" anchor="ctr">
            <a:noAutofit/>
          </a:bodyPr>
          <a:lstStyle>
            <a:lvl1pPr algn="ctr">
              <a:defRPr sz="1200">
                <a:solidFill>
                  <a:schemeClr val="tx1"/>
                </a:solidFill>
              </a:defRPr>
            </a:lvl1pPr>
          </a:lstStyle>
          <a:p>
            <a:r>
              <a:rPr lang="fr-FR"/>
              <a:t>Cliquez sur l'icône pour ajouter une image</a:t>
            </a:r>
          </a:p>
        </p:txBody>
      </p:sp>
    </p:spTree>
    <p:extLst>
      <p:ext uri="{BB962C8B-B14F-4D97-AF65-F5344CB8AC3E}">
        <p14:creationId xmlns:p14="http://schemas.microsoft.com/office/powerpoint/2010/main" val="31870294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Arches 4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7CE688D-E36E-CA4A-B950-96CBBD5A06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6" name="Espace réservé du numéro de diapositive 3">
            <a:extLst>
              <a:ext uri="{FF2B5EF4-FFF2-40B4-BE49-F238E27FC236}">
                <a16:creationId xmlns:a16="http://schemas.microsoft.com/office/drawing/2014/main" id="{07307FEA-B5EA-2346-92E1-B6D7D503A00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7" name="Espace réservé du numéro de diapositive 3">
            <a:extLst>
              <a:ext uri="{FF2B5EF4-FFF2-40B4-BE49-F238E27FC236}">
                <a16:creationId xmlns:a16="http://schemas.microsoft.com/office/drawing/2014/main" id="{3514FC27-32C5-124F-94C2-82030B7E49D8}"/>
              </a:ext>
            </a:extLst>
          </p:cNvPr>
          <p:cNvSpPr txBox="1">
            <a:spLocks/>
          </p:cNvSpPr>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defPPr>
              <a:defRPr lang="fr-FR"/>
            </a:defPPr>
            <a:lvl1pPr marL="0" algn="ctr" defTabSz="914400" rtl="0" eaLnBrk="1" latinLnBrk="0" hangingPunct="1">
              <a:defRPr sz="800" b="0" i="0" kern="1200" baseline="0">
                <a:solidFill>
                  <a:schemeClr val="tx1"/>
                </a:solidFill>
                <a:latin typeface="Paris2024 Semibold" panose="020105030302010201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15BCE-692A-084A-934E-C84199EC0CFE}" type="slidenum">
              <a:rPr lang="fr-FR" smtClean="0">
                <a:solidFill>
                  <a:schemeClr val="bg1"/>
                </a:solidFill>
              </a:rPr>
              <a:pPr/>
              <a:t>‹N°›</a:t>
            </a:fld>
            <a:endParaRPr lang="fr-FR">
              <a:solidFill>
                <a:schemeClr val="bg1"/>
              </a:solidFill>
            </a:endParaRPr>
          </a:p>
        </p:txBody>
      </p:sp>
      <p:sp>
        <p:nvSpPr>
          <p:cNvPr id="8" name="Espace réservé pour une image  19">
            <a:extLst>
              <a:ext uri="{FF2B5EF4-FFF2-40B4-BE49-F238E27FC236}">
                <a16:creationId xmlns:a16="http://schemas.microsoft.com/office/drawing/2014/main" id="{D5242FE3-04AE-D04B-B567-2EE0DB0140D8}"/>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pour une image  26">
            <a:extLst>
              <a:ext uri="{FF2B5EF4-FFF2-40B4-BE49-F238E27FC236}">
                <a16:creationId xmlns:a16="http://schemas.microsoft.com/office/drawing/2014/main" id="{5853B015-4FA3-0646-B245-2B1F4D0658E5}"/>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0" name="Espace réservé pour une image  29">
            <a:extLst>
              <a:ext uri="{FF2B5EF4-FFF2-40B4-BE49-F238E27FC236}">
                <a16:creationId xmlns:a16="http://schemas.microsoft.com/office/drawing/2014/main" id="{94BED084-8168-C04A-8718-99A8F09969B6}"/>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1" name="Espace réservé pour une image  31">
            <a:extLst>
              <a:ext uri="{FF2B5EF4-FFF2-40B4-BE49-F238E27FC236}">
                <a16:creationId xmlns:a16="http://schemas.microsoft.com/office/drawing/2014/main" id="{8F4B3849-8435-7144-9B51-582ADE4F67B7}"/>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2" name="Espace réservé de la date 14">
            <a:extLst>
              <a:ext uri="{FF2B5EF4-FFF2-40B4-BE49-F238E27FC236}">
                <a16:creationId xmlns:a16="http://schemas.microsoft.com/office/drawing/2014/main" id="{0A72ECFD-545D-104D-9AEC-552D3516617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12">
            <a:extLst>
              <a:ext uri="{FF2B5EF4-FFF2-40B4-BE49-F238E27FC236}">
                <a16:creationId xmlns:a16="http://schemas.microsoft.com/office/drawing/2014/main" id="{BF4B25FE-B1C4-634B-A1CF-62AA074F2B08}"/>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67EE0ABA-58D8-7A42-825A-DFC3CF0138FB}"/>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8E8B6292-4400-1C47-A889-C6E237A452D2}"/>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A4EBF3C-629E-5C4A-AEDB-EA9210F035A8}"/>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7" name="Espace réservé du texte 12">
            <a:extLst>
              <a:ext uri="{FF2B5EF4-FFF2-40B4-BE49-F238E27FC236}">
                <a16:creationId xmlns:a16="http://schemas.microsoft.com/office/drawing/2014/main" id="{00BC2790-835F-3C41-8525-CC8BF258A844}"/>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8" name="Espace réservé du texte 3">
            <a:extLst>
              <a:ext uri="{FF2B5EF4-FFF2-40B4-BE49-F238E27FC236}">
                <a16:creationId xmlns:a16="http://schemas.microsoft.com/office/drawing/2014/main" id="{A54AE3DF-B43C-EF47-B932-B4C487CCEFE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9" name="Espace réservé du texte 12">
            <a:extLst>
              <a:ext uri="{FF2B5EF4-FFF2-40B4-BE49-F238E27FC236}">
                <a16:creationId xmlns:a16="http://schemas.microsoft.com/office/drawing/2014/main" id="{F72666C8-E509-0E40-904F-3265CEE2995B}"/>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0" name="Espace réservé du texte 3">
            <a:extLst>
              <a:ext uri="{FF2B5EF4-FFF2-40B4-BE49-F238E27FC236}">
                <a16:creationId xmlns:a16="http://schemas.microsoft.com/office/drawing/2014/main" id="{45FEE9AA-3430-0C4D-AD97-CCD4D19FDEF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1" name="Espace réservé du texte 8">
            <a:extLst>
              <a:ext uri="{FF2B5EF4-FFF2-40B4-BE49-F238E27FC236}">
                <a16:creationId xmlns:a16="http://schemas.microsoft.com/office/drawing/2014/main" id="{A0694E29-E86B-3E41-9E7D-01AB4E4FDC9B}"/>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07082C2B-120A-CD45-9F2A-EACA92D7291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02A93F91-783C-4140-93D1-33715E5A23A1}"/>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06902180-E08A-B84E-8B00-0B457859FD5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Titre 1">
            <a:extLst>
              <a:ext uri="{FF2B5EF4-FFF2-40B4-BE49-F238E27FC236}">
                <a16:creationId xmlns:a16="http://schemas.microsoft.com/office/drawing/2014/main" id="{6101A1CD-7F8D-F343-A6CF-A1A0D6976FA7}"/>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6" name="Espace réservé du texte 3">
            <a:extLst>
              <a:ext uri="{FF2B5EF4-FFF2-40B4-BE49-F238E27FC236}">
                <a16:creationId xmlns:a16="http://schemas.microsoft.com/office/drawing/2014/main" id="{13712824-0C36-2248-8E04-0A80727A7B9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8408883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Arches 4 col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pour une image  19">
            <a:extLst>
              <a:ext uri="{FF2B5EF4-FFF2-40B4-BE49-F238E27FC236}">
                <a16:creationId xmlns:a16="http://schemas.microsoft.com/office/drawing/2014/main" id="{F2AD973F-F599-A147-AD00-FE5F8EAA3BC4}"/>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6" name="Espace réservé pour une image  23">
            <a:extLst>
              <a:ext uri="{FF2B5EF4-FFF2-40B4-BE49-F238E27FC236}">
                <a16:creationId xmlns:a16="http://schemas.microsoft.com/office/drawing/2014/main" id="{1BD68F1F-E935-BF40-B130-EC2A7380416B}"/>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24">
            <a:extLst>
              <a:ext uri="{FF2B5EF4-FFF2-40B4-BE49-F238E27FC236}">
                <a16:creationId xmlns:a16="http://schemas.microsoft.com/office/drawing/2014/main" id="{19F97178-6C5E-3647-81D1-B4618FC2F502}"/>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3BA7873C-5577-9043-BDD2-213C05061180}"/>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F9CE9AE6-21AB-0D4F-8A3F-3E4E6877E883}"/>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9205825A-07CC-884C-B016-C2855B51EB25}"/>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D231E5DE-52C3-424E-ADE9-FD3B7C62C945}"/>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B8051C95-EC23-1942-BB49-821FC3F6B70F}"/>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FE452E7A-FACE-5D4F-9A4D-3CD31A89D2BE}"/>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84F7940A-97EE-C04B-B1E3-55A9C505C383}"/>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EC78F87-FEC5-F747-808C-F8BE47159422}"/>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B31A1DAE-ECC8-8C43-A2DE-3713E39E21DB}"/>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58BDF159-1996-B844-BF57-753C85600E49}"/>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B2054E4B-2B8E-D74F-9649-B58E7A05F976}"/>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6A76B901-7356-214A-9843-D2405B145E78}"/>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5FE12D1-2F14-EF49-BB83-C48EA1C90900}"/>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11486723" cy="477465"/>
          </a:xfrm>
        </p:spPr>
        <p:txBody>
          <a:bodyPr/>
          <a:lstStyle/>
          <a:p>
            <a:r>
              <a:rPr lang="fr-FR"/>
              <a:t>titre</a:t>
            </a:r>
          </a:p>
        </p:txBody>
      </p:sp>
      <p:sp>
        <p:nvSpPr>
          <p:cNvPr id="24" name="Espace réservé du texte 3">
            <a:extLst>
              <a:ext uri="{FF2B5EF4-FFF2-40B4-BE49-F238E27FC236}">
                <a16:creationId xmlns:a16="http://schemas.microsoft.com/office/drawing/2014/main" id="{1D075E4F-05CD-824E-B909-059A20D91C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7397521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Arches 4 col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740D892-EF4C-D748-B033-0101CA740B4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BE205D05-A0CE-DF48-9B56-5A6D916B36E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pour une image  19">
            <a:extLst>
              <a:ext uri="{FF2B5EF4-FFF2-40B4-BE49-F238E27FC236}">
                <a16:creationId xmlns:a16="http://schemas.microsoft.com/office/drawing/2014/main" id="{1BC1A863-AEBB-E540-BD90-1DB3F7DBB3F5}"/>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6" name="Espace réservé pour une image  23">
            <a:extLst>
              <a:ext uri="{FF2B5EF4-FFF2-40B4-BE49-F238E27FC236}">
                <a16:creationId xmlns:a16="http://schemas.microsoft.com/office/drawing/2014/main" id="{073F682D-478A-CC42-9308-8FC137035D55}"/>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24">
            <a:extLst>
              <a:ext uri="{FF2B5EF4-FFF2-40B4-BE49-F238E27FC236}">
                <a16:creationId xmlns:a16="http://schemas.microsoft.com/office/drawing/2014/main" id="{B2BBEB92-8E10-5F44-83D1-8E6FEAA1736F}"/>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7794806B-D3E3-F94C-A6DD-9F5E11AB5FC3}"/>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e la date 14">
            <a:extLst>
              <a:ext uri="{FF2B5EF4-FFF2-40B4-BE49-F238E27FC236}">
                <a16:creationId xmlns:a16="http://schemas.microsoft.com/office/drawing/2014/main" id="{F73C628A-4F2C-7849-9214-3B6C35AFD87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218293C6-FCFB-5149-B9D2-AFFE8DF72642}"/>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EA791A2B-9871-1D4B-8210-24996564906E}"/>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89AC2C46-9369-824B-B8D7-8EA04839FB3B}"/>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4B639A06-F7D8-174C-8EA9-2B0A6067B6A2}"/>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8BD6A320-F725-2F4D-BF60-E666E2DFE7FF}"/>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5B64AE8C-533D-F94D-88B7-AECA1F1DEDD1}"/>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6BCDD3B-67D9-BD44-AC32-35202A8BD455}"/>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850C63CB-96EF-334A-AC0D-23853C04ACA7}"/>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8FDBCF34-5BDB-B646-8D11-D8CF6D9465DB}"/>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27827FD4-7B5D-3D4C-A6BA-9A9AC0387A55}"/>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C76A07FF-4094-5A4F-8D41-8E34C094D877}"/>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E8962C0-58B0-EA46-9A6E-D430AA700308}"/>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8A11E054-4A1F-4B45-9D87-89CFF95BED6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4" name="Espace réservé du texte 3">
            <a:extLst>
              <a:ext uri="{FF2B5EF4-FFF2-40B4-BE49-F238E27FC236}">
                <a16:creationId xmlns:a16="http://schemas.microsoft.com/office/drawing/2014/main" id="{55DC32D5-1F4D-2D4D-A67F-9793000970A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7236529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 Arches full">
    <p:spTree>
      <p:nvGrpSpPr>
        <p:cNvPr id="1" name=""/>
        <p:cNvGrpSpPr/>
        <p:nvPr/>
      </p:nvGrpSpPr>
      <p:grpSpPr>
        <a:xfrm>
          <a:off x="0" y="0"/>
          <a:ext cx="0" cy="0"/>
          <a:chOff x="0" y="0"/>
          <a:chExt cx="0" cy="0"/>
        </a:xfrm>
      </p:grpSpPr>
      <p:sp>
        <p:nvSpPr>
          <p:cNvPr id="25" name="Espace réservé pour une image  18">
            <a:extLst>
              <a:ext uri="{FF2B5EF4-FFF2-40B4-BE49-F238E27FC236}">
                <a16:creationId xmlns:a16="http://schemas.microsoft.com/office/drawing/2014/main" id="{D2363EE0-848B-8748-8513-F8062247D265}"/>
              </a:ext>
            </a:extLst>
          </p:cNvPr>
          <p:cNvSpPr>
            <a:spLocks noGrp="1"/>
          </p:cNvSpPr>
          <p:nvPr>
            <p:ph type="pic" sz="quarter" idx="16"/>
          </p:nvPr>
        </p:nvSpPr>
        <p:spPr>
          <a:xfrm>
            <a:off x="0" y="1204333"/>
            <a:ext cx="12192000" cy="5653668"/>
          </a:xfrm>
          <a:custGeom>
            <a:avLst/>
            <a:gdLst>
              <a:gd name="connsiteX0" fmla="*/ 21072 w 12192000"/>
              <a:gd name="connsiteY0" fmla="*/ 0 h 5653668"/>
              <a:gd name="connsiteX1" fmla="*/ 0 w 12192000"/>
              <a:gd name="connsiteY1" fmla="*/ 0 h 5653668"/>
              <a:gd name="connsiteX2" fmla="*/ 0 w 12192000"/>
              <a:gd name="connsiteY2" fmla="*/ 5653668 h 5653668"/>
              <a:gd name="connsiteX3" fmla="*/ 2847906 w 12192000"/>
              <a:gd name="connsiteY3" fmla="*/ 5653668 h 5653668"/>
              <a:gd name="connsiteX4" fmla="*/ 2847906 w 12192000"/>
              <a:gd name="connsiteY4" fmla="*/ 2826834 h 5653668"/>
              <a:gd name="connsiteX5" fmla="*/ 21072 w 12192000"/>
              <a:gd name="connsiteY5" fmla="*/ 0 h 5653668"/>
              <a:gd name="connsiteX6" fmla="*/ 6117072 w 12192000"/>
              <a:gd name="connsiteY6" fmla="*/ 0 h 5653668"/>
              <a:gd name="connsiteX7" fmla="*/ 6074928 w 12192000"/>
              <a:gd name="connsiteY7" fmla="*/ 0 h 5653668"/>
              <a:gd name="connsiteX8" fmla="*/ 3248094 w 12192000"/>
              <a:gd name="connsiteY8" fmla="*/ 2826834 h 5653668"/>
              <a:gd name="connsiteX9" fmla="*/ 3248094 w 12192000"/>
              <a:gd name="connsiteY9" fmla="*/ 5653668 h 5653668"/>
              <a:gd name="connsiteX10" fmla="*/ 8943906 w 12192000"/>
              <a:gd name="connsiteY10" fmla="*/ 5653668 h 5653668"/>
              <a:gd name="connsiteX11" fmla="*/ 8943906 w 12192000"/>
              <a:gd name="connsiteY11" fmla="*/ 2826834 h 5653668"/>
              <a:gd name="connsiteX12" fmla="*/ 6117072 w 12192000"/>
              <a:gd name="connsiteY12" fmla="*/ 0 h 5653668"/>
              <a:gd name="connsiteX13" fmla="*/ 12192000 w 12192000"/>
              <a:gd name="connsiteY13" fmla="*/ 0 h 5653668"/>
              <a:gd name="connsiteX14" fmla="*/ 12170928 w 12192000"/>
              <a:gd name="connsiteY14" fmla="*/ 0 h 5653668"/>
              <a:gd name="connsiteX15" fmla="*/ 9344094 w 12192000"/>
              <a:gd name="connsiteY15" fmla="*/ 2826834 h 5653668"/>
              <a:gd name="connsiteX16" fmla="*/ 9344094 w 12192000"/>
              <a:gd name="connsiteY16" fmla="*/ 5653668 h 5653668"/>
              <a:gd name="connsiteX17" fmla="*/ 12192000 w 12192000"/>
              <a:gd name="connsiteY17" fmla="*/ 5653668 h 56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653668">
                <a:moveTo>
                  <a:pt x="21072" y="0"/>
                </a:moveTo>
                <a:lnTo>
                  <a:pt x="0" y="0"/>
                </a:lnTo>
                <a:lnTo>
                  <a:pt x="0" y="5653668"/>
                </a:lnTo>
                <a:lnTo>
                  <a:pt x="2847906" y="5653668"/>
                </a:lnTo>
                <a:lnTo>
                  <a:pt x="2847906" y="2826834"/>
                </a:lnTo>
                <a:cubicBezTo>
                  <a:pt x="2847906" y="1265617"/>
                  <a:pt x="1582289" y="0"/>
                  <a:pt x="21072" y="0"/>
                </a:cubicBezTo>
                <a:close/>
                <a:moveTo>
                  <a:pt x="6117072" y="0"/>
                </a:moveTo>
                <a:lnTo>
                  <a:pt x="6074928" y="0"/>
                </a:lnTo>
                <a:cubicBezTo>
                  <a:pt x="4513711" y="0"/>
                  <a:pt x="3248094" y="1265617"/>
                  <a:pt x="3248094" y="2826834"/>
                </a:cubicBezTo>
                <a:lnTo>
                  <a:pt x="3248094" y="5653668"/>
                </a:lnTo>
                <a:lnTo>
                  <a:pt x="8943906" y="5653668"/>
                </a:lnTo>
                <a:lnTo>
                  <a:pt x="8943906" y="2826834"/>
                </a:lnTo>
                <a:cubicBezTo>
                  <a:pt x="8943906" y="1265617"/>
                  <a:pt x="7678289" y="0"/>
                  <a:pt x="6117072" y="0"/>
                </a:cubicBezTo>
                <a:close/>
                <a:moveTo>
                  <a:pt x="12192000" y="0"/>
                </a:moveTo>
                <a:lnTo>
                  <a:pt x="12170928" y="0"/>
                </a:lnTo>
                <a:cubicBezTo>
                  <a:pt x="10609711" y="0"/>
                  <a:pt x="9344094" y="1265617"/>
                  <a:pt x="9344094" y="2826834"/>
                </a:cubicBezTo>
                <a:lnTo>
                  <a:pt x="9344094" y="5653668"/>
                </a:lnTo>
                <a:lnTo>
                  <a:pt x="12192000" y="5653668"/>
                </a:lnTo>
                <a:close/>
              </a:path>
            </a:pathLst>
          </a:custGeom>
          <a:solidFill>
            <a:schemeClr val="bg1">
              <a:lumMod val="65000"/>
            </a:schemeClr>
          </a:solidFill>
        </p:spPr>
        <p:txBody>
          <a:bodyPr wrap="square">
            <a:noAutofit/>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5743363" cy="477465"/>
          </a:xfrm>
        </p:spPr>
        <p:txBody>
          <a:bodyPr/>
          <a:lstStyle/>
          <a:p>
            <a:r>
              <a:rPr lang="fr-FR"/>
              <a:t>titre</a:t>
            </a:r>
          </a:p>
        </p:txBody>
      </p:sp>
      <p:sp>
        <p:nvSpPr>
          <p:cNvPr id="27" name="Espace réservé du texte 12">
            <a:extLst>
              <a:ext uri="{FF2B5EF4-FFF2-40B4-BE49-F238E27FC236}">
                <a16:creationId xmlns:a16="http://schemas.microsoft.com/office/drawing/2014/main" id="{D2DB812C-B0B6-FE4E-9C60-0E1557545EBF}"/>
              </a:ext>
            </a:extLst>
          </p:cNvPr>
          <p:cNvSpPr>
            <a:spLocks noGrp="1"/>
          </p:cNvSpPr>
          <p:nvPr>
            <p:ph type="body" sz="quarter" idx="38"/>
          </p:nvPr>
        </p:nvSpPr>
        <p:spPr>
          <a:xfrm>
            <a:off x="7676998" y="325067"/>
            <a:ext cx="291743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8" name="Espace réservé du texte 3">
            <a:extLst>
              <a:ext uri="{FF2B5EF4-FFF2-40B4-BE49-F238E27FC236}">
                <a16:creationId xmlns:a16="http://schemas.microsoft.com/office/drawing/2014/main" id="{06275E67-7136-8945-B4B3-407D679F9A22}"/>
              </a:ext>
            </a:extLst>
          </p:cNvPr>
          <p:cNvSpPr>
            <a:spLocks noGrp="1"/>
          </p:cNvSpPr>
          <p:nvPr>
            <p:ph type="body" sz="quarter" idx="39"/>
          </p:nvPr>
        </p:nvSpPr>
        <p:spPr>
          <a:xfrm>
            <a:off x="7676998" y="793958"/>
            <a:ext cx="2917430" cy="88769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9" name="Espace réservé du texte 8">
            <a:extLst>
              <a:ext uri="{FF2B5EF4-FFF2-40B4-BE49-F238E27FC236}">
                <a16:creationId xmlns:a16="http://schemas.microsoft.com/office/drawing/2014/main" id="{9794746D-4A66-A14C-939F-91A9BE989F02}"/>
              </a:ext>
            </a:extLst>
          </p:cNvPr>
          <p:cNvSpPr>
            <a:spLocks noGrp="1"/>
          </p:cNvSpPr>
          <p:nvPr>
            <p:ph type="body" sz="quarter" idx="40" hasCustomPrompt="1"/>
          </p:nvPr>
        </p:nvSpPr>
        <p:spPr>
          <a:xfrm rot="16200000">
            <a:off x="10704232" y="5012925"/>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299907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B31CA331-84DB-4ABB-BBDC-3F65548B6E6E}"/>
              </a:ext>
            </a:extLst>
          </p:cNvPr>
          <p:cNvSpPr>
            <a:spLocks noGrp="1"/>
          </p:cNvSpPr>
          <p:nvPr>
            <p:ph type="dt" sz="half" idx="10"/>
          </p:nvPr>
        </p:nvSpPr>
        <p:spPr/>
        <p:txBody>
          <a:bodyPr/>
          <a:lstStyle>
            <a:lvl1pPr>
              <a:defRPr/>
            </a:lvl1pPr>
          </a:lstStyle>
          <a:p>
            <a:pPr>
              <a:defRPr/>
            </a:pPr>
            <a:fld id="{2CC7B8C2-8453-334D-93AD-C9C40AA05021}" type="datetime1">
              <a:rPr lang="fr-FR"/>
              <a:pPr>
                <a:defRPr/>
              </a:pPr>
              <a:t>28/11/2025</a:t>
            </a:fld>
            <a:endParaRPr lang="fr-FR"/>
          </a:p>
        </p:txBody>
      </p:sp>
      <p:sp>
        <p:nvSpPr>
          <p:cNvPr id="5" name="Espace réservé du pied de page 4">
            <a:extLst>
              <a:ext uri="{FF2B5EF4-FFF2-40B4-BE49-F238E27FC236}">
                <a16:creationId xmlns:a16="http://schemas.microsoft.com/office/drawing/2014/main" id="{179689C9-2B19-090E-580A-46CAFC4EDF4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393792DF-09B7-843A-BFA8-0C01A01FA28E}"/>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4099F261-06EC-C646-9255-4A4928F3495A}" type="slidenum">
              <a:rPr lang="fr-FR" altLang="fr-FR"/>
              <a:pPr/>
              <a:t>‹N°›</a:t>
            </a:fld>
            <a:endParaRPr lang="fr-FR" altLang="fr-FR"/>
          </a:p>
        </p:txBody>
      </p:sp>
    </p:spTree>
    <p:extLst>
      <p:ext uri="{BB962C8B-B14F-4D97-AF65-F5344CB8AC3E}">
        <p14:creationId xmlns:p14="http://schemas.microsoft.com/office/powerpoint/2010/main" val="29306730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Mosaïqu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2D8D8BA-B470-0A41-B522-3C94C89F2FD7}"/>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0691C8EF-490F-DA46-A4E2-56C8C6E45F8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23" name="Espace réservé de la date 14">
            <a:extLst>
              <a:ext uri="{FF2B5EF4-FFF2-40B4-BE49-F238E27FC236}">
                <a16:creationId xmlns:a16="http://schemas.microsoft.com/office/drawing/2014/main" id="{33F35F00-82B5-614A-8099-707DE076F37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4" name="Rectangle 23">
            <a:extLst>
              <a:ext uri="{FF2B5EF4-FFF2-40B4-BE49-F238E27FC236}">
                <a16:creationId xmlns:a16="http://schemas.microsoft.com/office/drawing/2014/main" id="{268B6F66-FA86-F445-95CE-F43B50CC13BA}"/>
              </a:ext>
            </a:extLst>
          </p:cNvPr>
          <p:cNvSpPr/>
          <p:nvPr/>
        </p:nvSpPr>
        <p:spPr>
          <a:xfrm>
            <a:off x="681081" y="5967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5" name="Espace réservé pour une image  16">
            <a:extLst>
              <a:ext uri="{FF2B5EF4-FFF2-40B4-BE49-F238E27FC236}">
                <a16:creationId xmlns:a16="http://schemas.microsoft.com/office/drawing/2014/main" id="{FDB80B29-BEA4-E047-BB2B-36558383C135}"/>
              </a:ext>
            </a:extLst>
          </p:cNvPr>
          <p:cNvSpPr>
            <a:spLocks noGrp="1"/>
          </p:cNvSpPr>
          <p:nvPr>
            <p:ph type="pic" sz="quarter" idx="52" hasCustomPrompt="1"/>
          </p:nvPr>
        </p:nvSpPr>
        <p:spPr>
          <a:xfrm>
            <a:off x="3424281" y="5967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6" name="Rectangle 25">
            <a:extLst>
              <a:ext uri="{FF2B5EF4-FFF2-40B4-BE49-F238E27FC236}">
                <a16:creationId xmlns:a16="http://schemas.microsoft.com/office/drawing/2014/main" id="{1BBA989D-E5F9-684C-B222-91E322825522}"/>
              </a:ext>
            </a:extLst>
          </p:cNvPr>
          <p:cNvSpPr/>
          <p:nvPr/>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7" name="Espace réservé pour une image  16">
            <a:extLst>
              <a:ext uri="{FF2B5EF4-FFF2-40B4-BE49-F238E27FC236}">
                <a16:creationId xmlns:a16="http://schemas.microsoft.com/office/drawing/2014/main" id="{74611134-3D14-4D4A-B7FE-9141CDB8D607}"/>
              </a:ext>
            </a:extLst>
          </p:cNvPr>
          <p:cNvSpPr>
            <a:spLocks noGrp="1"/>
          </p:cNvSpPr>
          <p:nvPr>
            <p:ph type="pic" sz="quarter" idx="53" hasCustomPrompt="1"/>
          </p:nvPr>
        </p:nvSpPr>
        <p:spPr>
          <a:xfrm>
            <a:off x="681081" y="3429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8" name="Rectangle 27">
            <a:extLst>
              <a:ext uri="{FF2B5EF4-FFF2-40B4-BE49-F238E27FC236}">
                <a16:creationId xmlns:a16="http://schemas.microsoft.com/office/drawing/2014/main" id="{8E61069A-99EE-3841-8910-8E2516A1A14B}"/>
              </a:ext>
            </a:extLst>
          </p:cNvPr>
          <p:cNvSpPr/>
          <p:nvPr/>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9" name="Espace réservé pour une image  16">
            <a:extLst>
              <a:ext uri="{FF2B5EF4-FFF2-40B4-BE49-F238E27FC236}">
                <a16:creationId xmlns:a16="http://schemas.microsoft.com/office/drawing/2014/main" id="{0B5B4D40-020F-CD44-9CDD-2BE09C275A6D}"/>
              </a:ext>
            </a:extLst>
          </p:cNvPr>
          <p:cNvSpPr>
            <a:spLocks noGrp="1"/>
          </p:cNvSpPr>
          <p:nvPr>
            <p:ph type="pic" sz="quarter" idx="54" hasCustomPrompt="1"/>
          </p:nvPr>
        </p:nvSpPr>
        <p:spPr>
          <a:xfrm>
            <a:off x="8910681" y="594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0" name="Rectangle 29">
            <a:extLst>
              <a:ext uri="{FF2B5EF4-FFF2-40B4-BE49-F238E27FC236}">
                <a16:creationId xmlns:a16="http://schemas.microsoft.com/office/drawing/2014/main" id="{6BF326D0-EB23-3D4D-AAC1-7F04E041349D}"/>
              </a:ext>
            </a:extLst>
          </p:cNvPr>
          <p:cNvSpPr/>
          <p:nvPr/>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1" name="Espace réservé pour une image  16">
            <a:extLst>
              <a:ext uri="{FF2B5EF4-FFF2-40B4-BE49-F238E27FC236}">
                <a16:creationId xmlns:a16="http://schemas.microsoft.com/office/drawing/2014/main" id="{93239C81-6997-EA40-9184-24B9482B09C1}"/>
              </a:ext>
            </a:extLst>
          </p:cNvPr>
          <p:cNvSpPr>
            <a:spLocks noGrp="1"/>
          </p:cNvSpPr>
          <p:nvPr>
            <p:ph type="pic" sz="quarter" idx="55" hasCustomPrompt="1"/>
          </p:nvPr>
        </p:nvSpPr>
        <p:spPr>
          <a:xfrm>
            <a:off x="6167481" y="34281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2" name="Espace réservé du texte 11">
            <a:extLst>
              <a:ext uri="{FF2B5EF4-FFF2-40B4-BE49-F238E27FC236}">
                <a16:creationId xmlns:a16="http://schemas.microsoft.com/office/drawing/2014/main" id="{2536F852-5462-FA44-AA0F-0168AB28DB68}"/>
              </a:ext>
            </a:extLst>
          </p:cNvPr>
          <p:cNvSpPr>
            <a:spLocks noGrp="1"/>
          </p:cNvSpPr>
          <p:nvPr>
            <p:ph type="body" sz="quarter" idx="18"/>
          </p:nvPr>
        </p:nvSpPr>
        <p:spPr>
          <a:xfrm>
            <a:off x="852319"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accent3"/>
                </a:solidFill>
                <a:latin typeface="Paris2024" panose="02010503030201020103" pitchFamily="2" charset="77"/>
              </a:defRPr>
            </a:lvl1pPr>
          </a:lstStyle>
          <a:p>
            <a:pPr lvl="0"/>
            <a:r>
              <a:rPr lang="fr-FR"/>
              <a:t>Cliquez pour modifier les styles du texte du masque</a:t>
            </a:r>
          </a:p>
        </p:txBody>
      </p:sp>
      <p:sp>
        <p:nvSpPr>
          <p:cNvPr id="33" name="Espace réservé du texte 11">
            <a:extLst>
              <a:ext uri="{FF2B5EF4-FFF2-40B4-BE49-F238E27FC236}">
                <a16:creationId xmlns:a16="http://schemas.microsoft.com/office/drawing/2014/main" id="{7637AB64-9683-DF40-A24C-E4B295BC19B0}"/>
              </a:ext>
            </a:extLst>
          </p:cNvPr>
          <p:cNvSpPr>
            <a:spLocks noGrp="1"/>
          </p:cNvSpPr>
          <p:nvPr>
            <p:ph type="body" sz="quarter" idx="19"/>
          </p:nvPr>
        </p:nvSpPr>
        <p:spPr>
          <a:xfrm>
            <a:off x="852319"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r>
              <a:rPr lang="fr-FR"/>
              <a:t>Cliquez pour modifier les styles du texte du masque</a:t>
            </a:r>
          </a:p>
        </p:txBody>
      </p:sp>
      <p:sp>
        <p:nvSpPr>
          <p:cNvPr id="34" name="Espace réservé du texte 11">
            <a:extLst>
              <a:ext uri="{FF2B5EF4-FFF2-40B4-BE49-F238E27FC236}">
                <a16:creationId xmlns:a16="http://schemas.microsoft.com/office/drawing/2014/main" id="{6C1E5CC9-FB0E-AD45-9690-2D26C37793B5}"/>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r>
              <a:rPr lang="fr-FR"/>
              <a:t>Cliquez pour modifier les styles du texte du masque</a:t>
            </a:r>
          </a:p>
        </p:txBody>
      </p:sp>
      <p:sp>
        <p:nvSpPr>
          <p:cNvPr id="35" name="Espace réservé du texte 11">
            <a:extLst>
              <a:ext uri="{FF2B5EF4-FFF2-40B4-BE49-F238E27FC236}">
                <a16:creationId xmlns:a16="http://schemas.microsoft.com/office/drawing/2014/main" id="{8CF8D476-9111-AE43-8630-62528BEA4667}"/>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36" name="Espace réservé du texte 11">
            <a:extLst>
              <a:ext uri="{FF2B5EF4-FFF2-40B4-BE49-F238E27FC236}">
                <a16:creationId xmlns:a16="http://schemas.microsoft.com/office/drawing/2014/main" id="{9C4C4952-05AE-B54B-B118-B9D2B189DB6B}"/>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37" name="Espace réservé du texte 8">
            <a:extLst>
              <a:ext uri="{FF2B5EF4-FFF2-40B4-BE49-F238E27FC236}">
                <a16:creationId xmlns:a16="http://schemas.microsoft.com/office/drawing/2014/main" id="{C4A85D57-89DB-A140-9BA7-75A8B9B70F3B}"/>
              </a:ext>
            </a:extLst>
          </p:cNvPr>
          <p:cNvSpPr>
            <a:spLocks noGrp="1"/>
          </p:cNvSpPr>
          <p:nvPr>
            <p:ph type="body" sz="quarter" idx="16" hasCustomPrompt="1"/>
          </p:nvPr>
        </p:nvSpPr>
        <p:spPr>
          <a:xfrm>
            <a:off x="35934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8" name="Espace réservé du texte 8">
            <a:extLst>
              <a:ext uri="{FF2B5EF4-FFF2-40B4-BE49-F238E27FC236}">
                <a16:creationId xmlns:a16="http://schemas.microsoft.com/office/drawing/2014/main" id="{10FC2B9B-D2BD-0F40-9761-22A08155AB6D}"/>
              </a:ext>
            </a:extLst>
          </p:cNvPr>
          <p:cNvSpPr>
            <a:spLocks noGrp="1"/>
          </p:cNvSpPr>
          <p:nvPr>
            <p:ph type="body" sz="quarter" idx="56" hasCustomPrompt="1"/>
          </p:nvPr>
        </p:nvSpPr>
        <p:spPr>
          <a:xfrm>
            <a:off x="90798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9" name="Espace réservé du texte 8">
            <a:extLst>
              <a:ext uri="{FF2B5EF4-FFF2-40B4-BE49-F238E27FC236}">
                <a16:creationId xmlns:a16="http://schemas.microsoft.com/office/drawing/2014/main" id="{B80B029A-6E98-F545-AE45-E139A6E90991}"/>
              </a:ext>
            </a:extLst>
          </p:cNvPr>
          <p:cNvSpPr>
            <a:spLocks noGrp="1"/>
          </p:cNvSpPr>
          <p:nvPr>
            <p:ph type="body" sz="quarter" idx="57" hasCustomPrompt="1"/>
          </p:nvPr>
        </p:nvSpPr>
        <p:spPr>
          <a:xfrm>
            <a:off x="8482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40" name="Espace réservé du texte 8">
            <a:extLst>
              <a:ext uri="{FF2B5EF4-FFF2-40B4-BE49-F238E27FC236}">
                <a16:creationId xmlns:a16="http://schemas.microsoft.com/office/drawing/2014/main" id="{7C5BD81A-A08F-8344-AC6D-FF12DE691A46}"/>
              </a:ext>
            </a:extLst>
          </p:cNvPr>
          <p:cNvSpPr>
            <a:spLocks noGrp="1"/>
          </p:cNvSpPr>
          <p:nvPr>
            <p:ph type="body" sz="quarter" idx="58" hasCustomPrompt="1"/>
          </p:nvPr>
        </p:nvSpPr>
        <p:spPr>
          <a:xfrm>
            <a:off x="63346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7004820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Mosaïque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4A261ADD-E0A7-A149-B9A0-AAA5F165F558}"/>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E213A00A-4CBA-0C4F-A540-4DC99F3A64F0}"/>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u texte 11">
            <a:extLst>
              <a:ext uri="{FF2B5EF4-FFF2-40B4-BE49-F238E27FC236}">
                <a16:creationId xmlns:a16="http://schemas.microsoft.com/office/drawing/2014/main" id="{5C355B38-8EF1-544A-87AB-BD471416BC15}"/>
              </a:ext>
            </a:extLst>
          </p:cNvPr>
          <p:cNvSpPr>
            <a:spLocks noGrp="1" noChangeAspect="1"/>
          </p:cNvSpPr>
          <p:nvPr>
            <p:ph type="body" sz="quarter" idx="56"/>
          </p:nvPr>
        </p:nvSpPr>
        <p:spPr>
          <a:xfrm>
            <a:off x="681080" y="596700"/>
            <a:ext cx="2743200" cy="2832299"/>
          </a:xfrm>
          <a:prstGeom prst="rect">
            <a:avLst/>
          </a:prstGeom>
          <a:solidFill>
            <a:schemeClr val="accent3"/>
          </a:solidFill>
        </p:spPr>
        <p:txBody>
          <a:bodyPr anchor="t">
            <a:noAutofit/>
          </a:bodyPr>
          <a:lstStyle>
            <a:lvl1pPr marL="0" indent="0" algn="ctr">
              <a:buNone/>
              <a:defRPr sz="100" b="0" i="0">
                <a:solidFill>
                  <a:schemeClr val="accent3"/>
                </a:solidFill>
                <a:latin typeface="Source Sans Pro Light" panose="020B0403030403020204" pitchFamily="34" charset="77"/>
              </a:defRPr>
            </a:lvl1pPr>
          </a:lstStyle>
          <a:p>
            <a:pPr lvl="0"/>
            <a:r>
              <a:rPr lang="fr-FR"/>
              <a:t>Cliquez pour modifier les styles du texte du masque</a:t>
            </a:r>
          </a:p>
        </p:txBody>
      </p:sp>
      <p:sp>
        <p:nvSpPr>
          <p:cNvPr id="6" name="Espace réservé de la date 14">
            <a:extLst>
              <a:ext uri="{FF2B5EF4-FFF2-40B4-BE49-F238E27FC236}">
                <a16:creationId xmlns:a16="http://schemas.microsoft.com/office/drawing/2014/main" id="{E0926BB8-9866-0F40-9F6B-FE3572F29E9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0A955F40-BE3F-514D-A065-118EE35E5062}"/>
              </a:ext>
            </a:extLst>
          </p:cNvPr>
          <p:cNvSpPr/>
          <p:nvPr/>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8" name="Rectangle 7">
            <a:extLst>
              <a:ext uri="{FF2B5EF4-FFF2-40B4-BE49-F238E27FC236}">
                <a16:creationId xmlns:a16="http://schemas.microsoft.com/office/drawing/2014/main" id="{E54C0A3F-4592-4C42-AD8B-AA2748CA061A}"/>
              </a:ext>
            </a:extLst>
          </p:cNvPr>
          <p:cNvSpPr/>
          <p:nvPr/>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9" name="Rectangle 8">
            <a:extLst>
              <a:ext uri="{FF2B5EF4-FFF2-40B4-BE49-F238E27FC236}">
                <a16:creationId xmlns:a16="http://schemas.microsoft.com/office/drawing/2014/main" id="{5210B6CF-E19D-2E49-9774-BB853DF7E1B4}"/>
              </a:ext>
            </a:extLst>
          </p:cNvPr>
          <p:cNvSpPr/>
          <p:nvPr/>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10" name="Espace réservé du texte 11">
            <a:extLst>
              <a:ext uri="{FF2B5EF4-FFF2-40B4-BE49-F238E27FC236}">
                <a16:creationId xmlns:a16="http://schemas.microsoft.com/office/drawing/2014/main" id="{C5CB622C-88E0-E64E-9215-DF053CADB496}"/>
              </a:ext>
            </a:extLst>
          </p:cNvPr>
          <p:cNvSpPr>
            <a:spLocks noGrp="1" noChangeAspect="1"/>
          </p:cNvSpPr>
          <p:nvPr>
            <p:ph type="body" sz="quarter" idx="52"/>
          </p:nvPr>
        </p:nvSpPr>
        <p:spPr>
          <a:xfrm>
            <a:off x="3593481" y="832225"/>
            <a:ext cx="2404800" cy="2358550"/>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1" name="Espace réservé du texte 11">
            <a:extLst>
              <a:ext uri="{FF2B5EF4-FFF2-40B4-BE49-F238E27FC236}">
                <a16:creationId xmlns:a16="http://schemas.microsoft.com/office/drawing/2014/main" id="{F4DEB7B9-99F1-5841-8C20-A7A22710C9D2}"/>
              </a:ext>
            </a:extLst>
          </p:cNvPr>
          <p:cNvSpPr>
            <a:spLocks noGrp="1" noChangeAspect="1"/>
          </p:cNvSpPr>
          <p:nvPr>
            <p:ph type="body" sz="quarter" idx="53"/>
          </p:nvPr>
        </p:nvSpPr>
        <p:spPr>
          <a:xfrm>
            <a:off x="850280" y="3670913"/>
            <a:ext cx="2404800" cy="2343974"/>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65C0518C-76AF-F348-816C-00CDCEEC46B6}"/>
              </a:ext>
            </a:extLst>
          </p:cNvPr>
          <p:cNvSpPr>
            <a:spLocks noGrp="1" noChangeAspect="1"/>
          </p:cNvSpPr>
          <p:nvPr>
            <p:ph type="body" sz="quarter" idx="54"/>
          </p:nvPr>
        </p:nvSpPr>
        <p:spPr>
          <a:xfrm>
            <a:off x="6336681" y="3657231"/>
            <a:ext cx="2404800" cy="2371338"/>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A359E980-5A55-554D-81C3-873604C66FD7}"/>
              </a:ext>
            </a:extLst>
          </p:cNvPr>
          <p:cNvSpPr>
            <a:spLocks noGrp="1" noChangeAspect="1"/>
          </p:cNvSpPr>
          <p:nvPr>
            <p:ph type="body" sz="quarter" idx="55"/>
          </p:nvPr>
        </p:nvSpPr>
        <p:spPr>
          <a:xfrm>
            <a:off x="9079881" y="826817"/>
            <a:ext cx="2404800" cy="2369367"/>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EC253448-1F4D-B94A-B1FE-EEEFF920AE39}"/>
              </a:ext>
            </a:extLst>
          </p:cNvPr>
          <p:cNvSpPr>
            <a:spLocks noGrp="1"/>
          </p:cNvSpPr>
          <p:nvPr>
            <p:ph type="body" sz="quarter" idx="18"/>
          </p:nvPr>
        </p:nvSpPr>
        <p:spPr>
          <a:xfrm>
            <a:off x="852318"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tx1"/>
                </a:solidFill>
                <a:latin typeface="Paris2024" panose="02010503030201020103" pitchFamily="2" charset="77"/>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7BF3A569-754B-BB42-8975-83D208DC2107}"/>
              </a:ext>
            </a:extLst>
          </p:cNvPr>
          <p:cNvSpPr>
            <a:spLocks noGrp="1"/>
          </p:cNvSpPr>
          <p:nvPr>
            <p:ph type="body" sz="quarter" idx="19"/>
          </p:nvPr>
        </p:nvSpPr>
        <p:spPr>
          <a:xfrm>
            <a:off x="852318"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B1565B4B-D199-FF4B-BB73-8453168131FF}"/>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1C61E40D-3A1A-E14C-BC1D-04ACE586FF41}"/>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25A15B77-3466-F24D-9C3D-BC6F8771E566}"/>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915775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Notion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object 6">
            <a:extLst>
              <a:ext uri="{FF2B5EF4-FFF2-40B4-BE49-F238E27FC236}">
                <a16:creationId xmlns:a16="http://schemas.microsoft.com/office/drawing/2014/main" id="{FE234B64-05A9-AC4D-9A8F-CF8827A843E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83CC194F-4B71-4344-95E6-44BD4F153D9C}"/>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38892F7-D8C1-E846-BA24-F4218716F417}"/>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FDC6357E-F584-6848-9538-632BB3C5BF5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u texte 2">
            <a:extLst>
              <a:ext uri="{FF2B5EF4-FFF2-40B4-BE49-F238E27FC236}">
                <a16:creationId xmlns:a16="http://schemas.microsoft.com/office/drawing/2014/main" id="{0DB7AE4E-1FF4-734C-90F2-829CBA7DF3E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3" name="Espace réservé du texte 2">
            <a:extLst>
              <a:ext uri="{FF2B5EF4-FFF2-40B4-BE49-F238E27FC236}">
                <a16:creationId xmlns:a16="http://schemas.microsoft.com/office/drawing/2014/main" id="{48BC7140-8B28-6248-B2DD-83514E11D042}"/>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4DF374EA-4A8E-734D-8122-10574F4E1649}"/>
              </a:ext>
            </a:extLst>
          </p:cNvPr>
          <p:cNvSpPr>
            <a:spLocks noGrp="1"/>
          </p:cNvSpPr>
          <p:nvPr>
            <p:ph type="title" hasCustomPrompt="1"/>
          </p:nvPr>
        </p:nvSpPr>
        <p:spPr>
          <a:xfrm>
            <a:off x="352637" y="325067"/>
            <a:ext cx="11486723" cy="477465"/>
          </a:xfrm>
        </p:spPr>
        <p:txBody>
          <a:bodyPr/>
          <a:lstStyle/>
          <a:p>
            <a:r>
              <a:rPr lang="fr-FR"/>
              <a:t>titre</a:t>
            </a:r>
          </a:p>
        </p:txBody>
      </p:sp>
      <p:sp>
        <p:nvSpPr>
          <p:cNvPr id="17" name="Espace réservé du texte 3">
            <a:extLst>
              <a:ext uri="{FF2B5EF4-FFF2-40B4-BE49-F238E27FC236}">
                <a16:creationId xmlns:a16="http://schemas.microsoft.com/office/drawing/2014/main" id="{09C15495-D02C-6C4F-88CF-CC04309C7F9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2777694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Notions clés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5AB82C72-4658-FF4F-948F-58F616C012E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CB337BB5-D579-2A49-9FA8-7A197DB1343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D40D8757-0A6F-A84E-8408-00742359A2D0}"/>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B51C418C-CEAA-F347-A9B2-FFD292A51714}"/>
              </a:ext>
            </a:extLst>
          </p:cNvPr>
          <p:cNvSpPr>
            <a:spLocks noGrp="1"/>
          </p:cNvSpPr>
          <p:nvPr>
            <p:ph type="title" hasCustomPrompt="1"/>
          </p:nvPr>
        </p:nvSpPr>
        <p:spPr>
          <a:xfrm>
            <a:off x="352637" y="325067"/>
            <a:ext cx="11486723" cy="477465"/>
          </a:xfrm>
        </p:spPr>
        <p:txBody>
          <a:bodyPr/>
          <a:lstStyle/>
          <a:p>
            <a:r>
              <a:rPr lang="fr-FR"/>
              <a:t>titre</a:t>
            </a:r>
          </a:p>
        </p:txBody>
      </p:sp>
      <p:sp>
        <p:nvSpPr>
          <p:cNvPr id="16" name="Espace réservé du texte 3">
            <a:extLst>
              <a:ext uri="{FF2B5EF4-FFF2-40B4-BE49-F238E27FC236}">
                <a16:creationId xmlns:a16="http://schemas.microsoft.com/office/drawing/2014/main" id="{3BD4B21D-C541-7146-97E8-943060D9C4F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6859609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Notion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object 6">
            <a:extLst>
              <a:ext uri="{FF2B5EF4-FFF2-40B4-BE49-F238E27FC236}">
                <a16:creationId xmlns:a16="http://schemas.microsoft.com/office/drawing/2014/main" id="{FE234B64-05A9-AC4D-9A8F-CF8827A843E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solidFill>
                <a:schemeClr val="bg1"/>
              </a:solidFill>
            </a:endParaRPr>
          </a:p>
        </p:txBody>
      </p:sp>
      <p:sp>
        <p:nvSpPr>
          <p:cNvPr id="6" name="object 7">
            <a:extLst>
              <a:ext uri="{FF2B5EF4-FFF2-40B4-BE49-F238E27FC236}">
                <a16:creationId xmlns:a16="http://schemas.microsoft.com/office/drawing/2014/main" id="{83CC194F-4B71-4344-95E6-44BD4F153D9C}"/>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solidFill>
                <a:schemeClr val="bg1"/>
              </a:solidFill>
            </a:endParaRPr>
          </a:p>
        </p:txBody>
      </p:sp>
      <p:sp>
        <p:nvSpPr>
          <p:cNvPr id="7" name="object 5">
            <a:extLst>
              <a:ext uri="{FF2B5EF4-FFF2-40B4-BE49-F238E27FC236}">
                <a16:creationId xmlns:a16="http://schemas.microsoft.com/office/drawing/2014/main" id="{038892F7-D8C1-E846-BA24-F4218716F417}"/>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1"/>
            </a:solidFill>
          </a:ln>
        </p:spPr>
        <p:txBody>
          <a:bodyPr wrap="square" lIns="0" tIns="0" rIns="0" bIns="0" rtlCol="0"/>
          <a:lstStyle/>
          <a:p>
            <a:endParaRPr sz="2340">
              <a:solidFill>
                <a:schemeClr val="bg1"/>
              </a:solidFill>
            </a:endParaRP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Espace réservé du texte 2">
            <a:extLst>
              <a:ext uri="{FF2B5EF4-FFF2-40B4-BE49-F238E27FC236}">
                <a16:creationId xmlns:a16="http://schemas.microsoft.com/office/drawing/2014/main" id="{2C199FD5-6660-C14D-B7A8-A579A7F9D253}"/>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7" name="Espace réservé du texte 2">
            <a:extLst>
              <a:ext uri="{FF2B5EF4-FFF2-40B4-BE49-F238E27FC236}">
                <a16:creationId xmlns:a16="http://schemas.microsoft.com/office/drawing/2014/main" id="{3AAA272E-B34D-3743-B0DD-2C032FAE2E1F}"/>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8" name="Espace réservé du texte 2">
            <a:extLst>
              <a:ext uri="{FF2B5EF4-FFF2-40B4-BE49-F238E27FC236}">
                <a16:creationId xmlns:a16="http://schemas.microsoft.com/office/drawing/2014/main" id="{12CDA467-BD0F-B544-9682-CC56CFFD197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9" name="Titre 1">
            <a:extLst>
              <a:ext uri="{FF2B5EF4-FFF2-40B4-BE49-F238E27FC236}">
                <a16:creationId xmlns:a16="http://schemas.microsoft.com/office/drawing/2014/main" id="{4B4D7E63-DDB7-094A-B923-4D790A6D0466}"/>
              </a:ext>
            </a:extLst>
          </p:cNvPr>
          <p:cNvSpPr>
            <a:spLocks noGrp="1"/>
          </p:cNvSpPr>
          <p:nvPr>
            <p:ph type="title" hasCustomPrompt="1"/>
          </p:nvPr>
        </p:nvSpPr>
        <p:spPr>
          <a:xfrm>
            <a:off x="352637" y="325067"/>
            <a:ext cx="11486723" cy="477465"/>
          </a:xfrm>
        </p:spPr>
        <p:txBody>
          <a:bodyPr/>
          <a:lstStyle>
            <a:lvl1pPr>
              <a:defRPr sz="3600">
                <a:solidFill>
                  <a:schemeClr val="bg1"/>
                </a:solidFill>
              </a:defRPr>
            </a:lvl1pPr>
          </a:lstStyle>
          <a:p>
            <a:r>
              <a:rPr lang="fr-FR"/>
              <a:t>titre</a:t>
            </a:r>
          </a:p>
        </p:txBody>
      </p:sp>
      <p:sp>
        <p:nvSpPr>
          <p:cNvPr id="20" name="Espace réservé du texte 3">
            <a:extLst>
              <a:ext uri="{FF2B5EF4-FFF2-40B4-BE49-F238E27FC236}">
                <a16:creationId xmlns:a16="http://schemas.microsoft.com/office/drawing/2014/main" id="{FFF7FF4C-1C0A-3846-B50E-2064560E23B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9388112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Notions clés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F4A2E4F5-D805-F74C-B35F-31BA5BD757E8}"/>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BB447F98-0CC3-044A-BC19-8925EEC81A8C}"/>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EE6BCF29-C5DB-0F45-A32D-DF40B58889D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E78F5946-DBD6-9941-9432-CCB34C4B9FF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6" name="Espace réservé du texte 3">
            <a:extLst>
              <a:ext uri="{FF2B5EF4-FFF2-40B4-BE49-F238E27FC236}">
                <a16:creationId xmlns:a16="http://schemas.microsoft.com/office/drawing/2014/main" id="{C2D9B153-33D2-5344-A90E-3074B72C7FF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1862438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Notion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5CD04ED-42FC-6647-BE3A-BA0173E3DA7F}"/>
              </a:ext>
            </a:extLst>
          </p:cNvPr>
          <p:cNvSpPr>
            <a:spLocks noGrp="1"/>
          </p:cNvSpPr>
          <p:nvPr>
            <p:ph type="ftr" sz="quarter" idx="10"/>
          </p:nvPr>
        </p:nvSpPr>
        <p:spPr/>
        <p:txBody>
          <a:bodyPr/>
          <a:lstStyle/>
          <a:p>
            <a:r>
              <a:rPr lang="fr-FR"/>
              <a:t>JEUX OLYMPIQUES ET PARALYMPIQUES DE PARIS 2024 | 08 FÉVRIER 2023</a:t>
            </a:r>
          </a:p>
        </p:txBody>
      </p:sp>
      <p:sp>
        <p:nvSpPr>
          <p:cNvPr id="5" name="Espace réservé du texte 12">
            <a:extLst>
              <a:ext uri="{FF2B5EF4-FFF2-40B4-BE49-F238E27FC236}">
                <a16:creationId xmlns:a16="http://schemas.microsoft.com/office/drawing/2014/main" id="{EF9B98A7-A0FF-534A-94D8-53A6C90F9724}"/>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6" name="Espace réservé du texte 11">
            <a:extLst>
              <a:ext uri="{FF2B5EF4-FFF2-40B4-BE49-F238E27FC236}">
                <a16:creationId xmlns:a16="http://schemas.microsoft.com/office/drawing/2014/main" id="{84B911B4-7214-9145-9EC8-038DAC093EDC}"/>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7" name="Espace réservé du texte 12">
            <a:extLst>
              <a:ext uri="{FF2B5EF4-FFF2-40B4-BE49-F238E27FC236}">
                <a16:creationId xmlns:a16="http://schemas.microsoft.com/office/drawing/2014/main" id="{FBA9AD17-AD04-2841-9254-2BCB41859A07}"/>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D625898D-2B64-3041-8631-B50ABE81F0F3}"/>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90F44EA3-A88A-5443-B8BD-360BE6EBEAA9}"/>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643640AE-B50A-D84F-8071-7E914B692CE6}"/>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034EEB98-CCC9-1E47-8271-D8073B8E39F8}"/>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AC93D639-87E8-F847-A3F5-49FCFF046E54}"/>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3" name="Espace réservé du texte 11">
            <a:extLst>
              <a:ext uri="{FF2B5EF4-FFF2-40B4-BE49-F238E27FC236}">
                <a16:creationId xmlns:a16="http://schemas.microsoft.com/office/drawing/2014/main" id="{48692D16-88D2-F049-BE0C-C1CC6D2E84D1}"/>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4" name="Espace réservé du texte 12">
            <a:extLst>
              <a:ext uri="{FF2B5EF4-FFF2-40B4-BE49-F238E27FC236}">
                <a16:creationId xmlns:a16="http://schemas.microsoft.com/office/drawing/2014/main" id="{CD56ACA8-120C-974F-9C9D-6211EC6CE94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39FC0E49-5E1F-7E4E-AE34-6BE66BEE1C00}"/>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6DFF4E24-EFAF-1E46-8AE0-627605494E8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4222D74F-667D-9245-84C8-1DB18AEC10B7}"/>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E53E7F36-0E73-FF4D-AD1D-87006AA53C6F}"/>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e la date 14">
            <a:extLst>
              <a:ext uri="{FF2B5EF4-FFF2-40B4-BE49-F238E27FC236}">
                <a16:creationId xmlns:a16="http://schemas.microsoft.com/office/drawing/2014/main" id="{5FD176DE-7722-7C45-AA45-1CD56F57202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numéro de diapositive 3">
            <a:extLst>
              <a:ext uri="{FF2B5EF4-FFF2-40B4-BE49-F238E27FC236}">
                <a16:creationId xmlns:a16="http://schemas.microsoft.com/office/drawing/2014/main" id="{39DB9870-A64C-3343-9F50-3A2B3A4E001B}"/>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22" name="Titre 1">
            <a:extLst>
              <a:ext uri="{FF2B5EF4-FFF2-40B4-BE49-F238E27FC236}">
                <a16:creationId xmlns:a16="http://schemas.microsoft.com/office/drawing/2014/main" id="{5D7B38D2-D826-7B42-BCD3-2BFB0856049F}"/>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BA996231-96D9-ED4E-BC49-7493F846586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0028331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Notions clés_6">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37002631-C20E-7743-8ADB-A39782D491C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
        <p:nvSpPr>
          <p:cNvPr id="7" name="Espace réservé du texte 12">
            <a:extLst>
              <a:ext uri="{FF2B5EF4-FFF2-40B4-BE49-F238E27FC236}">
                <a16:creationId xmlns:a16="http://schemas.microsoft.com/office/drawing/2014/main" id="{BAF4465F-3881-2A49-8C1B-25E29A5537CC}"/>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8" name="Espace réservé du texte 11">
            <a:extLst>
              <a:ext uri="{FF2B5EF4-FFF2-40B4-BE49-F238E27FC236}">
                <a16:creationId xmlns:a16="http://schemas.microsoft.com/office/drawing/2014/main" id="{46D5C269-49C0-484C-9F9D-F7F73503584B}"/>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63B8FD16-08EC-EE46-915D-252E930A6259}"/>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2B4978BC-C530-5D48-83E9-3F14C0A08098}"/>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FE93FF66-3BC2-5B47-9352-65B1509A5AE8}"/>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2B2C03A2-0227-C544-8E03-0507CF18AA09}"/>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3" name="Espace réservé du texte 12">
            <a:extLst>
              <a:ext uri="{FF2B5EF4-FFF2-40B4-BE49-F238E27FC236}">
                <a16:creationId xmlns:a16="http://schemas.microsoft.com/office/drawing/2014/main" id="{D6D299B6-3DD9-7246-BDEF-7E95E5BEBBEA}"/>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EEE0B813-6CD7-A146-B642-52A309540592}"/>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5" name="Espace réservé du texte 11">
            <a:extLst>
              <a:ext uri="{FF2B5EF4-FFF2-40B4-BE49-F238E27FC236}">
                <a16:creationId xmlns:a16="http://schemas.microsoft.com/office/drawing/2014/main" id="{055D4DA1-6EED-3B4B-ACD3-DFB2507175C9}"/>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7FBE648D-D135-D64A-9CE9-8010C2649F0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E89906FB-1DAC-094F-8B6D-F6EFBDA9A70C}"/>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649188C7-42A3-494E-9A1B-29599C01F7E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u texte 11">
            <a:extLst>
              <a:ext uri="{FF2B5EF4-FFF2-40B4-BE49-F238E27FC236}">
                <a16:creationId xmlns:a16="http://schemas.microsoft.com/office/drawing/2014/main" id="{7CBE7C38-1610-DF4C-B3F0-C8E6642EAC81}"/>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2">
            <a:extLst>
              <a:ext uri="{FF2B5EF4-FFF2-40B4-BE49-F238E27FC236}">
                <a16:creationId xmlns:a16="http://schemas.microsoft.com/office/drawing/2014/main" id="{81982C9E-89E6-0C41-8DAB-65B28D12CAC4}"/>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21" name="Espace réservé de la date 14">
            <a:extLst>
              <a:ext uri="{FF2B5EF4-FFF2-40B4-BE49-F238E27FC236}">
                <a16:creationId xmlns:a16="http://schemas.microsoft.com/office/drawing/2014/main" id="{4A3FF0F9-AB70-CD4E-A8F6-05F2EC69B54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22" name="Espace réservé du numéro de diapositive 3">
            <a:extLst>
              <a:ext uri="{FF2B5EF4-FFF2-40B4-BE49-F238E27FC236}">
                <a16:creationId xmlns:a16="http://schemas.microsoft.com/office/drawing/2014/main" id="{110A605F-3A30-2242-ADC2-1E9ECCB32B7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24" name="Titre 1">
            <a:extLst>
              <a:ext uri="{FF2B5EF4-FFF2-40B4-BE49-F238E27FC236}">
                <a16:creationId xmlns:a16="http://schemas.microsoft.com/office/drawing/2014/main" id="{0EA7A21A-9EA1-8149-BFEE-6C90AA5A610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5" name="Espace réservé du texte 3">
            <a:extLst>
              <a:ext uri="{FF2B5EF4-FFF2-40B4-BE49-F238E27FC236}">
                <a16:creationId xmlns:a16="http://schemas.microsoft.com/office/drawing/2014/main" id="{645C00AC-2487-EE42-A303-EDB123C6F917}"/>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5167524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Graphique_1">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9" name="Espace réservé du graphique 8">
            <a:extLst>
              <a:ext uri="{FF2B5EF4-FFF2-40B4-BE49-F238E27FC236}">
                <a16:creationId xmlns:a16="http://schemas.microsoft.com/office/drawing/2014/main" id="{6790A51F-1625-2046-A504-BCC0BF7BA470}"/>
              </a:ext>
            </a:extLst>
          </p:cNvPr>
          <p:cNvSpPr>
            <a:spLocks noGrp="1"/>
          </p:cNvSpPr>
          <p:nvPr>
            <p:ph type="chart" sz="quarter" idx="14"/>
          </p:nvPr>
        </p:nvSpPr>
        <p:spPr>
          <a:xfrm>
            <a:off x="4339157" y="1873915"/>
            <a:ext cx="7164615" cy="4038600"/>
          </a:xfrm>
          <a:prstGeom prst="rect">
            <a:avLst/>
          </a:prstGeom>
        </p:spPr>
        <p:txBody>
          <a:bodyPr>
            <a:noAutofit/>
          </a:bodyPr>
          <a:lstStyle>
            <a:lvl1pPr algn="ctr">
              <a:defRPr sz="600"/>
            </a:lvl1pPr>
          </a:lstStyle>
          <a:p>
            <a:r>
              <a:rPr lang="fr-FR"/>
              <a:t>Cliquez sur l'icône pour ajouter un graphique</a:t>
            </a:r>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1" name="Espace réservé du texte 12">
            <a:extLst>
              <a:ext uri="{FF2B5EF4-FFF2-40B4-BE49-F238E27FC236}">
                <a16:creationId xmlns:a16="http://schemas.microsoft.com/office/drawing/2014/main" id="{A6009653-8FD8-7849-A890-F5A1CD3C885B}"/>
              </a:ext>
            </a:extLst>
          </p:cNvPr>
          <p:cNvSpPr>
            <a:spLocks noGrp="1"/>
          </p:cNvSpPr>
          <p:nvPr>
            <p:ph type="body" sz="quarter" idx="35"/>
          </p:nvPr>
        </p:nvSpPr>
        <p:spPr>
          <a:xfrm>
            <a:off x="681084" y="1865747"/>
            <a:ext cx="3365717" cy="910249"/>
          </a:xfrm>
          <a:prstGeom prst="rect">
            <a:avLst/>
          </a:prstGeom>
        </p:spPr>
        <p:txBody>
          <a:bodyPr anchor="b" anchorCtr="0">
            <a:noAutofit/>
          </a:bodyPr>
          <a:lstStyle>
            <a:lvl1pPr marL="7938" indent="0">
              <a:lnSpc>
                <a:spcPct val="80000"/>
              </a:lnSpc>
              <a:spcAft>
                <a:spcPts val="0"/>
              </a:spcAft>
              <a:tabLst/>
              <a:defRPr lang="fr-FR" sz="2400" b="1" i="0" cap="all" baseline="0" dirty="0">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2" name="Espace réservé du texte 3">
            <a:extLst>
              <a:ext uri="{FF2B5EF4-FFF2-40B4-BE49-F238E27FC236}">
                <a16:creationId xmlns:a16="http://schemas.microsoft.com/office/drawing/2014/main" id="{EC9FB065-81C4-0C4C-9403-759024378E47}"/>
              </a:ext>
            </a:extLst>
          </p:cNvPr>
          <p:cNvSpPr>
            <a:spLocks noGrp="1"/>
          </p:cNvSpPr>
          <p:nvPr>
            <p:ph type="body" sz="quarter" idx="31"/>
          </p:nvPr>
        </p:nvSpPr>
        <p:spPr>
          <a:xfrm>
            <a:off x="688228" y="2784164"/>
            <a:ext cx="3365717" cy="3128351"/>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0" name="Titre 1">
            <a:extLst>
              <a:ext uri="{FF2B5EF4-FFF2-40B4-BE49-F238E27FC236}">
                <a16:creationId xmlns:a16="http://schemas.microsoft.com/office/drawing/2014/main" id="{5CB3C5B4-0568-0D44-AA94-38B521D6F78C}"/>
              </a:ext>
            </a:extLst>
          </p:cNvPr>
          <p:cNvSpPr>
            <a:spLocks noGrp="1"/>
          </p:cNvSpPr>
          <p:nvPr>
            <p:ph type="title" hasCustomPrompt="1"/>
          </p:nvPr>
        </p:nvSpPr>
        <p:spPr>
          <a:xfrm>
            <a:off x="352637" y="325067"/>
            <a:ext cx="11486723" cy="477465"/>
          </a:xfrm>
        </p:spPr>
        <p:txBody>
          <a:bodyPr/>
          <a:lstStyle/>
          <a:p>
            <a:r>
              <a:rPr lang="fr-FR"/>
              <a:t>titre</a:t>
            </a:r>
          </a:p>
        </p:txBody>
      </p:sp>
      <p:sp>
        <p:nvSpPr>
          <p:cNvPr id="11" name="Espace réservé du texte 3">
            <a:extLst>
              <a:ext uri="{FF2B5EF4-FFF2-40B4-BE49-F238E27FC236}">
                <a16:creationId xmlns:a16="http://schemas.microsoft.com/office/drawing/2014/main" id="{5552354E-41D6-834A-B439-6C8E550D321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7592594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Graphique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graphique 8">
            <a:extLst>
              <a:ext uri="{FF2B5EF4-FFF2-40B4-BE49-F238E27FC236}">
                <a16:creationId xmlns:a16="http://schemas.microsoft.com/office/drawing/2014/main" id="{A07092C3-E769-3D46-A1ED-939CDB306926}"/>
              </a:ext>
            </a:extLst>
          </p:cNvPr>
          <p:cNvSpPr>
            <a:spLocks noGrp="1"/>
          </p:cNvSpPr>
          <p:nvPr>
            <p:ph type="chart" sz="quarter" idx="14"/>
          </p:nvPr>
        </p:nvSpPr>
        <p:spPr>
          <a:xfrm>
            <a:off x="688835" y="2073432"/>
            <a:ext cx="4026367" cy="3420000"/>
          </a:xfrm>
          <a:prstGeom prst="rect">
            <a:avLst/>
          </a:prstGeom>
        </p:spPr>
        <p:txBody>
          <a:bodyPr>
            <a:noAutofit/>
          </a:bodyPr>
          <a:lstStyle>
            <a:lvl1pPr algn="ctr">
              <a:defRPr sz="600"/>
            </a:lvl1pPr>
          </a:lstStyle>
          <a:p>
            <a:r>
              <a:rPr lang="fr-FR"/>
              <a:t>Cliquez sur l'icône pour ajouter un graphique</a:t>
            </a:r>
          </a:p>
        </p:txBody>
      </p:sp>
      <p:sp>
        <p:nvSpPr>
          <p:cNvPr id="12" name="Espace réservé du texte 16">
            <a:extLst>
              <a:ext uri="{FF2B5EF4-FFF2-40B4-BE49-F238E27FC236}">
                <a16:creationId xmlns:a16="http://schemas.microsoft.com/office/drawing/2014/main" id="{3D808190-374E-7D47-BB5B-CA6B14A4529E}"/>
              </a:ext>
            </a:extLst>
          </p:cNvPr>
          <p:cNvSpPr>
            <a:spLocks noGrp="1"/>
          </p:cNvSpPr>
          <p:nvPr>
            <p:ph type="body" sz="quarter" idx="15" hasCustomPrompt="1"/>
          </p:nvPr>
        </p:nvSpPr>
        <p:spPr>
          <a:xfrm>
            <a:off x="5423240" y="2352015"/>
            <a:ext cx="1790816"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3" name="Espace réservé du texte 16">
            <a:extLst>
              <a:ext uri="{FF2B5EF4-FFF2-40B4-BE49-F238E27FC236}">
                <a16:creationId xmlns:a16="http://schemas.microsoft.com/office/drawing/2014/main" id="{D25C993C-D90D-4645-B78E-1390A9E6DE22}"/>
              </a:ext>
            </a:extLst>
          </p:cNvPr>
          <p:cNvSpPr>
            <a:spLocks noGrp="1"/>
          </p:cNvSpPr>
          <p:nvPr>
            <p:ph type="body" sz="quarter" idx="16" hasCustomPrompt="1"/>
          </p:nvPr>
        </p:nvSpPr>
        <p:spPr>
          <a:xfrm>
            <a:off x="7449830" y="2352015"/>
            <a:ext cx="1787905"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4" name="Espace réservé du texte 16">
            <a:extLst>
              <a:ext uri="{FF2B5EF4-FFF2-40B4-BE49-F238E27FC236}">
                <a16:creationId xmlns:a16="http://schemas.microsoft.com/office/drawing/2014/main" id="{F7C76201-D434-C447-A608-340B975602C7}"/>
              </a:ext>
            </a:extLst>
          </p:cNvPr>
          <p:cNvSpPr>
            <a:spLocks noGrp="1"/>
          </p:cNvSpPr>
          <p:nvPr>
            <p:ph type="body" sz="quarter" idx="17" hasCustomPrompt="1"/>
          </p:nvPr>
        </p:nvSpPr>
        <p:spPr>
          <a:xfrm>
            <a:off x="9489062" y="2352015"/>
            <a:ext cx="1790842"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5" name="Espace réservé du texte 3">
            <a:extLst>
              <a:ext uri="{FF2B5EF4-FFF2-40B4-BE49-F238E27FC236}">
                <a16:creationId xmlns:a16="http://schemas.microsoft.com/office/drawing/2014/main" id="{2E4E0281-8B23-094D-A53A-74F69CDA02CF}"/>
              </a:ext>
            </a:extLst>
          </p:cNvPr>
          <p:cNvSpPr>
            <a:spLocks noGrp="1"/>
          </p:cNvSpPr>
          <p:nvPr>
            <p:ph type="body" sz="quarter" idx="31"/>
          </p:nvPr>
        </p:nvSpPr>
        <p:spPr>
          <a:xfrm>
            <a:off x="5423241" y="3929257"/>
            <a:ext cx="1790816"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DADC66D-EA1A-6649-9178-A801B1FCDF5E}"/>
              </a:ext>
            </a:extLst>
          </p:cNvPr>
          <p:cNvSpPr>
            <a:spLocks noGrp="1"/>
          </p:cNvSpPr>
          <p:nvPr>
            <p:ph type="body" sz="quarter" idx="32"/>
          </p:nvPr>
        </p:nvSpPr>
        <p:spPr>
          <a:xfrm>
            <a:off x="7446918"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C363C2B0-DF05-4B4C-B458-C214C1FA8B4E}"/>
              </a:ext>
            </a:extLst>
          </p:cNvPr>
          <p:cNvSpPr>
            <a:spLocks noGrp="1"/>
          </p:cNvSpPr>
          <p:nvPr>
            <p:ph type="body" sz="quarter" idx="33"/>
          </p:nvPr>
        </p:nvSpPr>
        <p:spPr>
          <a:xfrm>
            <a:off x="9489087"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9" name="Titre 1">
            <a:extLst>
              <a:ext uri="{FF2B5EF4-FFF2-40B4-BE49-F238E27FC236}">
                <a16:creationId xmlns:a16="http://schemas.microsoft.com/office/drawing/2014/main" id="{1B43CE48-A50B-9649-A8A9-FB95C4E86C75}"/>
              </a:ext>
            </a:extLst>
          </p:cNvPr>
          <p:cNvSpPr>
            <a:spLocks noGrp="1"/>
          </p:cNvSpPr>
          <p:nvPr>
            <p:ph type="title" hasCustomPrompt="1"/>
          </p:nvPr>
        </p:nvSpPr>
        <p:spPr>
          <a:xfrm>
            <a:off x="352637" y="325067"/>
            <a:ext cx="11486723" cy="477465"/>
          </a:xfrm>
        </p:spPr>
        <p:txBody>
          <a:bodyPr/>
          <a:lstStyle/>
          <a:p>
            <a:r>
              <a:rPr lang="fr-FR"/>
              <a:t>titre</a:t>
            </a:r>
          </a:p>
        </p:txBody>
      </p:sp>
      <p:sp>
        <p:nvSpPr>
          <p:cNvPr id="21" name="Espace réservé du texte 3">
            <a:extLst>
              <a:ext uri="{FF2B5EF4-FFF2-40B4-BE49-F238E27FC236}">
                <a16:creationId xmlns:a16="http://schemas.microsoft.com/office/drawing/2014/main" id="{F26B50DC-7E1A-614B-B718-31EA11A0839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561916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8F1075-9377-5062-8DF8-F31CC4EDD238}"/>
              </a:ext>
            </a:extLst>
          </p:cNvPr>
          <p:cNvSpPr>
            <a:spLocks noGrp="1"/>
          </p:cNvSpPr>
          <p:nvPr>
            <p:ph type="dt" sz="half" idx="10"/>
          </p:nvPr>
        </p:nvSpPr>
        <p:spPr/>
        <p:txBody>
          <a:bodyPr/>
          <a:lstStyle>
            <a:lvl1pPr>
              <a:defRPr/>
            </a:lvl1pPr>
          </a:lstStyle>
          <a:p>
            <a:pPr>
              <a:defRPr/>
            </a:pPr>
            <a:fld id="{255471DC-870C-D949-B186-2EC3F252EF43}" type="datetime1">
              <a:rPr lang="fr-FR"/>
              <a:pPr>
                <a:defRPr/>
              </a:pPr>
              <a:t>28/11/2025</a:t>
            </a:fld>
            <a:endParaRPr lang="fr-FR"/>
          </a:p>
        </p:txBody>
      </p:sp>
      <p:sp>
        <p:nvSpPr>
          <p:cNvPr id="5" name="Espace réservé du pied de page 4">
            <a:extLst>
              <a:ext uri="{FF2B5EF4-FFF2-40B4-BE49-F238E27FC236}">
                <a16:creationId xmlns:a16="http://schemas.microsoft.com/office/drawing/2014/main" id="{48FBA183-CD5E-FD5F-B18F-B89F6AFD7C03}"/>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6571E40-4305-473D-0810-7CC1362F51F2}"/>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3CE020B3-4240-6048-A510-8EA34D8312AA}" type="slidenum">
              <a:rPr lang="fr-FR" altLang="fr-FR"/>
              <a:pPr/>
              <a:t>‹N°›</a:t>
            </a:fld>
            <a:endParaRPr lang="fr-FR" altLang="fr-FR"/>
          </a:p>
        </p:txBody>
      </p:sp>
    </p:spTree>
    <p:extLst>
      <p:ext uri="{BB962C8B-B14F-4D97-AF65-F5344CB8AC3E}">
        <p14:creationId xmlns:p14="http://schemas.microsoft.com/office/powerpoint/2010/main" val="11492151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hiffre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0D5CEC6-E390-1C4C-8709-B09A58314996}"/>
              </a:ext>
            </a:extLst>
          </p:cNvPr>
          <p:cNvSpPr>
            <a:spLocks noGrp="1"/>
          </p:cNvSpPr>
          <p:nvPr>
            <p:ph type="ftr" sz="quarter" idx="10"/>
          </p:nvPr>
        </p:nvSpPr>
        <p:spPr/>
        <p:txBody>
          <a:bodyPr/>
          <a:lstStyle/>
          <a:p>
            <a:r>
              <a:rPr lang="fr-FR"/>
              <a:t>JEUX OLYMPIQUES ET PARALYMPIQUES DE PARIS 2024 | 08 FÉVRIER 2023</a:t>
            </a:r>
          </a:p>
        </p:txBody>
      </p:sp>
      <p:sp>
        <p:nvSpPr>
          <p:cNvPr id="5" name="object 6">
            <a:extLst>
              <a:ext uri="{FF2B5EF4-FFF2-40B4-BE49-F238E27FC236}">
                <a16:creationId xmlns:a16="http://schemas.microsoft.com/office/drawing/2014/main" id="{6085BE14-8176-C449-B852-502E319D9401}"/>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1D6F366F-DF8A-254B-9D9F-59C5AD8F8D3F}"/>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65E7497-8C1E-C947-8ECD-55ED51333836}"/>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35BC393E-AA49-C748-997F-99656A7E19B2}"/>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2">
            <a:extLst>
              <a:ext uri="{FF2B5EF4-FFF2-40B4-BE49-F238E27FC236}">
                <a16:creationId xmlns:a16="http://schemas.microsoft.com/office/drawing/2014/main" id="{8B9C3980-FD84-BF45-A81B-4DA1AC8282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C722B999-CC7E-7446-A0B2-EA741C5AE0EC}"/>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e la date 14">
            <a:extLst>
              <a:ext uri="{FF2B5EF4-FFF2-40B4-BE49-F238E27FC236}">
                <a16:creationId xmlns:a16="http://schemas.microsoft.com/office/drawing/2014/main" id="{D7850F43-9E79-2342-9E4A-9424D426C83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4">
            <a:extLst>
              <a:ext uri="{FF2B5EF4-FFF2-40B4-BE49-F238E27FC236}">
                <a16:creationId xmlns:a16="http://schemas.microsoft.com/office/drawing/2014/main" id="{C25DF5BC-42D3-5E40-B8DE-DCCC6D21D6F9}"/>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411B9B5F-DD5C-AA4F-A3AC-F6CD0C43DC00}"/>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BE1FC2CD-35F1-6C4A-A7BC-C4A0D0A99868}"/>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Espace réservé du numéro de diapositive 3">
            <a:extLst>
              <a:ext uri="{FF2B5EF4-FFF2-40B4-BE49-F238E27FC236}">
                <a16:creationId xmlns:a16="http://schemas.microsoft.com/office/drawing/2014/main" id="{068B09A8-DE92-4F49-A183-79D0494E9CC6}"/>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7" name="Titre 1">
            <a:extLst>
              <a:ext uri="{FF2B5EF4-FFF2-40B4-BE49-F238E27FC236}">
                <a16:creationId xmlns:a16="http://schemas.microsoft.com/office/drawing/2014/main" id="{EC7DDED2-ADA2-AD45-B896-73525B322126}"/>
              </a:ext>
            </a:extLst>
          </p:cNvPr>
          <p:cNvSpPr>
            <a:spLocks noGrp="1"/>
          </p:cNvSpPr>
          <p:nvPr>
            <p:ph type="title" hasCustomPrompt="1"/>
          </p:nvPr>
        </p:nvSpPr>
        <p:spPr>
          <a:xfrm>
            <a:off x="352637" y="325067"/>
            <a:ext cx="11486723" cy="477465"/>
          </a:xfrm>
        </p:spPr>
        <p:txBody>
          <a:bodyPr/>
          <a:lstStyle/>
          <a:p>
            <a:r>
              <a:rPr lang="fr-FR"/>
              <a:t>titre</a:t>
            </a:r>
          </a:p>
        </p:txBody>
      </p:sp>
      <p:sp>
        <p:nvSpPr>
          <p:cNvPr id="18" name="Espace réservé du texte 3">
            <a:extLst>
              <a:ext uri="{FF2B5EF4-FFF2-40B4-BE49-F238E27FC236}">
                <a16:creationId xmlns:a16="http://schemas.microsoft.com/office/drawing/2014/main" id="{2DE6086C-9E9C-F747-A44B-0E1AE4BC7A1E}"/>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4999159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hiffres clés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1E7295B-2B40-7A43-8D69-6B452B473BBA}"/>
              </a:ext>
            </a:extLst>
          </p:cNvPr>
          <p:cNvSpPr>
            <a:spLocks noGrp="1"/>
          </p:cNvSpPr>
          <p:nvPr>
            <p:ph type="ftr" sz="quarter" idx="10"/>
          </p:nvPr>
        </p:nvSpPr>
        <p:spPr/>
        <p:txBody>
          <a:bodyPr/>
          <a:lstStyle/>
          <a:p>
            <a:r>
              <a:rPr lang="fr-FR"/>
              <a:t>JEUX OLYMPIQUES ET PARALYMPIQUES DE PARIS 2024 | 08 FÉVRIER 2023</a:t>
            </a:r>
          </a:p>
        </p:txBody>
      </p:sp>
      <p:sp>
        <p:nvSpPr>
          <p:cNvPr id="6" name="Espace réservé du texte 2">
            <a:extLst>
              <a:ext uri="{FF2B5EF4-FFF2-40B4-BE49-F238E27FC236}">
                <a16:creationId xmlns:a16="http://schemas.microsoft.com/office/drawing/2014/main" id="{1B1820F7-6DE2-EE44-9740-8F2E0650FBF4}"/>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7" name="Espace réservé du texte 2">
            <a:extLst>
              <a:ext uri="{FF2B5EF4-FFF2-40B4-BE49-F238E27FC236}">
                <a16:creationId xmlns:a16="http://schemas.microsoft.com/office/drawing/2014/main" id="{A48B8469-1F56-AE43-835A-A7812397E0E4}"/>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8" name="Espace réservé du texte 2">
            <a:extLst>
              <a:ext uri="{FF2B5EF4-FFF2-40B4-BE49-F238E27FC236}">
                <a16:creationId xmlns:a16="http://schemas.microsoft.com/office/drawing/2014/main" id="{707961DA-9114-4342-911A-DA2A93E3E119}"/>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4">
            <a:extLst>
              <a:ext uri="{FF2B5EF4-FFF2-40B4-BE49-F238E27FC236}">
                <a16:creationId xmlns:a16="http://schemas.microsoft.com/office/drawing/2014/main" id="{E5279C3A-1416-0345-AEBD-A010045EFFD7}"/>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A18C883B-A795-9247-A8E2-98B09362BEFB}"/>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3FA1F44F-7AA7-D44E-BA88-596C037E6052}"/>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e la date 14">
            <a:extLst>
              <a:ext uri="{FF2B5EF4-FFF2-40B4-BE49-F238E27FC236}">
                <a16:creationId xmlns:a16="http://schemas.microsoft.com/office/drawing/2014/main" id="{ADCEE8D5-5198-0448-9883-D014E85AC545}"/>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8A5AD907-A333-B148-AE07-70047AA701F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4" name="Titre 1">
            <a:extLst>
              <a:ext uri="{FF2B5EF4-FFF2-40B4-BE49-F238E27FC236}">
                <a16:creationId xmlns:a16="http://schemas.microsoft.com/office/drawing/2014/main" id="{0ABA5766-D29E-464F-B58C-CDA76AE43E17}"/>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672F03A6-14F6-7948-809B-CCF92553CCD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7102428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Chiffre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D65ACF0-ADD3-3040-91D1-56EAAAE938C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B2ECF91D-F1F6-1541-A8AE-2493C790691C}"/>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object 6">
            <a:extLst>
              <a:ext uri="{FF2B5EF4-FFF2-40B4-BE49-F238E27FC236}">
                <a16:creationId xmlns:a16="http://schemas.microsoft.com/office/drawing/2014/main" id="{5D53CE10-0BA8-004F-A16F-0FA3EA286B0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2"/>
            </a:solidFill>
          </a:ln>
        </p:spPr>
        <p:txBody>
          <a:bodyPr wrap="square" lIns="0" tIns="0" rIns="0" bIns="0" rtlCol="0"/>
          <a:lstStyle/>
          <a:p>
            <a:endParaRPr sz="2340">
              <a:solidFill>
                <a:schemeClr val="bg1"/>
              </a:solidFill>
            </a:endParaRPr>
          </a:p>
        </p:txBody>
      </p:sp>
      <p:sp>
        <p:nvSpPr>
          <p:cNvPr id="7" name="object 7">
            <a:extLst>
              <a:ext uri="{FF2B5EF4-FFF2-40B4-BE49-F238E27FC236}">
                <a16:creationId xmlns:a16="http://schemas.microsoft.com/office/drawing/2014/main" id="{828058F4-6B9D-DB42-9029-9F725DC5C3CB}"/>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accent3"/>
            </a:solidFill>
          </a:ln>
        </p:spPr>
        <p:txBody>
          <a:bodyPr wrap="square" lIns="0" tIns="0" rIns="0" bIns="0" rtlCol="0"/>
          <a:lstStyle/>
          <a:p>
            <a:endParaRPr sz="2340">
              <a:solidFill>
                <a:schemeClr val="bg1"/>
              </a:solidFill>
            </a:endParaRPr>
          </a:p>
        </p:txBody>
      </p:sp>
      <p:sp>
        <p:nvSpPr>
          <p:cNvPr id="8" name="object 5">
            <a:extLst>
              <a:ext uri="{FF2B5EF4-FFF2-40B4-BE49-F238E27FC236}">
                <a16:creationId xmlns:a16="http://schemas.microsoft.com/office/drawing/2014/main" id="{0C21392D-3585-D44C-8541-D9B02989FB18}"/>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1"/>
            </a:solidFill>
          </a:ln>
        </p:spPr>
        <p:txBody>
          <a:bodyPr wrap="square" lIns="0" tIns="0" rIns="0" bIns="0" rtlCol="0"/>
          <a:lstStyle/>
          <a:p>
            <a:endParaRPr sz="2340">
              <a:solidFill>
                <a:schemeClr val="bg1"/>
              </a:solidFill>
            </a:endParaRPr>
          </a:p>
        </p:txBody>
      </p:sp>
      <p:sp>
        <p:nvSpPr>
          <p:cNvPr id="9" name="Espace réservé du texte 2">
            <a:extLst>
              <a:ext uri="{FF2B5EF4-FFF2-40B4-BE49-F238E27FC236}">
                <a16:creationId xmlns:a16="http://schemas.microsoft.com/office/drawing/2014/main" id="{05096590-0846-4245-9FDE-C272C3D13243}"/>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B3F86276-A915-3544-9D05-CC64576897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u texte 2">
            <a:extLst>
              <a:ext uri="{FF2B5EF4-FFF2-40B4-BE49-F238E27FC236}">
                <a16:creationId xmlns:a16="http://schemas.microsoft.com/office/drawing/2014/main" id="{F6BE65B9-4CE1-6A48-B5BB-0C0542E1BA05}"/>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2" name="Espace réservé du texte 4">
            <a:extLst>
              <a:ext uri="{FF2B5EF4-FFF2-40B4-BE49-F238E27FC236}">
                <a16:creationId xmlns:a16="http://schemas.microsoft.com/office/drawing/2014/main" id="{12E52B1C-8B7B-334A-8B45-66C436AA8756}"/>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BDA8D92A-B197-CB4B-BF30-479FCB5146D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B308F51-4146-F743-904A-A70E903607A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texte 4">
            <a:extLst>
              <a:ext uri="{FF2B5EF4-FFF2-40B4-BE49-F238E27FC236}">
                <a16:creationId xmlns:a16="http://schemas.microsoft.com/office/drawing/2014/main" id="{D8080074-E7C6-D64F-8329-A69E11681D25}"/>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Titre 1">
            <a:extLst>
              <a:ext uri="{FF2B5EF4-FFF2-40B4-BE49-F238E27FC236}">
                <a16:creationId xmlns:a16="http://schemas.microsoft.com/office/drawing/2014/main" id="{06300F22-AAEC-934C-A686-54B3E1364DF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7" name="Espace réservé du texte 3">
            <a:extLst>
              <a:ext uri="{FF2B5EF4-FFF2-40B4-BE49-F238E27FC236}">
                <a16:creationId xmlns:a16="http://schemas.microsoft.com/office/drawing/2014/main" id="{87DF8FDF-8583-7D43-8C50-676BD5A43B1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1073432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hiffres clés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E120D7A-1EAD-E749-BD92-F3DF253ECCC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12" name="Espace réservé de la date 14">
            <a:extLst>
              <a:ext uri="{FF2B5EF4-FFF2-40B4-BE49-F238E27FC236}">
                <a16:creationId xmlns:a16="http://schemas.microsoft.com/office/drawing/2014/main" id="{DF05F1EC-2662-0F41-B9BE-4ECACB992F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B5A00ABD-5C2B-C947-80F2-C9CE7D53A0B1}"/>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4" name="Titre 1">
            <a:extLst>
              <a:ext uri="{FF2B5EF4-FFF2-40B4-BE49-F238E27FC236}">
                <a16:creationId xmlns:a16="http://schemas.microsoft.com/office/drawing/2014/main" id="{B7FC25DC-70CF-A84E-A1CD-28BB91884664}"/>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5" name="Espace réservé du texte 3">
            <a:extLst>
              <a:ext uri="{FF2B5EF4-FFF2-40B4-BE49-F238E27FC236}">
                <a16:creationId xmlns:a16="http://schemas.microsoft.com/office/drawing/2014/main" id="{3D8F0346-4395-5648-A37E-3CFCB6DD83C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16" name="Espace réservé du texte 2">
            <a:extLst>
              <a:ext uri="{FF2B5EF4-FFF2-40B4-BE49-F238E27FC236}">
                <a16:creationId xmlns:a16="http://schemas.microsoft.com/office/drawing/2014/main" id="{5EEF2198-0C78-F243-BE3A-1CDAAAAF8368}"/>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2">
            <a:extLst>
              <a:ext uri="{FF2B5EF4-FFF2-40B4-BE49-F238E27FC236}">
                <a16:creationId xmlns:a16="http://schemas.microsoft.com/office/drawing/2014/main" id="{97359CB8-95C8-804D-AEB9-B1B0B3D1E9B7}"/>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8" name="Espace réservé du texte 2">
            <a:extLst>
              <a:ext uri="{FF2B5EF4-FFF2-40B4-BE49-F238E27FC236}">
                <a16:creationId xmlns:a16="http://schemas.microsoft.com/office/drawing/2014/main" id="{13CA4825-C2D7-E846-BD00-402039F10C57}"/>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9" name="Espace réservé du texte 4">
            <a:extLst>
              <a:ext uri="{FF2B5EF4-FFF2-40B4-BE49-F238E27FC236}">
                <a16:creationId xmlns:a16="http://schemas.microsoft.com/office/drawing/2014/main" id="{CB78B789-B5F4-FE49-BB5B-2D524107B60A}"/>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20" name="Espace réservé du texte 4">
            <a:extLst>
              <a:ext uri="{FF2B5EF4-FFF2-40B4-BE49-F238E27FC236}">
                <a16:creationId xmlns:a16="http://schemas.microsoft.com/office/drawing/2014/main" id="{C37B1CAE-F557-E942-94B2-0C507DA81CF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21" name="Espace réservé du texte 4">
            <a:extLst>
              <a:ext uri="{FF2B5EF4-FFF2-40B4-BE49-F238E27FC236}">
                <a16:creationId xmlns:a16="http://schemas.microsoft.com/office/drawing/2014/main" id="{FDB7B8CF-BF96-0E45-97FB-AF90BCFB6DAA}"/>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Tree>
    <p:extLst>
      <p:ext uri="{BB962C8B-B14F-4D97-AF65-F5344CB8AC3E}">
        <p14:creationId xmlns:p14="http://schemas.microsoft.com/office/powerpoint/2010/main" val="6926865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hiffre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C6646BD-C0EE-FE43-BD41-8536DD2FE6E2}"/>
              </a:ext>
            </a:extLst>
          </p:cNvPr>
          <p:cNvSpPr>
            <a:spLocks noGrp="1"/>
          </p:cNvSpPr>
          <p:nvPr>
            <p:ph type="ftr" sz="quarter" idx="10"/>
          </p:nvPr>
        </p:nvSpPr>
        <p:spPr/>
        <p:txBody>
          <a:bodyPr/>
          <a:lstStyle/>
          <a:p>
            <a:r>
              <a:rPr lang="fr-FR"/>
              <a:t>JEUX OLYMPIQUES ET PARALYMPIQUES DE PARIS 2024 | 08 FÉVRIER 2023</a:t>
            </a:r>
          </a:p>
        </p:txBody>
      </p:sp>
      <p:sp>
        <p:nvSpPr>
          <p:cNvPr id="6" name="Espace réservé du numéro de diapositive 3">
            <a:extLst>
              <a:ext uri="{FF2B5EF4-FFF2-40B4-BE49-F238E27FC236}">
                <a16:creationId xmlns:a16="http://schemas.microsoft.com/office/drawing/2014/main" id="{A48F21A1-0459-D247-9DB4-E1EE34D5F02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7" name="Espace réservé du texte 11">
            <a:extLst>
              <a:ext uri="{FF2B5EF4-FFF2-40B4-BE49-F238E27FC236}">
                <a16:creationId xmlns:a16="http://schemas.microsoft.com/office/drawing/2014/main" id="{C93080F8-0C75-714F-B932-4D27946AEE2C}"/>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663B5918-B52A-9347-ABBC-E69BB315F604}"/>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9" name="Espace réservé du texte 11">
            <a:extLst>
              <a:ext uri="{FF2B5EF4-FFF2-40B4-BE49-F238E27FC236}">
                <a16:creationId xmlns:a16="http://schemas.microsoft.com/office/drawing/2014/main" id="{D55172C2-421E-A649-9969-392B4E52A994}"/>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0F59086E-EEEC-7A44-AD28-F0EED471A342}"/>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7C36E06C-55F8-424C-8601-51BDFE57E418}"/>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E41CF112-EF91-FD45-BE1C-DED827E63B7B}"/>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85667EC7-64CF-7549-9FB9-0CB4CC271252}"/>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20E1EA24-B5D2-1E4D-8227-918C511B03C1}"/>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EE1AEAAA-F334-3A4C-B956-BEB2EC1595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A12D230D-F82B-D949-A965-C83D4DF270DD}"/>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2D70FAD3-7E66-A44F-A74E-775DD5412CC0}"/>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5BD3BD87-54F0-F84D-9998-668BE7741DFE}"/>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F3AFE3AE-2B17-9B4C-9E88-71D24F7C38B0}"/>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F1C04C32-15F1-9940-9AAD-2E14FEA6333D}"/>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685ECDAC-0C89-4C4E-8B54-13A193A0F122}"/>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22" name="Espace réservé du texte 11">
            <a:extLst>
              <a:ext uri="{FF2B5EF4-FFF2-40B4-BE49-F238E27FC236}">
                <a16:creationId xmlns:a16="http://schemas.microsoft.com/office/drawing/2014/main" id="{2CE58F7D-09CC-7548-98C0-1118220A28C9}"/>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263F06DB-AEE3-8C43-96CB-0E52D960AE81}"/>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24" name="Espace réservé du texte 11">
            <a:extLst>
              <a:ext uri="{FF2B5EF4-FFF2-40B4-BE49-F238E27FC236}">
                <a16:creationId xmlns:a16="http://schemas.microsoft.com/office/drawing/2014/main" id="{59CA2495-6C3A-7A4A-99FC-2310EB792F91}"/>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5" name="Espace réservé de la date 14">
            <a:extLst>
              <a:ext uri="{FF2B5EF4-FFF2-40B4-BE49-F238E27FC236}">
                <a16:creationId xmlns:a16="http://schemas.microsoft.com/office/drawing/2014/main" id="{0CA4E3CF-881B-1049-9F51-31465C335DA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9D46797B-55BF-9143-A200-A735D81AFE87}"/>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61EEE188-B909-AB46-A589-0FE64C12833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8473716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hiffres clés_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18DD22-EF59-2247-998D-81A3121BD0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6" name="Espace réservé du numéro de diapositive 3">
            <a:extLst>
              <a:ext uri="{FF2B5EF4-FFF2-40B4-BE49-F238E27FC236}">
                <a16:creationId xmlns:a16="http://schemas.microsoft.com/office/drawing/2014/main" id="{3A196D98-EB56-BE46-A404-BC790A2D5488}"/>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7" name="Espace réservé du texte 11">
            <a:extLst>
              <a:ext uri="{FF2B5EF4-FFF2-40B4-BE49-F238E27FC236}">
                <a16:creationId xmlns:a16="http://schemas.microsoft.com/office/drawing/2014/main" id="{276C8B47-F009-E34E-BA88-EABF835D8469}"/>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CDF949FB-1257-6448-856B-C4BFA0297986}"/>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9" name="Espace réservé du texte 11">
            <a:extLst>
              <a:ext uri="{FF2B5EF4-FFF2-40B4-BE49-F238E27FC236}">
                <a16:creationId xmlns:a16="http://schemas.microsoft.com/office/drawing/2014/main" id="{1FFB5367-C059-1A47-8293-51E4A3376E93}"/>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D0DF99E5-795E-F847-8FE7-EE004B6F75E3}"/>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83F804A4-CCD1-B542-B8F2-B518D330B9D9}"/>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2A64716A-8982-AE4C-9336-46EE985CC7EC}"/>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219D7CC6-ECD7-F14F-A8BA-CC99087E4464}"/>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61E1DDC1-8975-F443-B38D-9A73FF6D98C3}"/>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999ACC6D-3245-CB45-9AAC-3E267AC92A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E41B5CF9-3DAF-3148-AD86-764E26D79630}"/>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7F7822E1-E376-1244-8442-45043D0D3717}"/>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1A88F949-AB44-7D45-AD13-AC051A40A54B}"/>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71DEA1ED-AE8C-0B43-B4CF-A5958A1A0E5D}"/>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5E8FA46F-5761-074C-AD1A-DC5C24D49E08}"/>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57A8E4DE-99ED-5B46-A8C0-FD219E1902AC}"/>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22" name="Espace réservé du texte 11">
            <a:extLst>
              <a:ext uri="{FF2B5EF4-FFF2-40B4-BE49-F238E27FC236}">
                <a16:creationId xmlns:a16="http://schemas.microsoft.com/office/drawing/2014/main" id="{9D1890D6-DBE1-2B47-ACA0-DEA96643E3D3}"/>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C25A1200-3E6B-104D-8595-7CCB04379692}"/>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24" name="Espace réservé du texte 11">
            <a:extLst>
              <a:ext uri="{FF2B5EF4-FFF2-40B4-BE49-F238E27FC236}">
                <a16:creationId xmlns:a16="http://schemas.microsoft.com/office/drawing/2014/main" id="{EA559C7D-7733-4449-8E09-AE82239BB8AF}"/>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25" name="Espace réservé de la date 14">
            <a:extLst>
              <a:ext uri="{FF2B5EF4-FFF2-40B4-BE49-F238E27FC236}">
                <a16:creationId xmlns:a16="http://schemas.microsoft.com/office/drawing/2014/main" id="{52925973-D1A7-A84C-AA7F-B5A88766B56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E72FD578-9148-A442-B7E6-8BB5E3C4739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7" name="Espace réservé du texte 3">
            <a:extLst>
              <a:ext uri="{FF2B5EF4-FFF2-40B4-BE49-F238E27FC236}">
                <a16:creationId xmlns:a16="http://schemas.microsoft.com/office/drawing/2014/main" id="{3F12E0E2-988A-3B40-A67B-A13946C7EA2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6138968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hiffres clés_7">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66381D27-00BF-9F4E-BE0E-EB14066BA2F6}"/>
              </a:ext>
            </a:extLst>
          </p:cNvPr>
          <p:cNvSpPr>
            <a:spLocks noGrp="1"/>
          </p:cNvSpPr>
          <p:nvPr>
            <p:ph type="body" sz="quarter" idx="27" hasCustomPrompt="1"/>
          </p:nvPr>
        </p:nvSpPr>
        <p:spPr>
          <a:xfrm>
            <a:off x="8131705" y="0"/>
            <a:ext cx="4060295" cy="6876826"/>
          </a:xfrm>
          <a:prstGeom prst="rect">
            <a:avLst/>
          </a:prstGeom>
          <a:solidFill>
            <a:schemeClr val="accent3"/>
          </a:solidFill>
        </p:spPr>
        <p:txBody>
          <a:bodyPr lIns="0" tIns="720000" rIns="0" anchor="ctr">
            <a:noAutofit/>
          </a:bodyPr>
          <a:lstStyle>
            <a:lvl1pPr marL="0" algn="ctr">
              <a:lnSpc>
                <a:spcPct val="80000"/>
              </a:lnSpc>
              <a:defRPr lang="fr-FR" sz="10000" b="1" i="0" baseline="0" dirty="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4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8" name="Espace réservé du texte 5">
            <a:extLst>
              <a:ext uri="{FF2B5EF4-FFF2-40B4-BE49-F238E27FC236}">
                <a16:creationId xmlns:a16="http://schemas.microsoft.com/office/drawing/2014/main" id="{2994EAC1-E125-3448-9A42-FAF78333B84D}"/>
              </a:ext>
            </a:extLst>
          </p:cNvPr>
          <p:cNvSpPr>
            <a:spLocks noGrp="1"/>
          </p:cNvSpPr>
          <p:nvPr>
            <p:ph type="body" sz="quarter" idx="25" hasCustomPrompt="1"/>
          </p:nvPr>
        </p:nvSpPr>
        <p:spPr>
          <a:xfrm>
            <a:off x="0" y="0"/>
            <a:ext cx="4053945" cy="6876826"/>
          </a:xfrm>
          <a:prstGeom prst="rect">
            <a:avLst/>
          </a:prstGeom>
          <a:solidFill>
            <a:schemeClr val="bg2"/>
          </a:solidFill>
        </p:spPr>
        <p:txBody>
          <a:bodyPr lIns="0" tIns="720000" rIns="0" anchor="ctr">
            <a:noAutofit/>
          </a:bodyPr>
          <a:lstStyle>
            <a:lvl1pPr marL="0" algn="ctr">
              <a:lnSpc>
                <a:spcPct val="80000"/>
              </a:lnSpc>
              <a:defRPr sz="10000" b="1" i="0">
                <a:latin typeface="Paris2024" panose="02010503030201020103" pitchFamily="2" charset="0"/>
              </a:defRPr>
            </a:lvl1pPr>
            <a:lvl2pPr marL="0" indent="0" algn="ctr">
              <a:lnSpc>
                <a:spcPct val="80000"/>
              </a:lnSpc>
              <a:tabLst/>
              <a:defRPr sz="2400" b="1" i="0">
                <a:latin typeface="Paris2024" panose="02010503030201020103" pitchFamily="2" charset="0"/>
              </a:defRPr>
            </a:lvl2pPr>
            <a:lvl3pPr marL="0" indent="0" algn="ctr">
              <a:lnSpc>
                <a:spcPct val="80000"/>
              </a:lnSpc>
              <a:tabLst/>
              <a:defRPr sz="1600" b="0" i="0">
                <a:latin typeface="Source Sans Pro Light" panose="020B0403030403020204" pitchFamily="34" charset="77"/>
              </a:defRPr>
            </a:lvl3pPr>
            <a:lvl4pPr marL="47625" indent="0" algn="ctr">
              <a:lnSpc>
                <a:spcPct val="80000"/>
              </a:lnSpc>
              <a:tabLst/>
              <a:defRPr sz="1400" b="0" i="0">
                <a:latin typeface="Source Sans Pro Light" panose="020B0403030403020204" pitchFamily="34" charset="77"/>
              </a:defRPr>
            </a:lvl4pPr>
            <a:lvl5pPr marL="47625" indent="0" algn="ctr">
              <a:lnSpc>
                <a:spcPct val="80000"/>
              </a:lnSpc>
              <a:tabLst/>
              <a:defRPr sz="1400" b="0" i="0">
                <a:latin typeface="Source Sans Pro Light" panose="020B0403030403020204" pitchFamily="34" charset="77"/>
              </a:defRPr>
            </a:lvl5pPr>
          </a:lstStyle>
          <a:p>
            <a:pPr lvl="0"/>
            <a:r>
              <a:rPr lang="fr-FR"/>
              <a:t>00</a:t>
            </a:r>
          </a:p>
          <a:p>
            <a:pPr lvl="1"/>
            <a:r>
              <a:rPr lang="fr-FR"/>
              <a:t>DEUXIÈME NIVEAU</a:t>
            </a:r>
          </a:p>
          <a:p>
            <a:pPr lvl="2"/>
            <a:r>
              <a:rPr lang="fr-FR"/>
              <a:t>Troisième niveau</a:t>
            </a:r>
          </a:p>
        </p:txBody>
      </p:sp>
      <p:sp>
        <p:nvSpPr>
          <p:cNvPr id="9" name="Espace réservé du texte 5">
            <a:extLst>
              <a:ext uri="{FF2B5EF4-FFF2-40B4-BE49-F238E27FC236}">
                <a16:creationId xmlns:a16="http://schemas.microsoft.com/office/drawing/2014/main" id="{FBF8AD3F-D7E6-6842-A278-22F7694B0CF9}"/>
              </a:ext>
            </a:extLst>
          </p:cNvPr>
          <p:cNvSpPr>
            <a:spLocks noGrp="1"/>
          </p:cNvSpPr>
          <p:nvPr>
            <p:ph type="body" sz="quarter" idx="26" hasCustomPrompt="1"/>
          </p:nvPr>
        </p:nvSpPr>
        <p:spPr>
          <a:xfrm>
            <a:off x="4053945" y="0"/>
            <a:ext cx="4084110" cy="6876826"/>
          </a:xfrm>
          <a:prstGeom prst="rect">
            <a:avLst/>
          </a:prstGeom>
          <a:solidFill>
            <a:schemeClr val="accent2"/>
          </a:solidFill>
        </p:spPr>
        <p:txBody>
          <a:bodyPr lIns="0" tIns="720000" rIns="0" anchor="ctr">
            <a:noAutofit/>
          </a:bodyPr>
          <a:lstStyle>
            <a:lvl1pPr marL="0" algn="ctr">
              <a:lnSpc>
                <a:spcPct val="80000"/>
              </a:lnSpc>
              <a:defRPr lang="fr-FR" sz="10000" b="1" i="0" baseline="0" dirty="0" smtClean="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6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10" name="Espace réservé de la date 14">
            <a:extLst>
              <a:ext uri="{FF2B5EF4-FFF2-40B4-BE49-F238E27FC236}">
                <a16:creationId xmlns:a16="http://schemas.microsoft.com/office/drawing/2014/main" id="{EBB15928-5564-9B4C-A531-16AEF4303F8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2" name="Titre 1">
            <a:extLst>
              <a:ext uri="{FF2B5EF4-FFF2-40B4-BE49-F238E27FC236}">
                <a16:creationId xmlns:a16="http://schemas.microsoft.com/office/drawing/2014/main" id="{7C8B1EDB-FB2D-BC47-8BA9-6E0914950917}"/>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F7790E57-46B7-624E-A0CE-876396A3760C}"/>
              </a:ext>
            </a:extLst>
          </p:cNvPr>
          <p:cNvSpPr>
            <a:spLocks noGrp="1"/>
          </p:cNvSpPr>
          <p:nvPr>
            <p:ph type="ftr" sz="quarter" idx="10"/>
          </p:nvPr>
        </p:nvSpPr>
        <p:spPr/>
        <p:txBody>
          <a:bodyPr/>
          <a:lstStyle/>
          <a:p>
            <a:r>
              <a:rPr lang="fr-FR"/>
              <a:t>JEUX OLYMPIQUES ET PARALYMPIQUES DE PARIS 2024 | 08 FÉVRIER 2023</a:t>
            </a:r>
          </a:p>
        </p:txBody>
      </p:sp>
      <p:sp>
        <p:nvSpPr>
          <p:cNvPr id="5" name="Espace réservé du texte 3">
            <a:extLst>
              <a:ext uri="{FF2B5EF4-FFF2-40B4-BE49-F238E27FC236}">
                <a16:creationId xmlns:a16="http://schemas.microsoft.com/office/drawing/2014/main" id="{CDB25FE0-CF4D-A54C-8823-12F7EF21D77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CLIQUEZ POUR MODIFIER LES STYLES DU TEXTE DU MASQUE</a:t>
            </a:r>
          </a:p>
        </p:txBody>
      </p:sp>
      <p:sp>
        <p:nvSpPr>
          <p:cNvPr id="6" name="Espace réservé du numéro de diapositive 3">
            <a:extLst>
              <a:ext uri="{FF2B5EF4-FFF2-40B4-BE49-F238E27FC236}">
                <a16:creationId xmlns:a16="http://schemas.microsoft.com/office/drawing/2014/main" id="{A77D0FA5-421E-1044-94DE-917E98090D5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27670209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hiffres clés_8">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BAF0FD-D8A2-4548-B4A0-0CE6EB7FD69D}"/>
              </a:ext>
            </a:extLst>
          </p:cNvPr>
          <p:cNvSpPr/>
          <p:nvPr/>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9" name="Espace réservé pour une image  15">
            <a:extLst>
              <a:ext uri="{FF2B5EF4-FFF2-40B4-BE49-F238E27FC236}">
                <a16:creationId xmlns:a16="http://schemas.microsoft.com/office/drawing/2014/main" id="{91EA6910-2C69-3044-9207-FDE7CB23C48B}"/>
              </a:ext>
            </a:extLst>
          </p:cNvPr>
          <p:cNvSpPr>
            <a:spLocks noGrp="1" noChangeAspect="1"/>
          </p:cNvSpPr>
          <p:nvPr>
            <p:ph type="pic" sz="quarter" idx="33"/>
          </p:nvPr>
        </p:nvSpPr>
        <p:spPr>
          <a:xfrm>
            <a:off x="7443735" y="1178546"/>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e la date 14">
            <a:extLst>
              <a:ext uri="{FF2B5EF4-FFF2-40B4-BE49-F238E27FC236}">
                <a16:creationId xmlns:a16="http://schemas.microsoft.com/office/drawing/2014/main" id="{E1E6F4AD-A4D6-6441-9DA8-C84FF8085F2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8">
            <a:extLst>
              <a:ext uri="{FF2B5EF4-FFF2-40B4-BE49-F238E27FC236}">
                <a16:creationId xmlns:a16="http://schemas.microsoft.com/office/drawing/2014/main" id="{061FC880-43EB-7044-9EB3-6F18D74C8EA8}"/>
              </a:ext>
            </a:extLst>
          </p:cNvPr>
          <p:cNvSpPr>
            <a:spLocks noGrp="1"/>
          </p:cNvSpPr>
          <p:nvPr>
            <p:ph type="body" sz="quarter" idx="16" hasCustomPrompt="1"/>
          </p:nvPr>
        </p:nvSpPr>
        <p:spPr>
          <a:xfrm>
            <a:off x="7480063" y="5381366"/>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3D2ADE33-3830-A349-96E7-85EBA56A4DD7}"/>
              </a:ext>
            </a:extLst>
          </p:cNvPr>
          <p:cNvSpPr>
            <a:spLocks noGrp="1"/>
          </p:cNvSpPr>
          <p:nvPr>
            <p:ph type="ftr" sz="quarter" idx="10"/>
          </p:nvPr>
        </p:nvSpPr>
        <p:spPr/>
        <p:txBody>
          <a:body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663055A6-A115-364B-B388-AC4E5D25906D}"/>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4" name="Titre 1">
            <a:extLst>
              <a:ext uri="{FF2B5EF4-FFF2-40B4-BE49-F238E27FC236}">
                <a16:creationId xmlns:a16="http://schemas.microsoft.com/office/drawing/2014/main" id="{50711CF8-A385-C743-9438-BF1CA24B523E}"/>
              </a:ext>
            </a:extLst>
          </p:cNvPr>
          <p:cNvSpPr>
            <a:spLocks noGrp="1"/>
          </p:cNvSpPr>
          <p:nvPr>
            <p:ph type="title" hasCustomPrompt="1"/>
          </p:nvPr>
        </p:nvSpPr>
        <p:spPr>
          <a:xfrm>
            <a:off x="352637" y="325067"/>
            <a:ext cx="5395019" cy="477465"/>
          </a:xfrm>
        </p:spPr>
        <p:txBody>
          <a:bodyPr/>
          <a:lstStyle/>
          <a:p>
            <a:r>
              <a:rPr lang="fr-FR"/>
              <a:t>titre</a:t>
            </a:r>
          </a:p>
        </p:txBody>
      </p:sp>
      <p:sp>
        <p:nvSpPr>
          <p:cNvPr id="15" name="Espace réservé du texte 3">
            <a:extLst>
              <a:ext uri="{FF2B5EF4-FFF2-40B4-BE49-F238E27FC236}">
                <a16:creationId xmlns:a16="http://schemas.microsoft.com/office/drawing/2014/main" id="{75EB6D6D-8CD6-2440-98B8-60A2F3EA4E29}"/>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661F416C-3518-394D-9600-B6AD3CC848E2}"/>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Tree>
    <p:extLst>
      <p:ext uri="{BB962C8B-B14F-4D97-AF65-F5344CB8AC3E}">
        <p14:creationId xmlns:p14="http://schemas.microsoft.com/office/powerpoint/2010/main" val="12272202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hiffres clés_9">
    <p:spTree>
      <p:nvGrpSpPr>
        <p:cNvPr id="1" name=""/>
        <p:cNvGrpSpPr/>
        <p:nvPr/>
      </p:nvGrpSpPr>
      <p:grpSpPr>
        <a:xfrm>
          <a:off x="0" y="0"/>
          <a:ext cx="0" cy="0"/>
          <a:chOff x="0" y="0"/>
          <a:chExt cx="0" cy="0"/>
        </a:xfrm>
      </p:grpSpPr>
      <p:sp>
        <p:nvSpPr>
          <p:cNvPr id="6" name="Espace réservé pour une image  6">
            <a:extLst>
              <a:ext uri="{FF2B5EF4-FFF2-40B4-BE49-F238E27FC236}">
                <a16:creationId xmlns:a16="http://schemas.microsoft.com/office/drawing/2014/main" id="{2510B10E-B284-494B-A232-EE035C5E6813}"/>
              </a:ext>
            </a:extLst>
          </p:cNvPr>
          <p:cNvSpPr>
            <a:spLocks noGrp="1"/>
          </p:cNvSpPr>
          <p:nvPr>
            <p:ph type="pic" sz="quarter" idx="26"/>
          </p:nvPr>
        </p:nvSpPr>
        <p:spPr>
          <a:xfrm>
            <a:off x="6095998" y="0"/>
            <a:ext cx="6096001"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7" name="Espace réservé du texte 8">
            <a:extLst>
              <a:ext uri="{FF2B5EF4-FFF2-40B4-BE49-F238E27FC236}">
                <a16:creationId xmlns:a16="http://schemas.microsoft.com/office/drawing/2014/main" id="{0405F54E-EB66-DA4A-90ED-4B629FFD196F}"/>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e la date 14">
            <a:extLst>
              <a:ext uri="{FF2B5EF4-FFF2-40B4-BE49-F238E27FC236}">
                <a16:creationId xmlns:a16="http://schemas.microsoft.com/office/drawing/2014/main" id="{68D0E8F6-1081-3D4D-9E5A-C2EBC0FE8E3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pied de page 2">
            <a:extLst>
              <a:ext uri="{FF2B5EF4-FFF2-40B4-BE49-F238E27FC236}">
                <a16:creationId xmlns:a16="http://schemas.microsoft.com/office/drawing/2014/main" id="{6A9A215B-D6BE-0E4E-BA0B-CFE54C715D26}"/>
              </a:ext>
            </a:extLst>
          </p:cNvPr>
          <p:cNvSpPr>
            <a:spLocks noGrp="1"/>
          </p:cNvSpPr>
          <p:nvPr>
            <p:ph type="ftr" sz="quarter" idx="10"/>
          </p:nvPr>
        </p:nvSpPr>
        <p:spPr>
          <a:xfrm>
            <a:off x="229517" y="6502427"/>
            <a:ext cx="4291683" cy="153618"/>
          </a:xfrm>
        </p:spPr>
        <p:txBody>
          <a:bodyPr/>
          <a:lstStyle/>
          <a:p>
            <a:r>
              <a:rPr lang="fr-FR"/>
              <a:t>JEUX OLYMPIQUES ET PARALYMPIQUES DE PARIS 2024 | 08 FÉVRIER 2023</a:t>
            </a:r>
          </a:p>
        </p:txBody>
      </p:sp>
      <p:sp>
        <p:nvSpPr>
          <p:cNvPr id="12" name="Espace réservé du numéro de diapositive 3">
            <a:extLst>
              <a:ext uri="{FF2B5EF4-FFF2-40B4-BE49-F238E27FC236}">
                <a16:creationId xmlns:a16="http://schemas.microsoft.com/office/drawing/2014/main" id="{992EC865-5BF2-1644-8320-B747832FC78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6" name="Espace réservé du texte 5">
            <a:extLst>
              <a:ext uri="{FF2B5EF4-FFF2-40B4-BE49-F238E27FC236}">
                <a16:creationId xmlns:a16="http://schemas.microsoft.com/office/drawing/2014/main" id="{8B349516-419E-6848-8D04-AF09E5413656}"/>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7" name="Titre 1">
            <a:extLst>
              <a:ext uri="{FF2B5EF4-FFF2-40B4-BE49-F238E27FC236}">
                <a16:creationId xmlns:a16="http://schemas.microsoft.com/office/drawing/2014/main" id="{F6700A1C-16A6-C947-9984-AA308BE35588}"/>
              </a:ext>
            </a:extLst>
          </p:cNvPr>
          <p:cNvSpPr>
            <a:spLocks noGrp="1"/>
          </p:cNvSpPr>
          <p:nvPr>
            <p:ph type="title" hasCustomPrompt="1"/>
          </p:nvPr>
        </p:nvSpPr>
        <p:spPr>
          <a:xfrm>
            <a:off x="352637" y="325067"/>
            <a:ext cx="5395019" cy="477465"/>
          </a:xfrm>
        </p:spPr>
        <p:txBody>
          <a:bodyPr/>
          <a:lstStyle/>
          <a:p>
            <a:r>
              <a:rPr lang="fr-FR"/>
              <a:t>titre</a:t>
            </a:r>
          </a:p>
        </p:txBody>
      </p:sp>
      <p:sp>
        <p:nvSpPr>
          <p:cNvPr id="18" name="Espace réservé du texte 3">
            <a:extLst>
              <a:ext uri="{FF2B5EF4-FFF2-40B4-BE49-F238E27FC236}">
                <a16:creationId xmlns:a16="http://schemas.microsoft.com/office/drawing/2014/main" id="{1D43EAFB-2E86-D44D-8CF2-860475E7E11C}"/>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2303936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Chiffres clés_10">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50425A12-4C1C-0B4B-A202-DC3394A0D30F}"/>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DB223471-241A-C347-AB6F-65FCE84BF4D8}"/>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C9F2EBB3-E088-BC42-9189-2C5629E1F45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8F4B5007-4FEE-F641-92F0-780AB99A82C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788CEFB5-F7B0-D143-9135-CF75714BB3F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5">
            <a:extLst>
              <a:ext uri="{FF2B5EF4-FFF2-40B4-BE49-F238E27FC236}">
                <a16:creationId xmlns:a16="http://schemas.microsoft.com/office/drawing/2014/main" id="{AE61ACC9-4574-C04F-8946-8EBA78D7B7D3}"/>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bg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bg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2" name="Titre 1">
            <a:extLst>
              <a:ext uri="{FF2B5EF4-FFF2-40B4-BE49-F238E27FC236}">
                <a16:creationId xmlns:a16="http://schemas.microsoft.com/office/drawing/2014/main" id="{19418377-E68D-2A41-B18A-F3096EDE80BA}"/>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3" name="Espace réservé du texte 3">
            <a:extLst>
              <a:ext uri="{FF2B5EF4-FFF2-40B4-BE49-F238E27FC236}">
                <a16:creationId xmlns:a16="http://schemas.microsoft.com/office/drawing/2014/main" id="{E2ED59E4-88C6-1649-AE2E-215845414B2D}"/>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779037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80E32F0-7257-35EB-C8F9-E989CCBEB767}"/>
              </a:ext>
            </a:extLst>
          </p:cNvPr>
          <p:cNvSpPr>
            <a:spLocks noGrp="1"/>
          </p:cNvSpPr>
          <p:nvPr>
            <p:ph type="dt" sz="half" idx="10"/>
          </p:nvPr>
        </p:nvSpPr>
        <p:spPr/>
        <p:txBody>
          <a:bodyPr/>
          <a:lstStyle>
            <a:lvl1pPr>
              <a:defRPr/>
            </a:lvl1pPr>
          </a:lstStyle>
          <a:p>
            <a:pPr>
              <a:defRPr/>
            </a:pPr>
            <a:fld id="{7C69BF1E-9AE3-6F45-9F07-097DBB825591}" type="datetime1">
              <a:rPr lang="fr-FR"/>
              <a:pPr>
                <a:defRPr/>
              </a:pPr>
              <a:t>28/11/2025</a:t>
            </a:fld>
            <a:endParaRPr lang="fr-FR"/>
          </a:p>
        </p:txBody>
      </p:sp>
      <p:sp>
        <p:nvSpPr>
          <p:cNvPr id="5" name="Espace réservé du pied de page 4">
            <a:extLst>
              <a:ext uri="{FF2B5EF4-FFF2-40B4-BE49-F238E27FC236}">
                <a16:creationId xmlns:a16="http://schemas.microsoft.com/office/drawing/2014/main" id="{27706934-DA4D-3F8B-F5E3-2A7431F1ACF4}"/>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6431C064-BBB2-6DB5-44E5-FB157D933966}"/>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8A607E9A-F3DE-254E-BBDB-882F6AE6883B}" type="slidenum">
              <a:rPr lang="fr-FR" altLang="fr-FR"/>
              <a:pPr/>
              <a:t>‹N°›</a:t>
            </a:fld>
            <a:endParaRPr lang="fr-FR" altLang="fr-FR"/>
          </a:p>
        </p:txBody>
      </p:sp>
    </p:spTree>
    <p:extLst>
      <p:ext uri="{BB962C8B-B14F-4D97-AF65-F5344CB8AC3E}">
        <p14:creationId xmlns:p14="http://schemas.microsoft.com/office/powerpoint/2010/main" val="16347101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hiffres clés_13">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2AE8F0C0-7E21-8A4B-8ED1-906D4DFE8A01}"/>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7" name="Espace réservé du pied de page 2">
            <a:extLst>
              <a:ext uri="{FF2B5EF4-FFF2-40B4-BE49-F238E27FC236}">
                <a16:creationId xmlns:a16="http://schemas.microsoft.com/office/drawing/2014/main" id="{31E9B547-5821-8A42-A46A-2938FF386AFF}"/>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
        <p:nvSpPr>
          <p:cNvPr id="12" name="Espace réservé du texte 8">
            <a:extLst>
              <a:ext uri="{FF2B5EF4-FFF2-40B4-BE49-F238E27FC236}">
                <a16:creationId xmlns:a16="http://schemas.microsoft.com/office/drawing/2014/main" id="{97946256-3FEE-2B4C-9266-0EEB376C33F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e la date 14">
            <a:extLst>
              <a:ext uri="{FF2B5EF4-FFF2-40B4-BE49-F238E27FC236}">
                <a16:creationId xmlns:a16="http://schemas.microsoft.com/office/drawing/2014/main" id="{997DAC4B-BB20-BC46-A266-2124E536106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numéro de diapositive 3">
            <a:extLst>
              <a:ext uri="{FF2B5EF4-FFF2-40B4-BE49-F238E27FC236}">
                <a16:creationId xmlns:a16="http://schemas.microsoft.com/office/drawing/2014/main" id="{D7B9CC75-B545-9E49-95A8-FD3243217317}"/>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6" name="Espace réservé du texte 2">
            <a:extLst>
              <a:ext uri="{FF2B5EF4-FFF2-40B4-BE49-F238E27FC236}">
                <a16:creationId xmlns:a16="http://schemas.microsoft.com/office/drawing/2014/main" id="{071AD233-0C56-2B49-9C75-DB2EBA7DF9EF}"/>
              </a:ext>
            </a:extLst>
          </p:cNvPr>
          <p:cNvSpPr>
            <a:spLocks noGrp="1"/>
          </p:cNvSpPr>
          <p:nvPr>
            <p:ph type="body" sz="quarter" idx="36" hasCustomPrompt="1"/>
          </p:nvPr>
        </p:nvSpPr>
        <p:spPr>
          <a:xfrm>
            <a:off x="3295649" y="2560207"/>
            <a:ext cx="5599908" cy="2158343"/>
          </a:xfrm>
          <a:prstGeom prst="rect">
            <a:avLst/>
          </a:prstGeom>
        </p:spPr>
        <p:txBody>
          <a:bodyPr anchor="ctr"/>
          <a:lstStyle>
            <a:lvl1pPr algn="ctr">
              <a:lnSpc>
                <a:spcPct val="80000"/>
              </a:lnSpc>
              <a:spcAft>
                <a:spcPts val="0"/>
              </a:spcAft>
              <a:defRPr sz="200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4">
            <a:extLst>
              <a:ext uri="{FF2B5EF4-FFF2-40B4-BE49-F238E27FC236}">
                <a16:creationId xmlns:a16="http://schemas.microsoft.com/office/drawing/2014/main" id="{8828EE6E-3F16-4545-A724-DF66CF536DB0}"/>
              </a:ext>
            </a:extLst>
          </p:cNvPr>
          <p:cNvSpPr>
            <a:spLocks noGrp="1"/>
          </p:cNvSpPr>
          <p:nvPr>
            <p:ph type="body" sz="quarter" idx="41" hasCustomPrompt="1"/>
          </p:nvPr>
        </p:nvSpPr>
        <p:spPr>
          <a:xfrm>
            <a:off x="3295647" y="4718550"/>
            <a:ext cx="5599910" cy="1161256"/>
          </a:xfrm>
          <a:prstGeom prst="rect">
            <a:avLst/>
          </a:prstGeom>
        </p:spPr>
        <p:txBody>
          <a:bodyPr anchor="t"/>
          <a:lstStyle>
            <a:lvl1pPr algn="ctr">
              <a:lnSpc>
                <a:spcPct val="80000"/>
              </a:lnSpc>
              <a:spcAft>
                <a:spcPts val="0"/>
              </a:spcAft>
              <a:defRPr sz="2400" b="1" i="0">
                <a:solidFill>
                  <a:schemeClr val="bg1"/>
                </a:solidFill>
                <a:latin typeface="Paris2024" panose="02010503030201020103" pitchFamily="2" charset="0"/>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Titre 1">
            <a:extLst>
              <a:ext uri="{FF2B5EF4-FFF2-40B4-BE49-F238E27FC236}">
                <a16:creationId xmlns:a16="http://schemas.microsoft.com/office/drawing/2014/main" id="{BAB58D9D-6D8F-A247-8904-0517FDA3C8FB}"/>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01DB03AB-7DCE-314C-A461-17708AD7E623}"/>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5408588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re seul + 1 col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A21F9-5B6D-7F4A-9E44-171A1251EC18}"/>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A225F21B-346B-A84D-B07C-8E50649ED4C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8540970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re seul + 1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9" name="Titre 1">
            <a:extLst>
              <a:ext uri="{FF2B5EF4-FFF2-40B4-BE49-F238E27FC236}">
                <a16:creationId xmlns:a16="http://schemas.microsoft.com/office/drawing/2014/main" id="{30C5FC40-233B-0442-BA63-E7E503FCE88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1" name="Espace réservé du texte 3">
            <a:extLst>
              <a:ext uri="{FF2B5EF4-FFF2-40B4-BE49-F238E27FC236}">
                <a16:creationId xmlns:a16="http://schemas.microsoft.com/office/drawing/2014/main" id="{A7C5702C-4200-E04F-8887-1DB60F3A690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0748480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re seu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1647AD77-0039-344C-84F6-F01CDEFE8E5A}"/>
              </a:ext>
            </a:extLst>
          </p:cNvPr>
          <p:cNvSpPr>
            <a:spLocks noGrp="1"/>
          </p:cNvSpPr>
          <p:nvPr>
            <p:ph type="title" hasCustomPrompt="1"/>
          </p:nvPr>
        </p:nvSpPr>
        <p:spPr>
          <a:xfrm>
            <a:off x="352637" y="325067"/>
            <a:ext cx="11486723" cy="477465"/>
          </a:xfrm>
        </p:spPr>
        <p:txBody>
          <a:bodyPr/>
          <a:lstStyle/>
          <a:p>
            <a:r>
              <a:rPr lang="fr-FR"/>
              <a:t>titre</a:t>
            </a:r>
          </a:p>
        </p:txBody>
      </p:sp>
      <p:sp>
        <p:nvSpPr>
          <p:cNvPr id="8" name="Espace réservé du texte 3">
            <a:extLst>
              <a:ext uri="{FF2B5EF4-FFF2-40B4-BE49-F238E27FC236}">
                <a16:creationId xmlns:a16="http://schemas.microsoft.com/office/drawing/2014/main" id="{9EBC64C2-134F-4C45-9ED3-84E7F738B74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3347105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re seu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2623037-D98B-2E42-9272-D57278E51EA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4EA69608-A103-C142-B565-7366A087B78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9D86E8D2-1EB5-1540-AF0E-DFFCC9B6A43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40EC9F7B-CE4C-4C44-8811-5CD36D89433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B067CB4C-433D-5341-985C-1C85952B3F1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2437330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Vid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5619860-08D8-1B47-9B1C-F81635968CFD}"/>
              </a:ext>
            </a:extLst>
          </p:cNvPr>
          <p:cNvSpPr>
            <a:spLocks noGrp="1"/>
          </p:cNvSpPr>
          <p:nvPr>
            <p:ph type="ftr" sz="quarter" idx="10"/>
          </p:nvPr>
        </p:nvSpPr>
        <p:spPr/>
        <p:txBody>
          <a:bodyPr/>
          <a:lstStyle/>
          <a:p>
            <a:r>
              <a:rPr lang="fr-FR"/>
              <a:t>JEUX OLYMPIQUES ET PARALYMPIQUES DE PARIS 2024 | 08 FÉVRIER 2023</a:t>
            </a:r>
          </a:p>
        </p:txBody>
      </p:sp>
      <p:sp>
        <p:nvSpPr>
          <p:cNvPr id="5" name="Espace réservé du numéro de diapositive 3">
            <a:extLst>
              <a:ext uri="{FF2B5EF4-FFF2-40B4-BE49-F238E27FC236}">
                <a16:creationId xmlns:a16="http://schemas.microsoft.com/office/drawing/2014/main" id="{EC387032-AE05-2B4D-8552-26A94F99FDC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6" name="Espace réservé de la date 14">
            <a:extLst>
              <a:ext uri="{FF2B5EF4-FFF2-40B4-BE49-F238E27FC236}">
                <a16:creationId xmlns:a16="http://schemas.microsoft.com/office/drawing/2014/main" id="{5BFFFB7B-39B9-8343-8EF3-FE50654C3D0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6530026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Vide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92A4D1E-C8D2-1A4E-A0CA-703725A82284}"/>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BF835660-B166-2742-A14F-3E3EE64025C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940E280B-8196-CC41-A0C6-6B22B9F31F6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41395627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melin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08 FÉVRIER 2023</a:t>
            </a:r>
          </a:p>
        </p:txBody>
      </p:sp>
      <p:sp>
        <p:nvSpPr>
          <p:cNvPr id="16" name="Espace réservé du texte 11">
            <a:extLst>
              <a:ext uri="{FF2B5EF4-FFF2-40B4-BE49-F238E27FC236}">
                <a16:creationId xmlns:a16="http://schemas.microsoft.com/office/drawing/2014/main" id="{41309EF1-6288-1544-9A9B-11ECA4A21B53}"/>
              </a:ext>
            </a:extLst>
          </p:cNvPr>
          <p:cNvSpPr>
            <a:spLocks noGrp="1"/>
          </p:cNvSpPr>
          <p:nvPr>
            <p:ph type="body" sz="quarter" idx="43" hasCustomPrompt="1"/>
          </p:nvPr>
        </p:nvSpPr>
        <p:spPr>
          <a:xfrm>
            <a:off x="88452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17" name="Espace réservé du texte 11">
            <a:extLst>
              <a:ext uri="{FF2B5EF4-FFF2-40B4-BE49-F238E27FC236}">
                <a16:creationId xmlns:a16="http://schemas.microsoft.com/office/drawing/2014/main" id="{5DEF9782-3034-AC48-B1B5-5E75C83767E0}"/>
              </a:ext>
            </a:extLst>
          </p:cNvPr>
          <p:cNvSpPr>
            <a:spLocks noGrp="1"/>
          </p:cNvSpPr>
          <p:nvPr>
            <p:ph type="body" sz="quarter" idx="44"/>
          </p:nvPr>
        </p:nvSpPr>
        <p:spPr>
          <a:xfrm>
            <a:off x="88452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8" name="Espace réservé pour une image  3">
            <a:extLst>
              <a:ext uri="{FF2B5EF4-FFF2-40B4-BE49-F238E27FC236}">
                <a16:creationId xmlns:a16="http://schemas.microsoft.com/office/drawing/2014/main" id="{2C5F55BE-0662-4042-AD54-6AC7D5ABD832}"/>
              </a:ext>
            </a:extLst>
          </p:cNvPr>
          <p:cNvSpPr>
            <a:spLocks noGrp="1"/>
          </p:cNvSpPr>
          <p:nvPr>
            <p:ph type="pic" sz="quarter" idx="53"/>
          </p:nvPr>
        </p:nvSpPr>
        <p:spPr>
          <a:xfrm>
            <a:off x="892531"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19" name="Espace réservé du texte 11">
            <a:extLst>
              <a:ext uri="{FF2B5EF4-FFF2-40B4-BE49-F238E27FC236}">
                <a16:creationId xmlns:a16="http://schemas.microsoft.com/office/drawing/2014/main" id="{56FF54F2-55AF-8649-946F-9E5B5AE16D03}"/>
              </a:ext>
            </a:extLst>
          </p:cNvPr>
          <p:cNvSpPr>
            <a:spLocks noGrp="1"/>
          </p:cNvSpPr>
          <p:nvPr>
            <p:ph type="body" sz="quarter" idx="54" hasCustomPrompt="1"/>
          </p:nvPr>
        </p:nvSpPr>
        <p:spPr>
          <a:xfrm>
            <a:off x="88452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33" name="Espace réservé de la date 14">
            <a:extLst>
              <a:ext uri="{FF2B5EF4-FFF2-40B4-BE49-F238E27FC236}">
                <a16:creationId xmlns:a16="http://schemas.microsoft.com/office/drawing/2014/main" id="{A3178AC6-B684-F241-BE47-0CEFDADA6F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1" name="Groupe 50">
            <a:extLst>
              <a:ext uri="{FF2B5EF4-FFF2-40B4-BE49-F238E27FC236}">
                <a16:creationId xmlns:a16="http://schemas.microsoft.com/office/drawing/2014/main" id="{8305FC0E-C5B6-2843-B573-36F46C427C55}"/>
              </a:ext>
            </a:extLst>
          </p:cNvPr>
          <p:cNvGrpSpPr/>
          <p:nvPr/>
        </p:nvGrpSpPr>
        <p:grpSpPr>
          <a:xfrm>
            <a:off x="692033" y="1771194"/>
            <a:ext cx="10890357" cy="4306576"/>
            <a:chOff x="692033" y="1771194"/>
            <a:chExt cx="10890357" cy="4306576"/>
          </a:xfrm>
        </p:grpSpPr>
        <p:cxnSp>
          <p:nvCxnSpPr>
            <p:cNvPr id="7" name="Connecteur droit 6">
              <a:extLst>
                <a:ext uri="{FF2B5EF4-FFF2-40B4-BE49-F238E27FC236}">
                  <a16:creationId xmlns:a16="http://schemas.microsoft.com/office/drawing/2014/main" id="{70559AE6-EC7A-B54C-8A26-D90FF94F8211}"/>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C36ECBCA-3C40-1542-924A-D0EAA6C99C26}"/>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A7E15CFC-4DC5-6A4C-9ED0-CE03CE3D9D75}"/>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4188AB5-B51D-AF46-A6BD-B7DE3DE5BCA9}"/>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20C0C7FD-6640-A34A-9164-429B3631ACA2}"/>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890DDA9-9542-1741-B333-0CC8C2EA25EE}"/>
                </a:ext>
              </a:extLst>
            </p:cNvPr>
            <p:cNvCxnSpPr>
              <a:cxnSpLocks/>
            </p:cNvCxnSpPr>
            <p:nvPr/>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Espace réservé du texte 11">
            <a:extLst>
              <a:ext uri="{FF2B5EF4-FFF2-40B4-BE49-F238E27FC236}">
                <a16:creationId xmlns:a16="http://schemas.microsoft.com/office/drawing/2014/main" id="{8417AD13-F6CB-EB42-95AA-3571AC9AF305}"/>
              </a:ext>
            </a:extLst>
          </p:cNvPr>
          <p:cNvSpPr>
            <a:spLocks noGrp="1"/>
          </p:cNvSpPr>
          <p:nvPr>
            <p:ph type="body" sz="quarter" idx="55" hasCustomPrompt="1"/>
          </p:nvPr>
        </p:nvSpPr>
        <p:spPr>
          <a:xfrm>
            <a:off x="306232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6" name="Espace réservé du texte 11">
            <a:extLst>
              <a:ext uri="{FF2B5EF4-FFF2-40B4-BE49-F238E27FC236}">
                <a16:creationId xmlns:a16="http://schemas.microsoft.com/office/drawing/2014/main" id="{E8C44026-6C7A-F740-8A2B-B30190F472AB}"/>
              </a:ext>
            </a:extLst>
          </p:cNvPr>
          <p:cNvSpPr>
            <a:spLocks noGrp="1"/>
          </p:cNvSpPr>
          <p:nvPr>
            <p:ph type="body" sz="quarter" idx="56"/>
          </p:nvPr>
        </p:nvSpPr>
        <p:spPr>
          <a:xfrm>
            <a:off x="306232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7" name="Espace réservé pour une image  3">
            <a:extLst>
              <a:ext uri="{FF2B5EF4-FFF2-40B4-BE49-F238E27FC236}">
                <a16:creationId xmlns:a16="http://schemas.microsoft.com/office/drawing/2014/main" id="{50FB4B58-F929-884B-BCBE-32685898E0EE}"/>
              </a:ext>
            </a:extLst>
          </p:cNvPr>
          <p:cNvSpPr>
            <a:spLocks noGrp="1"/>
          </p:cNvSpPr>
          <p:nvPr>
            <p:ph type="pic" sz="quarter" idx="57"/>
          </p:nvPr>
        </p:nvSpPr>
        <p:spPr>
          <a:xfrm>
            <a:off x="307032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38" name="Espace réservé du texte 11">
            <a:extLst>
              <a:ext uri="{FF2B5EF4-FFF2-40B4-BE49-F238E27FC236}">
                <a16:creationId xmlns:a16="http://schemas.microsoft.com/office/drawing/2014/main" id="{AF4D6AB4-29CD-5241-B4EE-F3763678B413}"/>
              </a:ext>
            </a:extLst>
          </p:cNvPr>
          <p:cNvSpPr>
            <a:spLocks noGrp="1"/>
          </p:cNvSpPr>
          <p:nvPr>
            <p:ph type="body" sz="quarter" idx="58" hasCustomPrompt="1"/>
          </p:nvPr>
        </p:nvSpPr>
        <p:spPr>
          <a:xfrm>
            <a:off x="306232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4799CF46-F0F7-994B-AB3B-B884A774C3A2}"/>
              </a:ext>
            </a:extLst>
          </p:cNvPr>
          <p:cNvSpPr>
            <a:spLocks noGrp="1"/>
          </p:cNvSpPr>
          <p:nvPr>
            <p:ph type="body" sz="quarter" idx="59" hasCustomPrompt="1"/>
          </p:nvPr>
        </p:nvSpPr>
        <p:spPr>
          <a:xfrm>
            <a:off x="524011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3D0F851D-D096-444B-818A-7491F35DA511}"/>
              </a:ext>
            </a:extLst>
          </p:cNvPr>
          <p:cNvSpPr>
            <a:spLocks noGrp="1"/>
          </p:cNvSpPr>
          <p:nvPr>
            <p:ph type="body" sz="quarter" idx="60"/>
          </p:nvPr>
        </p:nvSpPr>
        <p:spPr>
          <a:xfrm>
            <a:off x="524011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1" name="Espace réservé pour une image  3">
            <a:extLst>
              <a:ext uri="{FF2B5EF4-FFF2-40B4-BE49-F238E27FC236}">
                <a16:creationId xmlns:a16="http://schemas.microsoft.com/office/drawing/2014/main" id="{8F1B04AF-95A9-924B-84EA-30BCF880F773}"/>
              </a:ext>
            </a:extLst>
          </p:cNvPr>
          <p:cNvSpPr>
            <a:spLocks noGrp="1"/>
          </p:cNvSpPr>
          <p:nvPr>
            <p:ph type="pic" sz="quarter" idx="61"/>
          </p:nvPr>
        </p:nvSpPr>
        <p:spPr>
          <a:xfrm>
            <a:off x="5248121"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42" name="Espace réservé du texte 11">
            <a:extLst>
              <a:ext uri="{FF2B5EF4-FFF2-40B4-BE49-F238E27FC236}">
                <a16:creationId xmlns:a16="http://schemas.microsoft.com/office/drawing/2014/main" id="{2E4ED172-B200-214C-B2D2-2C6F6FFA14CE}"/>
              </a:ext>
            </a:extLst>
          </p:cNvPr>
          <p:cNvSpPr>
            <a:spLocks noGrp="1"/>
          </p:cNvSpPr>
          <p:nvPr>
            <p:ph type="body" sz="quarter" idx="62" hasCustomPrompt="1"/>
          </p:nvPr>
        </p:nvSpPr>
        <p:spPr>
          <a:xfrm>
            <a:off x="524011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3" name="Espace réservé du texte 11">
            <a:extLst>
              <a:ext uri="{FF2B5EF4-FFF2-40B4-BE49-F238E27FC236}">
                <a16:creationId xmlns:a16="http://schemas.microsoft.com/office/drawing/2014/main" id="{0DAA9F71-C8AC-D54B-8641-1682116BD71E}"/>
              </a:ext>
            </a:extLst>
          </p:cNvPr>
          <p:cNvSpPr>
            <a:spLocks noGrp="1"/>
          </p:cNvSpPr>
          <p:nvPr>
            <p:ph type="body" sz="quarter" idx="63" hasCustomPrompt="1"/>
          </p:nvPr>
        </p:nvSpPr>
        <p:spPr>
          <a:xfrm>
            <a:off x="741791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4" name="Espace réservé du texte 11">
            <a:extLst>
              <a:ext uri="{FF2B5EF4-FFF2-40B4-BE49-F238E27FC236}">
                <a16:creationId xmlns:a16="http://schemas.microsoft.com/office/drawing/2014/main" id="{D7A6A180-4CC2-FE41-AD6C-05D7AD93CE93}"/>
              </a:ext>
            </a:extLst>
          </p:cNvPr>
          <p:cNvSpPr>
            <a:spLocks noGrp="1"/>
          </p:cNvSpPr>
          <p:nvPr>
            <p:ph type="body" sz="quarter" idx="64"/>
          </p:nvPr>
        </p:nvSpPr>
        <p:spPr>
          <a:xfrm>
            <a:off x="741791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5" name="Espace réservé pour une image  3">
            <a:extLst>
              <a:ext uri="{FF2B5EF4-FFF2-40B4-BE49-F238E27FC236}">
                <a16:creationId xmlns:a16="http://schemas.microsoft.com/office/drawing/2014/main" id="{0B0174DC-2466-8D44-B706-BDC5DBBEB63F}"/>
              </a:ext>
            </a:extLst>
          </p:cNvPr>
          <p:cNvSpPr>
            <a:spLocks noGrp="1"/>
          </p:cNvSpPr>
          <p:nvPr>
            <p:ph type="pic" sz="quarter" idx="65"/>
          </p:nvPr>
        </p:nvSpPr>
        <p:spPr>
          <a:xfrm>
            <a:off x="742591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46" name="Espace réservé du texte 11">
            <a:extLst>
              <a:ext uri="{FF2B5EF4-FFF2-40B4-BE49-F238E27FC236}">
                <a16:creationId xmlns:a16="http://schemas.microsoft.com/office/drawing/2014/main" id="{C3F403A8-4FEE-974B-B6CC-FF480166713F}"/>
              </a:ext>
            </a:extLst>
          </p:cNvPr>
          <p:cNvSpPr>
            <a:spLocks noGrp="1"/>
          </p:cNvSpPr>
          <p:nvPr>
            <p:ph type="body" sz="quarter" idx="66" hasCustomPrompt="1"/>
          </p:nvPr>
        </p:nvSpPr>
        <p:spPr>
          <a:xfrm>
            <a:off x="741791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7" name="Espace réservé du texte 11">
            <a:extLst>
              <a:ext uri="{FF2B5EF4-FFF2-40B4-BE49-F238E27FC236}">
                <a16:creationId xmlns:a16="http://schemas.microsoft.com/office/drawing/2014/main" id="{F6F25ED6-2BD5-A44B-8B14-1179B37BA9AE}"/>
              </a:ext>
            </a:extLst>
          </p:cNvPr>
          <p:cNvSpPr>
            <a:spLocks noGrp="1"/>
          </p:cNvSpPr>
          <p:nvPr>
            <p:ph type="body" sz="quarter" idx="67" hasCustomPrompt="1"/>
          </p:nvPr>
        </p:nvSpPr>
        <p:spPr>
          <a:xfrm>
            <a:off x="959598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8" name="Espace réservé du texte 11">
            <a:extLst>
              <a:ext uri="{FF2B5EF4-FFF2-40B4-BE49-F238E27FC236}">
                <a16:creationId xmlns:a16="http://schemas.microsoft.com/office/drawing/2014/main" id="{50CE0E69-65CE-B04B-A729-CAA4C4E1E7FE}"/>
              </a:ext>
            </a:extLst>
          </p:cNvPr>
          <p:cNvSpPr>
            <a:spLocks noGrp="1"/>
          </p:cNvSpPr>
          <p:nvPr>
            <p:ph type="body" sz="quarter" idx="68"/>
          </p:nvPr>
        </p:nvSpPr>
        <p:spPr>
          <a:xfrm>
            <a:off x="959598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9" name="Espace réservé pour une image  3">
            <a:extLst>
              <a:ext uri="{FF2B5EF4-FFF2-40B4-BE49-F238E27FC236}">
                <a16:creationId xmlns:a16="http://schemas.microsoft.com/office/drawing/2014/main" id="{ADC2DDD2-1665-4F4C-A243-AA20F336ADE1}"/>
              </a:ext>
            </a:extLst>
          </p:cNvPr>
          <p:cNvSpPr>
            <a:spLocks noGrp="1"/>
          </p:cNvSpPr>
          <p:nvPr>
            <p:ph type="pic" sz="quarter" idx="69"/>
          </p:nvPr>
        </p:nvSpPr>
        <p:spPr>
          <a:xfrm>
            <a:off x="960398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50" name="Espace réservé du texte 11">
            <a:extLst>
              <a:ext uri="{FF2B5EF4-FFF2-40B4-BE49-F238E27FC236}">
                <a16:creationId xmlns:a16="http://schemas.microsoft.com/office/drawing/2014/main" id="{7BDFE53B-ED02-D642-9EE7-9FD16F8C53CA}"/>
              </a:ext>
            </a:extLst>
          </p:cNvPr>
          <p:cNvSpPr>
            <a:spLocks noGrp="1"/>
          </p:cNvSpPr>
          <p:nvPr>
            <p:ph type="body" sz="quarter" idx="70" hasCustomPrompt="1"/>
          </p:nvPr>
        </p:nvSpPr>
        <p:spPr>
          <a:xfrm>
            <a:off x="959598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2" name="Espace réservé du numéro de diapositive 3">
            <a:extLst>
              <a:ext uri="{FF2B5EF4-FFF2-40B4-BE49-F238E27FC236}">
                <a16:creationId xmlns:a16="http://schemas.microsoft.com/office/drawing/2014/main" id="{28177491-A9D6-544E-AC10-3537D9001788}"/>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53" name="Espace réservé du texte 8">
            <a:extLst>
              <a:ext uri="{FF2B5EF4-FFF2-40B4-BE49-F238E27FC236}">
                <a16:creationId xmlns:a16="http://schemas.microsoft.com/office/drawing/2014/main" id="{D5492FFE-4639-374E-A50D-6DD2E88DB2FA}"/>
              </a:ext>
            </a:extLst>
          </p:cNvPr>
          <p:cNvSpPr>
            <a:spLocks noGrp="1"/>
          </p:cNvSpPr>
          <p:nvPr>
            <p:ph type="body" sz="quarter" idx="16" hasCustomPrompt="1"/>
          </p:nvPr>
        </p:nvSpPr>
        <p:spPr>
          <a:xfrm>
            <a:off x="907683"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4" name="Espace réservé du texte 8">
            <a:extLst>
              <a:ext uri="{FF2B5EF4-FFF2-40B4-BE49-F238E27FC236}">
                <a16:creationId xmlns:a16="http://schemas.microsoft.com/office/drawing/2014/main" id="{3B8DD535-16E9-9647-9FD0-77DC7EA904E9}"/>
              </a:ext>
            </a:extLst>
          </p:cNvPr>
          <p:cNvSpPr>
            <a:spLocks noGrp="1"/>
          </p:cNvSpPr>
          <p:nvPr>
            <p:ph type="body" sz="quarter" idx="71" hasCustomPrompt="1"/>
          </p:nvPr>
        </p:nvSpPr>
        <p:spPr>
          <a:xfrm>
            <a:off x="306232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5" name="Espace réservé du texte 8">
            <a:extLst>
              <a:ext uri="{FF2B5EF4-FFF2-40B4-BE49-F238E27FC236}">
                <a16:creationId xmlns:a16="http://schemas.microsoft.com/office/drawing/2014/main" id="{E929D13C-EFA5-8B43-8F75-F97B14AF2891}"/>
              </a:ext>
            </a:extLst>
          </p:cNvPr>
          <p:cNvSpPr>
            <a:spLocks noGrp="1"/>
          </p:cNvSpPr>
          <p:nvPr>
            <p:ph type="body" sz="quarter" idx="72" hasCustomPrompt="1"/>
          </p:nvPr>
        </p:nvSpPr>
        <p:spPr>
          <a:xfrm>
            <a:off x="524039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6" name="Espace réservé du texte 8">
            <a:extLst>
              <a:ext uri="{FF2B5EF4-FFF2-40B4-BE49-F238E27FC236}">
                <a16:creationId xmlns:a16="http://schemas.microsoft.com/office/drawing/2014/main" id="{BAF13A83-A0B2-094C-BC9E-F175AC879FD2}"/>
              </a:ext>
            </a:extLst>
          </p:cNvPr>
          <p:cNvSpPr>
            <a:spLocks noGrp="1"/>
          </p:cNvSpPr>
          <p:nvPr>
            <p:ph type="body" sz="quarter" idx="73" hasCustomPrompt="1"/>
          </p:nvPr>
        </p:nvSpPr>
        <p:spPr>
          <a:xfrm>
            <a:off x="741846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7" name="Espace réservé du texte 8">
            <a:extLst>
              <a:ext uri="{FF2B5EF4-FFF2-40B4-BE49-F238E27FC236}">
                <a16:creationId xmlns:a16="http://schemas.microsoft.com/office/drawing/2014/main" id="{CE40DF96-2C35-AF42-9E24-E3F161712DE4}"/>
              </a:ext>
            </a:extLst>
          </p:cNvPr>
          <p:cNvSpPr>
            <a:spLocks noGrp="1"/>
          </p:cNvSpPr>
          <p:nvPr>
            <p:ph type="body" sz="quarter" idx="74" hasCustomPrompt="1"/>
          </p:nvPr>
        </p:nvSpPr>
        <p:spPr>
          <a:xfrm>
            <a:off x="9603988"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3008127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melin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08 FÉVRIER 2023</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cxnSp>
        <p:nvCxnSpPr>
          <p:cNvPr id="39" name="Connecteur droit 38">
            <a:extLst>
              <a:ext uri="{FF2B5EF4-FFF2-40B4-BE49-F238E27FC236}">
                <a16:creationId xmlns:a16="http://schemas.microsoft.com/office/drawing/2014/main" id="{C006FE0E-DEDF-4244-B905-E23F91DB2CCA}"/>
              </a:ext>
            </a:extLst>
          </p:cNvPr>
          <p:cNvCxnSpPr>
            <a:cxnSpLocks/>
          </p:cNvCxnSpPr>
          <p:nvPr/>
        </p:nvCxnSpPr>
        <p:spPr>
          <a:xfrm>
            <a:off x="0" y="1827285"/>
            <a:ext cx="11997559" cy="0"/>
          </a:xfrm>
          <a:prstGeom prst="line">
            <a:avLst/>
          </a:prstGeom>
          <a:ln w="2667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Espace réservé de la date 14">
            <a:extLst>
              <a:ext uri="{FF2B5EF4-FFF2-40B4-BE49-F238E27FC236}">
                <a16:creationId xmlns:a16="http://schemas.microsoft.com/office/drawing/2014/main" id="{AE2294ED-FF75-A045-AE59-D0604E2CAF7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7" name="Groupe 56">
            <a:extLst>
              <a:ext uri="{FF2B5EF4-FFF2-40B4-BE49-F238E27FC236}">
                <a16:creationId xmlns:a16="http://schemas.microsoft.com/office/drawing/2014/main" id="{AA06964B-032A-4941-9ED1-5F388B2627E1}"/>
              </a:ext>
            </a:extLst>
          </p:cNvPr>
          <p:cNvGrpSpPr/>
          <p:nvPr/>
        </p:nvGrpSpPr>
        <p:grpSpPr>
          <a:xfrm>
            <a:off x="692033" y="1830460"/>
            <a:ext cx="10890357" cy="3569308"/>
            <a:chOff x="692033" y="1771194"/>
            <a:chExt cx="10890357" cy="4306576"/>
          </a:xfrm>
        </p:grpSpPr>
        <p:cxnSp>
          <p:nvCxnSpPr>
            <p:cNvPr id="58" name="Connecteur droit 57">
              <a:extLst>
                <a:ext uri="{FF2B5EF4-FFF2-40B4-BE49-F238E27FC236}">
                  <a16:creationId xmlns:a16="http://schemas.microsoft.com/office/drawing/2014/main" id="{06BF094E-FD61-3748-A3B4-6B5DB8CCF39B}"/>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D59AC9-2EBE-3046-B6F8-A0A02E417A15}"/>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E4BDAF19-6102-BD4A-8434-D9973FB06BB2}"/>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A64C1CE1-2464-DF42-94C4-0BC531ECACCC}"/>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1FFD1D7D-7933-1B4F-A30B-E4CCB6D72753}"/>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7B3902BA-5067-CF4D-9FC2-991FBE85AB40}"/>
                </a:ext>
              </a:extLst>
            </p:cNvPr>
            <p:cNvCxnSpPr>
              <a:cxnSpLocks/>
            </p:cNvCxnSpPr>
            <p:nvPr/>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Espace réservé du texte 11">
            <a:extLst>
              <a:ext uri="{FF2B5EF4-FFF2-40B4-BE49-F238E27FC236}">
                <a16:creationId xmlns:a16="http://schemas.microsoft.com/office/drawing/2014/main" id="{EED66B01-6684-B944-9451-2F5B611FC898}"/>
              </a:ext>
            </a:extLst>
          </p:cNvPr>
          <p:cNvSpPr>
            <a:spLocks noGrp="1"/>
          </p:cNvSpPr>
          <p:nvPr>
            <p:ph type="body" sz="quarter" idx="43" hasCustomPrompt="1"/>
          </p:nvPr>
        </p:nvSpPr>
        <p:spPr>
          <a:xfrm>
            <a:off x="88452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5" name="Espace réservé du texte 11">
            <a:extLst>
              <a:ext uri="{FF2B5EF4-FFF2-40B4-BE49-F238E27FC236}">
                <a16:creationId xmlns:a16="http://schemas.microsoft.com/office/drawing/2014/main" id="{F7FD7E77-4B03-CD4B-B950-1C826632B501}"/>
              </a:ext>
            </a:extLst>
          </p:cNvPr>
          <p:cNvSpPr>
            <a:spLocks noGrp="1"/>
          </p:cNvSpPr>
          <p:nvPr>
            <p:ph type="body" sz="quarter" idx="44"/>
          </p:nvPr>
        </p:nvSpPr>
        <p:spPr>
          <a:xfrm>
            <a:off x="88452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66" name="Espace réservé du texte 11">
            <a:extLst>
              <a:ext uri="{FF2B5EF4-FFF2-40B4-BE49-F238E27FC236}">
                <a16:creationId xmlns:a16="http://schemas.microsoft.com/office/drawing/2014/main" id="{30225580-B801-2043-99C1-4FD17A4E0001}"/>
              </a:ext>
            </a:extLst>
          </p:cNvPr>
          <p:cNvSpPr>
            <a:spLocks noGrp="1"/>
          </p:cNvSpPr>
          <p:nvPr>
            <p:ph type="body" sz="quarter" idx="54" hasCustomPrompt="1"/>
          </p:nvPr>
        </p:nvSpPr>
        <p:spPr>
          <a:xfrm>
            <a:off x="88452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67" name="Espace réservé du texte 11">
            <a:extLst>
              <a:ext uri="{FF2B5EF4-FFF2-40B4-BE49-F238E27FC236}">
                <a16:creationId xmlns:a16="http://schemas.microsoft.com/office/drawing/2014/main" id="{6E2E22FF-A2D3-F844-9F7D-A83E2C3B6FF1}"/>
              </a:ext>
            </a:extLst>
          </p:cNvPr>
          <p:cNvSpPr>
            <a:spLocks noGrp="1"/>
          </p:cNvSpPr>
          <p:nvPr>
            <p:ph type="body" sz="quarter" idx="55" hasCustomPrompt="1"/>
          </p:nvPr>
        </p:nvSpPr>
        <p:spPr>
          <a:xfrm>
            <a:off x="306232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8" name="Espace réservé du texte 11">
            <a:extLst>
              <a:ext uri="{FF2B5EF4-FFF2-40B4-BE49-F238E27FC236}">
                <a16:creationId xmlns:a16="http://schemas.microsoft.com/office/drawing/2014/main" id="{0DEAE801-219A-214F-8769-C93AE5E775A6}"/>
              </a:ext>
            </a:extLst>
          </p:cNvPr>
          <p:cNvSpPr>
            <a:spLocks noGrp="1"/>
          </p:cNvSpPr>
          <p:nvPr>
            <p:ph type="body" sz="quarter" idx="56"/>
          </p:nvPr>
        </p:nvSpPr>
        <p:spPr>
          <a:xfrm>
            <a:off x="306232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69" name="Espace réservé du texte 11">
            <a:extLst>
              <a:ext uri="{FF2B5EF4-FFF2-40B4-BE49-F238E27FC236}">
                <a16:creationId xmlns:a16="http://schemas.microsoft.com/office/drawing/2014/main" id="{B4EED281-5C07-3C41-B893-FC34F7775E4B}"/>
              </a:ext>
            </a:extLst>
          </p:cNvPr>
          <p:cNvSpPr>
            <a:spLocks noGrp="1"/>
          </p:cNvSpPr>
          <p:nvPr>
            <p:ph type="body" sz="quarter" idx="58" hasCustomPrompt="1"/>
          </p:nvPr>
        </p:nvSpPr>
        <p:spPr>
          <a:xfrm>
            <a:off x="306232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0" name="Espace réservé du texte 11">
            <a:extLst>
              <a:ext uri="{FF2B5EF4-FFF2-40B4-BE49-F238E27FC236}">
                <a16:creationId xmlns:a16="http://schemas.microsoft.com/office/drawing/2014/main" id="{7EB2CDB6-AB96-3C45-95B6-B61A05636BE7}"/>
              </a:ext>
            </a:extLst>
          </p:cNvPr>
          <p:cNvSpPr>
            <a:spLocks noGrp="1"/>
          </p:cNvSpPr>
          <p:nvPr>
            <p:ph type="body" sz="quarter" idx="59" hasCustomPrompt="1"/>
          </p:nvPr>
        </p:nvSpPr>
        <p:spPr>
          <a:xfrm>
            <a:off x="524011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1" name="Espace réservé du texte 11">
            <a:extLst>
              <a:ext uri="{FF2B5EF4-FFF2-40B4-BE49-F238E27FC236}">
                <a16:creationId xmlns:a16="http://schemas.microsoft.com/office/drawing/2014/main" id="{84401F25-EBF0-6E47-8263-CF176A9A70AD}"/>
              </a:ext>
            </a:extLst>
          </p:cNvPr>
          <p:cNvSpPr>
            <a:spLocks noGrp="1"/>
          </p:cNvSpPr>
          <p:nvPr>
            <p:ph type="body" sz="quarter" idx="60"/>
          </p:nvPr>
        </p:nvSpPr>
        <p:spPr>
          <a:xfrm>
            <a:off x="524011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2" name="Espace réservé du texte 11">
            <a:extLst>
              <a:ext uri="{FF2B5EF4-FFF2-40B4-BE49-F238E27FC236}">
                <a16:creationId xmlns:a16="http://schemas.microsoft.com/office/drawing/2014/main" id="{94185ED3-E93B-E047-9781-02E9441971DB}"/>
              </a:ext>
            </a:extLst>
          </p:cNvPr>
          <p:cNvSpPr>
            <a:spLocks noGrp="1"/>
          </p:cNvSpPr>
          <p:nvPr>
            <p:ph type="body" sz="quarter" idx="62" hasCustomPrompt="1"/>
          </p:nvPr>
        </p:nvSpPr>
        <p:spPr>
          <a:xfrm>
            <a:off x="524011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3" name="Espace réservé du texte 11">
            <a:extLst>
              <a:ext uri="{FF2B5EF4-FFF2-40B4-BE49-F238E27FC236}">
                <a16:creationId xmlns:a16="http://schemas.microsoft.com/office/drawing/2014/main" id="{98C784DF-1CEC-964A-BC10-9ECB915733E5}"/>
              </a:ext>
            </a:extLst>
          </p:cNvPr>
          <p:cNvSpPr>
            <a:spLocks noGrp="1"/>
          </p:cNvSpPr>
          <p:nvPr>
            <p:ph type="body" sz="quarter" idx="63" hasCustomPrompt="1"/>
          </p:nvPr>
        </p:nvSpPr>
        <p:spPr>
          <a:xfrm>
            <a:off x="741791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4" name="Espace réservé du texte 11">
            <a:extLst>
              <a:ext uri="{FF2B5EF4-FFF2-40B4-BE49-F238E27FC236}">
                <a16:creationId xmlns:a16="http://schemas.microsoft.com/office/drawing/2014/main" id="{15853916-FF67-C242-916F-6D87831A5D2D}"/>
              </a:ext>
            </a:extLst>
          </p:cNvPr>
          <p:cNvSpPr>
            <a:spLocks noGrp="1"/>
          </p:cNvSpPr>
          <p:nvPr>
            <p:ph type="body" sz="quarter" idx="64"/>
          </p:nvPr>
        </p:nvSpPr>
        <p:spPr>
          <a:xfrm>
            <a:off x="741791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5" name="Espace réservé du texte 11">
            <a:extLst>
              <a:ext uri="{FF2B5EF4-FFF2-40B4-BE49-F238E27FC236}">
                <a16:creationId xmlns:a16="http://schemas.microsoft.com/office/drawing/2014/main" id="{801EA932-9D30-F441-B21B-C5E93DC34605}"/>
              </a:ext>
            </a:extLst>
          </p:cNvPr>
          <p:cNvSpPr>
            <a:spLocks noGrp="1"/>
          </p:cNvSpPr>
          <p:nvPr>
            <p:ph type="body" sz="quarter" idx="66" hasCustomPrompt="1"/>
          </p:nvPr>
        </p:nvSpPr>
        <p:spPr>
          <a:xfrm>
            <a:off x="741791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6" name="Espace réservé du texte 11">
            <a:extLst>
              <a:ext uri="{FF2B5EF4-FFF2-40B4-BE49-F238E27FC236}">
                <a16:creationId xmlns:a16="http://schemas.microsoft.com/office/drawing/2014/main" id="{9EC20793-563C-094F-812B-C3C1D573EF9B}"/>
              </a:ext>
            </a:extLst>
          </p:cNvPr>
          <p:cNvSpPr>
            <a:spLocks noGrp="1"/>
          </p:cNvSpPr>
          <p:nvPr>
            <p:ph type="body" sz="quarter" idx="67" hasCustomPrompt="1"/>
          </p:nvPr>
        </p:nvSpPr>
        <p:spPr>
          <a:xfrm>
            <a:off x="959598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7" name="Espace réservé du texte 11">
            <a:extLst>
              <a:ext uri="{FF2B5EF4-FFF2-40B4-BE49-F238E27FC236}">
                <a16:creationId xmlns:a16="http://schemas.microsoft.com/office/drawing/2014/main" id="{E230854C-791D-4142-A410-679605620699}"/>
              </a:ext>
            </a:extLst>
          </p:cNvPr>
          <p:cNvSpPr>
            <a:spLocks noGrp="1"/>
          </p:cNvSpPr>
          <p:nvPr>
            <p:ph type="body" sz="quarter" idx="68"/>
          </p:nvPr>
        </p:nvSpPr>
        <p:spPr>
          <a:xfrm>
            <a:off x="959598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8" name="Espace réservé du texte 11">
            <a:extLst>
              <a:ext uri="{FF2B5EF4-FFF2-40B4-BE49-F238E27FC236}">
                <a16:creationId xmlns:a16="http://schemas.microsoft.com/office/drawing/2014/main" id="{C6E710D1-35A3-EF49-90EC-DC35340704ED}"/>
              </a:ext>
            </a:extLst>
          </p:cNvPr>
          <p:cNvSpPr>
            <a:spLocks noGrp="1"/>
          </p:cNvSpPr>
          <p:nvPr>
            <p:ph type="body" sz="quarter" idx="70" hasCustomPrompt="1"/>
          </p:nvPr>
        </p:nvSpPr>
        <p:spPr>
          <a:xfrm>
            <a:off x="959598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80" name="Espace réservé du numéro de diapositive 3">
            <a:extLst>
              <a:ext uri="{FF2B5EF4-FFF2-40B4-BE49-F238E27FC236}">
                <a16:creationId xmlns:a16="http://schemas.microsoft.com/office/drawing/2014/main" id="{DF5EF56A-FC99-F348-890C-319579D7706F}"/>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4311781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melin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08 FÉVRIER 2023</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01D56FAD-C94D-9B44-B886-22E6872666A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7" name="Groupe 6">
            <a:extLst>
              <a:ext uri="{FF2B5EF4-FFF2-40B4-BE49-F238E27FC236}">
                <a16:creationId xmlns:a16="http://schemas.microsoft.com/office/drawing/2014/main" id="{3944F39A-9E07-D842-9B59-9F542C99148C}"/>
              </a:ext>
            </a:extLst>
          </p:cNvPr>
          <p:cNvGrpSpPr/>
          <p:nvPr/>
        </p:nvGrpSpPr>
        <p:grpSpPr>
          <a:xfrm>
            <a:off x="843466" y="1592700"/>
            <a:ext cx="6876900" cy="2173196"/>
            <a:chOff x="370500" y="764450"/>
            <a:chExt cx="6876900" cy="5627798"/>
          </a:xfrm>
        </p:grpSpPr>
        <p:cxnSp>
          <p:nvCxnSpPr>
            <p:cNvPr id="8" name="Connecteur droit 7">
              <a:extLst>
                <a:ext uri="{FF2B5EF4-FFF2-40B4-BE49-F238E27FC236}">
                  <a16:creationId xmlns:a16="http://schemas.microsoft.com/office/drawing/2014/main" id="{B948782A-43E3-0940-8756-3A0C4AB06B7B}"/>
                </a:ext>
              </a:extLst>
            </p:cNvPr>
            <p:cNvCxnSpPr>
              <a:cxnSpLocks/>
            </p:cNvCxnSpPr>
            <p:nvPr/>
          </p:nvCxnSpPr>
          <p:spPr>
            <a:xfrm>
              <a:off x="3705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E39062B-2042-994E-998E-83164CC8EF6F}"/>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836C040-CAD2-5F48-B032-657AECDE7F05}"/>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49D7421-6F67-2346-8D0A-F7CABAF4F399}"/>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53622029-BB05-1641-8817-8930A091F634}"/>
              </a:ext>
            </a:extLst>
          </p:cNvPr>
          <p:cNvGrpSpPr/>
          <p:nvPr/>
        </p:nvGrpSpPr>
        <p:grpSpPr>
          <a:xfrm>
            <a:off x="1984366" y="4052125"/>
            <a:ext cx="6876900" cy="2173196"/>
            <a:chOff x="2662800" y="764450"/>
            <a:chExt cx="6876900" cy="5627798"/>
          </a:xfrm>
        </p:grpSpPr>
        <p:cxnSp>
          <p:nvCxnSpPr>
            <p:cNvPr id="13" name="Connecteur droit 12">
              <a:extLst>
                <a:ext uri="{FF2B5EF4-FFF2-40B4-BE49-F238E27FC236}">
                  <a16:creationId xmlns:a16="http://schemas.microsoft.com/office/drawing/2014/main" id="{5A0CDE09-0C18-9D4F-9F59-789D09A457E3}"/>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BC885DF5-2CE7-5B4B-B6CE-F21A33D42C76}"/>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4792CFF-DB29-084C-95A1-6F979C1F3BA7}"/>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F6EF5E0-8987-3749-B684-47953FF42784}"/>
                </a:ext>
              </a:extLst>
            </p:cNvPr>
            <p:cNvCxnSpPr>
              <a:cxnSpLocks/>
            </p:cNvCxnSpPr>
            <p:nvPr/>
          </p:nvCxnSpPr>
          <p:spPr>
            <a:xfrm>
              <a:off x="95397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Connecteur droit 16">
            <a:extLst>
              <a:ext uri="{FF2B5EF4-FFF2-40B4-BE49-F238E27FC236}">
                <a16:creationId xmlns:a16="http://schemas.microsoft.com/office/drawing/2014/main" id="{3C3642BF-7DCF-F847-B5FB-84377BB16670}"/>
              </a:ext>
            </a:extLst>
          </p:cNvPr>
          <p:cNvCxnSpPr>
            <a:cxnSpLocks/>
          </p:cNvCxnSpPr>
          <p:nvPr/>
        </p:nvCxnSpPr>
        <p:spPr>
          <a:xfrm flipV="1">
            <a:off x="843466" y="3876257"/>
            <a:ext cx="10306755" cy="1"/>
          </a:xfrm>
          <a:prstGeom prst="line">
            <a:avLst/>
          </a:prstGeom>
          <a:ln w="19050" cap="rnd">
            <a:solidFill>
              <a:schemeClr val="tx1"/>
            </a:solidFill>
            <a:prstDash val="sysDot"/>
            <a:round/>
            <a:headEnd type="oval" w="med" len="med"/>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1500397D-BC60-7B41-B383-310FB851E7C0}"/>
              </a:ext>
            </a:extLst>
          </p:cNvPr>
          <p:cNvSpPr/>
          <p:nvPr/>
        </p:nvSpPr>
        <p:spPr>
          <a:xfrm>
            <a:off x="783074"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19" name="Ellipse 18">
            <a:extLst>
              <a:ext uri="{FF2B5EF4-FFF2-40B4-BE49-F238E27FC236}">
                <a16:creationId xmlns:a16="http://schemas.microsoft.com/office/drawing/2014/main" id="{D8537477-7590-6D48-AF29-32E9596C44E8}"/>
              </a:ext>
            </a:extLst>
          </p:cNvPr>
          <p:cNvSpPr/>
          <p:nvPr/>
        </p:nvSpPr>
        <p:spPr>
          <a:xfrm>
            <a:off x="192266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0" name="Ellipse 19">
            <a:extLst>
              <a:ext uri="{FF2B5EF4-FFF2-40B4-BE49-F238E27FC236}">
                <a16:creationId xmlns:a16="http://schemas.microsoft.com/office/drawing/2014/main" id="{43A93E0A-23F1-2D4C-9732-27127B034C47}"/>
              </a:ext>
            </a:extLst>
          </p:cNvPr>
          <p:cNvSpPr/>
          <p:nvPr/>
        </p:nvSpPr>
        <p:spPr>
          <a:xfrm>
            <a:off x="307589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1" name="Ellipse 20">
            <a:extLst>
              <a:ext uri="{FF2B5EF4-FFF2-40B4-BE49-F238E27FC236}">
                <a16:creationId xmlns:a16="http://schemas.microsoft.com/office/drawing/2014/main" id="{80BCC620-3122-B04E-AE4F-37B7EDC0A63B}"/>
              </a:ext>
            </a:extLst>
          </p:cNvPr>
          <p:cNvSpPr/>
          <p:nvPr/>
        </p:nvSpPr>
        <p:spPr>
          <a:xfrm>
            <a:off x="420183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2" name="Ellipse 21">
            <a:extLst>
              <a:ext uri="{FF2B5EF4-FFF2-40B4-BE49-F238E27FC236}">
                <a16:creationId xmlns:a16="http://schemas.microsoft.com/office/drawing/2014/main" id="{CA844AB4-8E8B-B04C-9F01-2DABEC20B8CA}"/>
              </a:ext>
            </a:extLst>
          </p:cNvPr>
          <p:cNvSpPr/>
          <p:nvPr/>
        </p:nvSpPr>
        <p:spPr>
          <a:xfrm>
            <a:off x="536872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3" name="Ellipse 22">
            <a:extLst>
              <a:ext uri="{FF2B5EF4-FFF2-40B4-BE49-F238E27FC236}">
                <a16:creationId xmlns:a16="http://schemas.microsoft.com/office/drawing/2014/main" id="{E7C5B11A-BE13-2040-91FA-FDF015AF1CFA}"/>
              </a:ext>
            </a:extLst>
          </p:cNvPr>
          <p:cNvSpPr/>
          <p:nvPr/>
        </p:nvSpPr>
        <p:spPr>
          <a:xfrm>
            <a:off x="6501486"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4" name="Ellipse 23">
            <a:extLst>
              <a:ext uri="{FF2B5EF4-FFF2-40B4-BE49-F238E27FC236}">
                <a16:creationId xmlns:a16="http://schemas.microsoft.com/office/drawing/2014/main" id="{B6C89DDF-7212-3D44-AB65-BC9A0708BC4F}"/>
              </a:ext>
            </a:extLst>
          </p:cNvPr>
          <p:cNvSpPr/>
          <p:nvPr/>
        </p:nvSpPr>
        <p:spPr>
          <a:xfrm>
            <a:off x="7668369"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5" name="Ellipse 24">
            <a:extLst>
              <a:ext uri="{FF2B5EF4-FFF2-40B4-BE49-F238E27FC236}">
                <a16:creationId xmlns:a16="http://schemas.microsoft.com/office/drawing/2014/main" id="{0E53ECD0-9045-854D-BFD9-6B3B07F0FD49}"/>
              </a:ext>
            </a:extLst>
          </p:cNvPr>
          <p:cNvSpPr/>
          <p:nvPr/>
        </p:nvSpPr>
        <p:spPr>
          <a:xfrm>
            <a:off x="8807957"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6" name="Espace réservé du texte 11">
            <a:extLst>
              <a:ext uri="{FF2B5EF4-FFF2-40B4-BE49-F238E27FC236}">
                <a16:creationId xmlns:a16="http://schemas.microsoft.com/office/drawing/2014/main" id="{76C9A1F0-9A5A-334F-BD67-DAB3F3831BCD}"/>
              </a:ext>
            </a:extLst>
          </p:cNvPr>
          <p:cNvSpPr>
            <a:spLocks noGrp="1"/>
          </p:cNvSpPr>
          <p:nvPr>
            <p:ph type="body" sz="quarter" idx="43" hasCustomPrompt="1"/>
          </p:nvPr>
        </p:nvSpPr>
        <p:spPr>
          <a:xfrm>
            <a:off x="1080879"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7" name="Espace réservé du texte 11">
            <a:extLst>
              <a:ext uri="{FF2B5EF4-FFF2-40B4-BE49-F238E27FC236}">
                <a16:creationId xmlns:a16="http://schemas.microsoft.com/office/drawing/2014/main" id="{973219BC-BCC8-954E-8909-5489FA81B962}"/>
              </a:ext>
            </a:extLst>
          </p:cNvPr>
          <p:cNvSpPr>
            <a:spLocks noGrp="1"/>
          </p:cNvSpPr>
          <p:nvPr>
            <p:ph type="body" sz="quarter" idx="44"/>
          </p:nvPr>
        </p:nvSpPr>
        <p:spPr>
          <a:xfrm>
            <a:off x="1080879"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8" name="Espace réservé du texte 11">
            <a:extLst>
              <a:ext uri="{FF2B5EF4-FFF2-40B4-BE49-F238E27FC236}">
                <a16:creationId xmlns:a16="http://schemas.microsoft.com/office/drawing/2014/main" id="{98E45F47-07E0-834E-816F-18778D04438E}"/>
              </a:ext>
            </a:extLst>
          </p:cNvPr>
          <p:cNvSpPr>
            <a:spLocks noGrp="1"/>
          </p:cNvSpPr>
          <p:nvPr>
            <p:ph type="body" sz="quarter" idx="54" hasCustomPrompt="1"/>
          </p:nvPr>
        </p:nvSpPr>
        <p:spPr>
          <a:xfrm>
            <a:off x="1086514"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29" name="Espace réservé du texte 11">
            <a:extLst>
              <a:ext uri="{FF2B5EF4-FFF2-40B4-BE49-F238E27FC236}">
                <a16:creationId xmlns:a16="http://schemas.microsoft.com/office/drawing/2014/main" id="{114CCB68-841F-1C42-A1AD-385808F98FED}"/>
              </a:ext>
            </a:extLst>
          </p:cNvPr>
          <p:cNvSpPr>
            <a:spLocks noGrp="1"/>
          </p:cNvSpPr>
          <p:nvPr>
            <p:ph type="body" sz="quarter" idx="55" hasCustomPrompt="1"/>
          </p:nvPr>
        </p:nvSpPr>
        <p:spPr>
          <a:xfrm>
            <a:off x="3374491"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16C8C022-8B69-2A44-8617-E86C135FB39F}"/>
              </a:ext>
            </a:extLst>
          </p:cNvPr>
          <p:cNvSpPr>
            <a:spLocks noGrp="1"/>
          </p:cNvSpPr>
          <p:nvPr>
            <p:ph type="body" sz="quarter" idx="56"/>
          </p:nvPr>
        </p:nvSpPr>
        <p:spPr>
          <a:xfrm>
            <a:off x="3374491"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1" name="Espace réservé du texte 11">
            <a:extLst>
              <a:ext uri="{FF2B5EF4-FFF2-40B4-BE49-F238E27FC236}">
                <a16:creationId xmlns:a16="http://schemas.microsoft.com/office/drawing/2014/main" id="{168AC9FB-BDB1-CA4B-A57F-3F74614418E1}"/>
              </a:ext>
            </a:extLst>
          </p:cNvPr>
          <p:cNvSpPr>
            <a:spLocks noGrp="1"/>
          </p:cNvSpPr>
          <p:nvPr>
            <p:ph type="body" sz="quarter" idx="57" hasCustomPrompt="1"/>
          </p:nvPr>
        </p:nvSpPr>
        <p:spPr>
          <a:xfrm>
            <a:off x="3380126"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3" name="Espace réservé du texte 11">
            <a:extLst>
              <a:ext uri="{FF2B5EF4-FFF2-40B4-BE49-F238E27FC236}">
                <a16:creationId xmlns:a16="http://schemas.microsoft.com/office/drawing/2014/main" id="{0034F31B-9D5F-A246-8F62-26EF26F26C6A}"/>
              </a:ext>
            </a:extLst>
          </p:cNvPr>
          <p:cNvSpPr>
            <a:spLocks noGrp="1"/>
          </p:cNvSpPr>
          <p:nvPr>
            <p:ph type="body" sz="quarter" idx="58" hasCustomPrompt="1"/>
          </p:nvPr>
        </p:nvSpPr>
        <p:spPr>
          <a:xfrm>
            <a:off x="5677293"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A3A207EA-3134-3A4E-9D64-593FC7508846}"/>
              </a:ext>
            </a:extLst>
          </p:cNvPr>
          <p:cNvSpPr>
            <a:spLocks noGrp="1"/>
          </p:cNvSpPr>
          <p:nvPr>
            <p:ph type="body" sz="quarter" idx="59"/>
          </p:nvPr>
        </p:nvSpPr>
        <p:spPr>
          <a:xfrm>
            <a:off x="5677293"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5" name="Espace réservé du texte 11">
            <a:extLst>
              <a:ext uri="{FF2B5EF4-FFF2-40B4-BE49-F238E27FC236}">
                <a16:creationId xmlns:a16="http://schemas.microsoft.com/office/drawing/2014/main" id="{0D3A4445-847F-EA46-BF26-534E13FCF291}"/>
              </a:ext>
            </a:extLst>
          </p:cNvPr>
          <p:cNvSpPr>
            <a:spLocks noGrp="1"/>
          </p:cNvSpPr>
          <p:nvPr>
            <p:ph type="body" sz="quarter" idx="60" hasCustomPrompt="1"/>
          </p:nvPr>
        </p:nvSpPr>
        <p:spPr>
          <a:xfrm>
            <a:off x="5682928"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6" name="Espace réservé du texte 11">
            <a:extLst>
              <a:ext uri="{FF2B5EF4-FFF2-40B4-BE49-F238E27FC236}">
                <a16:creationId xmlns:a16="http://schemas.microsoft.com/office/drawing/2014/main" id="{CE389440-DE87-EB46-B257-BF58DF842422}"/>
              </a:ext>
            </a:extLst>
          </p:cNvPr>
          <p:cNvSpPr>
            <a:spLocks noGrp="1"/>
          </p:cNvSpPr>
          <p:nvPr>
            <p:ph type="body" sz="quarter" idx="61" hasCustomPrompt="1"/>
          </p:nvPr>
        </p:nvSpPr>
        <p:spPr>
          <a:xfrm>
            <a:off x="7964726"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7" name="Espace réservé du texte 11">
            <a:extLst>
              <a:ext uri="{FF2B5EF4-FFF2-40B4-BE49-F238E27FC236}">
                <a16:creationId xmlns:a16="http://schemas.microsoft.com/office/drawing/2014/main" id="{2489BE33-9282-A346-B01B-F5ABE6CB33CE}"/>
              </a:ext>
            </a:extLst>
          </p:cNvPr>
          <p:cNvSpPr>
            <a:spLocks noGrp="1"/>
          </p:cNvSpPr>
          <p:nvPr>
            <p:ph type="body" sz="quarter" idx="62"/>
          </p:nvPr>
        </p:nvSpPr>
        <p:spPr>
          <a:xfrm>
            <a:off x="7964726"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8" name="Espace réservé du texte 11">
            <a:extLst>
              <a:ext uri="{FF2B5EF4-FFF2-40B4-BE49-F238E27FC236}">
                <a16:creationId xmlns:a16="http://schemas.microsoft.com/office/drawing/2014/main" id="{879AE8C4-67E6-B640-B3AB-CD743A2DA889}"/>
              </a:ext>
            </a:extLst>
          </p:cNvPr>
          <p:cNvSpPr>
            <a:spLocks noGrp="1"/>
          </p:cNvSpPr>
          <p:nvPr>
            <p:ph type="body" sz="quarter" idx="63" hasCustomPrompt="1"/>
          </p:nvPr>
        </p:nvSpPr>
        <p:spPr>
          <a:xfrm>
            <a:off x="7970361"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A491B28C-9612-B24C-8D0B-8F874867E6A4}"/>
              </a:ext>
            </a:extLst>
          </p:cNvPr>
          <p:cNvSpPr>
            <a:spLocks noGrp="1"/>
          </p:cNvSpPr>
          <p:nvPr>
            <p:ph type="body" sz="quarter" idx="64" hasCustomPrompt="1"/>
          </p:nvPr>
        </p:nvSpPr>
        <p:spPr>
          <a:xfrm>
            <a:off x="2214273"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67D0C232-5D84-CB4E-8661-D95A443F1795}"/>
              </a:ext>
            </a:extLst>
          </p:cNvPr>
          <p:cNvSpPr>
            <a:spLocks noGrp="1"/>
          </p:cNvSpPr>
          <p:nvPr>
            <p:ph type="body" sz="quarter" idx="65"/>
          </p:nvPr>
        </p:nvSpPr>
        <p:spPr>
          <a:xfrm>
            <a:off x="2214273"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1" name="Espace réservé du texte 11">
            <a:extLst>
              <a:ext uri="{FF2B5EF4-FFF2-40B4-BE49-F238E27FC236}">
                <a16:creationId xmlns:a16="http://schemas.microsoft.com/office/drawing/2014/main" id="{7A0E7A3D-37AB-9049-BE5D-D0B6B4493B21}"/>
              </a:ext>
            </a:extLst>
          </p:cNvPr>
          <p:cNvSpPr>
            <a:spLocks noGrp="1"/>
          </p:cNvSpPr>
          <p:nvPr>
            <p:ph type="body" sz="quarter" idx="66" hasCustomPrompt="1"/>
          </p:nvPr>
        </p:nvSpPr>
        <p:spPr>
          <a:xfrm>
            <a:off x="2219908"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2" name="Espace réservé du texte 11">
            <a:extLst>
              <a:ext uri="{FF2B5EF4-FFF2-40B4-BE49-F238E27FC236}">
                <a16:creationId xmlns:a16="http://schemas.microsoft.com/office/drawing/2014/main" id="{EBA3E567-0B13-8D43-967E-97B200FF549D}"/>
              </a:ext>
            </a:extLst>
          </p:cNvPr>
          <p:cNvSpPr>
            <a:spLocks noGrp="1"/>
          </p:cNvSpPr>
          <p:nvPr>
            <p:ph type="body" sz="quarter" idx="67" hasCustomPrompt="1"/>
          </p:nvPr>
        </p:nvSpPr>
        <p:spPr>
          <a:xfrm>
            <a:off x="4507885"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3" name="Espace réservé du texte 11">
            <a:extLst>
              <a:ext uri="{FF2B5EF4-FFF2-40B4-BE49-F238E27FC236}">
                <a16:creationId xmlns:a16="http://schemas.microsoft.com/office/drawing/2014/main" id="{5D956A0C-356D-8443-B728-152DF095E3F8}"/>
              </a:ext>
            </a:extLst>
          </p:cNvPr>
          <p:cNvSpPr>
            <a:spLocks noGrp="1"/>
          </p:cNvSpPr>
          <p:nvPr>
            <p:ph type="body" sz="quarter" idx="68"/>
          </p:nvPr>
        </p:nvSpPr>
        <p:spPr>
          <a:xfrm>
            <a:off x="4507885"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4" name="Espace réservé du texte 11">
            <a:extLst>
              <a:ext uri="{FF2B5EF4-FFF2-40B4-BE49-F238E27FC236}">
                <a16:creationId xmlns:a16="http://schemas.microsoft.com/office/drawing/2014/main" id="{2E6235BE-2217-3742-9359-4B3A9CB133FD}"/>
              </a:ext>
            </a:extLst>
          </p:cNvPr>
          <p:cNvSpPr>
            <a:spLocks noGrp="1"/>
          </p:cNvSpPr>
          <p:nvPr>
            <p:ph type="body" sz="quarter" idx="69" hasCustomPrompt="1"/>
          </p:nvPr>
        </p:nvSpPr>
        <p:spPr>
          <a:xfrm>
            <a:off x="4513520"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5" name="Espace réservé du texte 11">
            <a:extLst>
              <a:ext uri="{FF2B5EF4-FFF2-40B4-BE49-F238E27FC236}">
                <a16:creationId xmlns:a16="http://schemas.microsoft.com/office/drawing/2014/main" id="{01916674-CC91-BD4D-B1C5-29FB1457947A}"/>
              </a:ext>
            </a:extLst>
          </p:cNvPr>
          <p:cNvSpPr>
            <a:spLocks noGrp="1"/>
          </p:cNvSpPr>
          <p:nvPr>
            <p:ph type="body" sz="quarter" idx="70" hasCustomPrompt="1"/>
          </p:nvPr>
        </p:nvSpPr>
        <p:spPr>
          <a:xfrm>
            <a:off x="6810687"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6" name="Espace réservé du texte 11">
            <a:extLst>
              <a:ext uri="{FF2B5EF4-FFF2-40B4-BE49-F238E27FC236}">
                <a16:creationId xmlns:a16="http://schemas.microsoft.com/office/drawing/2014/main" id="{E8F933B9-4D83-2E4C-AE15-A6CE020C21B3}"/>
              </a:ext>
            </a:extLst>
          </p:cNvPr>
          <p:cNvSpPr>
            <a:spLocks noGrp="1"/>
          </p:cNvSpPr>
          <p:nvPr>
            <p:ph type="body" sz="quarter" idx="71"/>
          </p:nvPr>
        </p:nvSpPr>
        <p:spPr>
          <a:xfrm>
            <a:off x="6810687"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7" name="Espace réservé du texte 11">
            <a:extLst>
              <a:ext uri="{FF2B5EF4-FFF2-40B4-BE49-F238E27FC236}">
                <a16:creationId xmlns:a16="http://schemas.microsoft.com/office/drawing/2014/main" id="{8FFAB80C-7615-4940-9153-D8B89D886BEC}"/>
              </a:ext>
            </a:extLst>
          </p:cNvPr>
          <p:cNvSpPr>
            <a:spLocks noGrp="1"/>
          </p:cNvSpPr>
          <p:nvPr>
            <p:ph type="body" sz="quarter" idx="72" hasCustomPrompt="1"/>
          </p:nvPr>
        </p:nvSpPr>
        <p:spPr>
          <a:xfrm>
            <a:off x="6816322"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8" name="Espace réservé du texte 11">
            <a:extLst>
              <a:ext uri="{FF2B5EF4-FFF2-40B4-BE49-F238E27FC236}">
                <a16:creationId xmlns:a16="http://schemas.microsoft.com/office/drawing/2014/main" id="{8A4E1022-1A67-8242-ABC5-D84304DC2A01}"/>
              </a:ext>
            </a:extLst>
          </p:cNvPr>
          <p:cNvSpPr>
            <a:spLocks noGrp="1"/>
          </p:cNvSpPr>
          <p:nvPr>
            <p:ph type="body" sz="quarter" idx="73" hasCustomPrompt="1"/>
          </p:nvPr>
        </p:nvSpPr>
        <p:spPr>
          <a:xfrm>
            <a:off x="9098120"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9" name="Espace réservé du texte 11">
            <a:extLst>
              <a:ext uri="{FF2B5EF4-FFF2-40B4-BE49-F238E27FC236}">
                <a16:creationId xmlns:a16="http://schemas.microsoft.com/office/drawing/2014/main" id="{3E3EE754-5EC6-C840-8CFB-013CEB95C469}"/>
              </a:ext>
            </a:extLst>
          </p:cNvPr>
          <p:cNvSpPr>
            <a:spLocks noGrp="1"/>
          </p:cNvSpPr>
          <p:nvPr>
            <p:ph type="body" sz="quarter" idx="74"/>
          </p:nvPr>
        </p:nvSpPr>
        <p:spPr>
          <a:xfrm>
            <a:off x="9098120"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50" name="Espace réservé du texte 11">
            <a:extLst>
              <a:ext uri="{FF2B5EF4-FFF2-40B4-BE49-F238E27FC236}">
                <a16:creationId xmlns:a16="http://schemas.microsoft.com/office/drawing/2014/main" id="{2108E387-EA62-8D47-BA96-C06479EA6FDB}"/>
              </a:ext>
            </a:extLst>
          </p:cNvPr>
          <p:cNvSpPr>
            <a:spLocks noGrp="1"/>
          </p:cNvSpPr>
          <p:nvPr>
            <p:ph type="body" sz="quarter" idx="75" hasCustomPrompt="1"/>
          </p:nvPr>
        </p:nvSpPr>
        <p:spPr>
          <a:xfrm>
            <a:off x="9103755"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1" name="Espace réservé du numéro de diapositive 3">
            <a:extLst>
              <a:ext uri="{FF2B5EF4-FFF2-40B4-BE49-F238E27FC236}">
                <a16:creationId xmlns:a16="http://schemas.microsoft.com/office/drawing/2014/main" id="{E8A3C185-4782-A44E-82B6-F1ACF4E0693D}"/>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235540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e fond bleu">
    <p:bg>
      <p:bgPr>
        <a:solidFill>
          <a:srgbClr val="AAD9DC"/>
        </a:solidFill>
        <a:effectLst/>
      </p:bgPr>
    </p:bg>
    <p:spTree>
      <p:nvGrpSpPr>
        <p:cNvPr id="1" name=""/>
        <p:cNvGrpSpPr/>
        <p:nvPr/>
      </p:nvGrpSpPr>
      <p:grpSpPr>
        <a:xfrm>
          <a:off x="0" y="0"/>
          <a:ext cx="0" cy="0"/>
          <a:chOff x="0" y="0"/>
          <a:chExt cx="0" cy="0"/>
        </a:xfrm>
      </p:grpSpPr>
      <p:sp>
        <p:nvSpPr>
          <p:cNvPr id="29" name="Espace réservé du texte 27">
            <a:extLst>
              <a:ext uri="{FF2B5EF4-FFF2-40B4-BE49-F238E27FC236}">
                <a16:creationId xmlns:a16="http://schemas.microsoft.com/office/drawing/2014/main" id="{44990C20-2FAB-3FA7-44DF-24C7DCE16389}"/>
              </a:ext>
            </a:extLst>
          </p:cNvPr>
          <p:cNvSpPr>
            <a:spLocks noGrp="1"/>
          </p:cNvSpPr>
          <p:nvPr>
            <p:ph type="body" sz="quarter" idx="17" hasCustomPrompt="1"/>
          </p:nvPr>
        </p:nvSpPr>
        <p:spPr>
          <a:xfrm>
            <a:off x="2957804" y="2211355"/>
            <a:ext cx="3873096" cy="3700679"/>
          </a:xfrm>
          <a:prstGeom prst="pie">
            <a:avLst>
              <a:gd name="adj1" fmla="val 10765454"/>
              <a:gd name="adj2" fmla="val 16200000"/>
            </a:avLst>
          </a:prstGeom>
          <a:solidFill>
            <a:srgbClr val="EC6357"/>
          </a:solidFill>
        </p:spPr>
        <p:txBody>
          <a:bodyPr/>
          <a:lstStyle>
            <a:lvl1pPr marL="0" indent="0">
              <a:buNone/>
              <a:defRPr>
                <a:solidFill>
                  <a:srgbClr val="EC6357"/>
                </a:solidFill>
              </a:defRPr>
            </a:lvl1pPr>
          </a:lstStyle>
          <a:p>
            <a:pPr lvl="0"/>
            <a:r>
              <a:rPr lang="fr-FR"/>
              <a:t>..</a:t>
            </a:r>
          </a:p>
        </p:txBody>
      </p:sp>
      <p:sp>
        <p:nvSpPr>
          <p:cNvPr id="8" name="Espace réservé du numéro de diapositive 5">
            <a:extLst>
              <a:ext uri="{FF2B5EF4-FFF2-40B4-BE49-F238E27FC236}">
                <a16:creationId xmlns:a16="http://schemas.microsoft.com/office/drawing/2014/main" id="{73432716-65C6-DBDA-34FC-BB71449DD688}"/>
              </a:ext>
            </a:extLst>
          </p:cNvPr>
          <p:cNvSpPr>
            <a:spLocks noGrp="1"/>
          </p:cNvSpPr>
          <p:nvPr>
            <p:ph type="sldNum" sz="quarter" idx="4294967295"/>
          </p:nvPr>
        </p:nvSpPr>
        <p:spPr>
          <a:xfrm>
            <a:off x="4591226" y="6028420"/>
            <a:ext cx="2743200" cy="365125"/>
          </a:xfrm>
          <a:prstGeom prst="rect">
            <a:avLst/>
          </a:prstGeom>
        </p:spPr>
        <p:txBody>
          <a:bodyPr/>
          <a:lstStyle/>
          <a:p>
            <a:pPr algn="ctr"/>
            <a:fld id="{DEC61396-31C6-B442-B3A7-AB7AEB3C657A}" type="slidenum">
              <a:rPr lang="fr-FR" sz="1100" b="1" smtClean="0">
                <a:solidFill>
                  <a:srgbClr val="EC6357"/>
                </a:solidFill>
                <a:latin typeface="Poppins SemiBold" pitchFamily="2" charset="77"/>
                <a:cs typeface="Poppins SemiBold" pitchFamily="2" charset="77"/>
              </a:rPr>
              <a:pPr algn="ctr"/>
              <a:t>‹N°›</a:t>
            </a:fld>
            <a:endParaRPr lang="fr-FR" sz="1100" b="1">
              <a:solidFill>
                <a:srgbClr val="EC6357"/>
              </a:solidFill>
              <a:latin typeface="Poppins SemiBold" pitchFamily="2" charset="77"/>
              <a:cs typeface="Poppins SemiBold" pitchFamily="2" charset="77"/>
            </a:endParaRPr>
          </a:p>
        </p:txBody>
      </p:sp>
      <p:sp>
        <p:nvSpPr>
          <p:cNvPr id="10" name="Espace réservé du pied de page 7">
            <a:extLst>
              <a:ext uri="{FF2B5EF4-FFF2-40B4-BE49-F238E27FC236}">
                <a16:creationId xmlns:a16="http://schemas.microsoft.com/office/drawing/2014/main" id="{8985C2F1-1023-6E0D-77CE-1A481A61C922}"/>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1" name="Image 10">
            <a:extLst>
              <a:ext uri="{FF2B5EF4-FFF2-40B4-BE49-F238E27FC236}">
                <a16:creationId xmlns:a16="http://schemas.microsoft.com/office/drawing/2014/main" id="{30962657-D3C7-A639-FF09-210F09747343}"/>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7" name="Espace réservé du texte 16">
            <a:extLst>
              <a:ext uri="{FF2B5EF4-FFF2-40B4-BE49-F238E27FC236}">
                <a16:creationId xmlns:a16="http://schemas.microsoft.com/office/drawing/2014/main" id="{62E19B26-03E5-B0E2-E163-373FE0126027}"/>
              </a:ext>
            </a:extLst>
          </p:cNvPr>
          <p:cNvSpPr>
            <a:spLocks noGrp="1"/>
          </p:cNvSpPr>
          <p:nvPr>
            <p:ph type="body" sz="quarter" idx="12" hasCustomPrompt="1"/>
          </p:nvPr>
        </p:nvSpPr>
        <p:spPr>
          <a:xfrm>
            <a:off x="4997263" y="2751657"/>
            <a:ext cx="4997676" cy="1082675"/>
          </a:xfrm>
          <a:prstGeom prst="rect">
            <a:avLst/>
          </a:prstGeom>
        </p:spPr>
        <p:txBody>
          <a:bodyPr>
            <a:normAutofit/>
          </a:bodyPr>
          <a:lstStyle>
            <a:lvl1pPr marL="0" indent="0">
              <a:buNone/>
              <a:defRPr sz="3500" b="1" i="0">
                <a:solidFill>
                  <a:srgbClr val="EC6357"/>
                </a:solidFill>
                <a:latin typeface="Poppins" pitchFamily="2" charset="77"/>
                <a:cs typeface="Poppins" pitchFamily="2" charset="77"/>
              </a:defRPr>
            </a:lvl1pPr>
          </a:lstStyle>
          <a:p>
            <a:pPr lvl="0"/>
            <a:r>
              <a:rPr lang="fr-FR"/>
              <a:t>TITRE DU CHAPITRE</a:t>
            </a:r>
          </a:p>
        </p:txBody>
      </p:sp>
      <p:sp>
        <p:nvSpPr>
          <p:cNvPr id="18" name="Espace réservé du texte 16">
            <a:extLst>
              <a:ext uri="{FF2B5EF4-FFF2-40B4-BE49-F238E27FC236}">
                <a16:creationId xmlns:a16="http://schemas.microsoft.com/office/drawing/2014/main" id="{EE8F2B14-4139-82BF-8C59-1B831367FC55}"/>
              </a:ext>
            </a:extLst>
          </p:cNvPr>
          <p:cNvSpPr>
            <a:spLocks noGrp="1"/>
          </p:cNvSpPr>
          <p:nvPr>
            <p:ph type="body" sz="quarter" idx="13" hasCustomPrompt="1"/>
          </p:nvPr>
        </p:nvSpPr>
        <p:spPr>
          <a:xfrm>
            <a:off x="4983171" y="3350461"/>
            <a:ext cx="4997676" cy="1082675"/>
          </a:xfrm>
          <a:prstGeom prst="rect">
            <a:avLst/>
          </a:prstGeom>
        </p:spPr>
        <p:txBody>
          <a:bodyPr>
            <a:normAutofit/>
          </a:bodyPr>
          <a:lstStyle>
            <a:lvl1pPr marL="0" indent="0">
              <a:buNone/>
              <a:defRPr sz="2200" b="0" i="0">
                <a:solidFill>
                  <a:srgbClr val="EC6357"/>
                </a:solidFill>
                <a:latin typeface="Poppins Light" pitchFamily="2" charset="77"/>
                <a:cs typeface="Poppins Light" pitchFamily="2" charset="77"/>
              </a:defRPr>
            </a:lvl1pPr>
          </a:lstStyle>
          <a:p>
            <a:pPr lvl="0"/>
            <a:r>
              <a:rPr lang="fr-FR"/>
              <a:t>SOUS-TITRE DE CHAPITRE</a:t>
            </a:r>
          </a:p>
        </p:txBody>
      </p:sp>
      <p:sp>
        <p:nvSpPr>
          <p:cNvPr id="19" name="Espace réservé du texte 16">
            <a:extLst>
              <a:ext uri="{FF2B5EF4-FFF2-40B4-BE49-F238E27FC236}">
                <a16:creationId xmlns:a16="http://schemas.microsoft.com/office/drawing/2014/main" id="{448B855A-EFBD-647B-B395-52E7679536EE}"/>
              </a:ext>
            </a:extLst>
          </p:cNvPr>
          <p:cNvSpPr>
            <a:spLocks noGrp="1"/>
          </p:cNvSpPr>
          <p:nvPr>
            <p:ph type="body" sz="quarter" idx="14" hasCustomPrompt="1"/>
          </p:nvPr>
        </p:nvSpPr>
        <p:spPr>
          <a:xfrm>
            <a:off x="3156858" y="2527724"/>
            <a:ext cx="1683456" cy="2054379"/>
          </a:xfrm>
          <a:prstGeom prst="rect">
            <a:avLst/>
          </a:prstGeom>
        </p:spPr>
        <p:txBody>
          <a:bodyPr>
            <a:noAutofit/>
          </a:bodyPr>
          <a:lstStyle>
            <a:lvl1pPr marL="0" indent="0" algn="r">
              <a:buNone/>
              <a:defRPr sz="15000" b="1" i="0">
                <a:solidFill>
                  <a:srgbClr val="AAD9DC"/>
                </a:solidFill>
                <a:latin typeface="Poppins" pitchFamily="2" charset="77"/>
                <a:cs typeface="Poppins" pitchFamily="2" charset="77"/>
              </a:defRPr>
            </a:lvl1pPr>
          </a:lstStyle>
          <a:p>
            <a:pPr lvl="0"/>
            <a:r>
              <a:rPr lang="fr-FR"/>
              <a:t>1</a:t>
            </a:r>
          </a:p>
        </p:txBody>
      </p:sp>
    </p:spTree>
    <p:extLst>
      <p:ext uri="{BB962C8B-B14F-4D97-AF65-F5344CB8AC3E}">
        <p14:creationId xmlns:p14="http://schemas.microsoft.com/office/powerpoint/2010/main" val="908741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4609581-840A-6114-15AC-5722A040D5EB}"/>
              </a:ext>
            </a:extLst>
          </p:cNvPr>
          <p:cNvSpPr>
            <a:spLocks noGrp="1"/>
          </p:cNvSpPr>
          <p:nvPr>
            <p:ph type="dt" sz="half" idx="10"/>
          </p:nvPr>
        </p:nvSpPr>
        <p:spPr/>
        <p:txBody>
          <a:bodyPr/>
          <a:lstStyle>
            <a:lvl1pPr>
              <a:defRPr/>
            </a:lvl1pPr>
          </a:lstStyle>
          <a:p>
            <a:pPr>
              <a:defRPr/>
            </a:pPr>
            <a:fld id="{9D1E43A8-E0EA-514E-8BA9-3F066F206E6B}" type="datetime1">
              <a:rPr lang="fr-FR"/>
              <a:pPr>
                <a:defRPr/>
              </a:pPr>
              <a:t>28/11/2025</a:t>
            </a:fld>
            <a:endParaRPr lang="fr-FR"/>
          </a:p>
        </p:txBody>
      </p:sp>
      <p:sp>
        <p:nvSpPr>
          <p:cNvPr id="6" name="Espace réservé du pied de page 5">
            <a:extLst>
              <a:ext uri="{FF2B5EF4-FFF2-40B4-BE49-F238E27FC236}">
                <a16:creationId xmlns:a16="http://schemas.microsoft.com/office/drawing/2014/main" id="{7B4486B1-7EDB-E59A-9957-775F704B7EF7}"/>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a:extLst>
              <a:ext uri="{FF2B5EF4-FFF2-40B4-BE49-F238E27FC236}">
                <a16:creationId xmlns:a16="http://schemas.microsoft.com/office/drawing/2014/main" id="{83946109-C923-CE34-9EE9-6965E9C72526}"/>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0C4F963A-2324-F54C-B5C1-2422D0B62B43}" type="slidenum">
              <a:rPr lang="fr-FR" altLang="fr-FR"/>
              <a:pPr/>
              <a:t>‹N°›</a:t>
            </a:fld>
            <a:endParaRPr lang="fr-FR" altLang="fr-FR"/>
          </a:p>
        </p:txBody>
      </p:sp>
    </p:spTree>
    <p:extLst>
      <p:ext uri="{BB962C8B-B14F-4D97-AF65-F5344CB8AC3E}">
        <p14:creationId xmlns:p14="http://schemas.microsoft.com/office/powerpoint/2010/main" val="30541652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meline_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CF333-90EC-4E4A-959E-B1C568F7BDAB}"/>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4BD2C8B6-C388-B64B-AA0F-B591091182F9}"/>
              </a:ext>
            </a:extLst>
          </p:cNvPr>
          <p:cNvSpPr>
            <a:spLocks noGrp="1"/>
          </p:cNvSpPr>
          <p:nvPr>
            <p:ph type="ftr" sz="quarter" idx="10"/>
          </p:nvPr>
        </p:nvSpPr>
        <p:spPr/>
        <p:txBody>
          <a:bodyPr/>
          <a:lstStyle/>
          <a:p>
            <a:r>
              <a:rPr lang="fr-FR"/>
              <a:t>JEUX OLYMPIQUES ET PARALYMPIQUES DE PARIS 2024 | 08 FÉVRIER 2023</a:t>
            </a:r>
          </a:p>
        </p:txBody>
      </p:sp>
      <p:sp>
        <p:nvSpPr>
          <p:cNvPr id="5" name="Espace réservé du texte 3">
            <a:extLst>
              <a:ext uri="{FF2B5EF4-FFF2-40B4-BE49-F238E27FC236}">
                <a16:creationId xmlns:a16="http://schemas.microsoft.com/office/drawing/2014/main" id="{2058B1FF-9E61-1E45-BFED-A106BAC58A2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D9D444E3-CA77-F14A-BFF4-5C31B2CC9E75}"/>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9BC772D1-B624-DE4A-8476-A30BDDBE227C}"/>
              </a:ext>
            </a:extLst>
          </p:cNvPr>
          <p:cNvSpPr/>
          <p:nvPr/>
        </p:nvSpPr>
        <p:spPr>
          <a:xfrm>
            <a:off x="0" y="3884660"/>
            <a:ext cx="12192001" cy="3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grpSp>
        <p:nvGrpSpPr>
          <p:cNvPr id="8" name="Groupe 7">
            <a:extLst>
              <a:ext uri="{FF2B5EF4-FFF2-40B4-BE49-F238E27FC236}">
                <a16:creationId xmlns:a16="http://schemas.microsoft.com/office/drawing/2014/main" id="{F14DB88F-5D31-D243-A5A1-59456DBEFB59}"/>
              </a:ext>
            </a:extLst>
          </p:cNvPr>
          <p:cNvGrpSpPr/>
          <p:nvPr/>
        </p:nvGrpSpPr>
        <p:grpSpPr>
          <a:xfrm>
            <a:off x="645617" y="3903981"/>
            <a:ext cx="11187283" cy="247234"/>
            <a:chOff x="645596" y="3157344"/>
            <a:chExt cx="11186404" cy="543312"/>
          </a:xfrm>
        </p:grpSpPr>
        <p:cxnSp>
          <p:nvCxnSpPr>
            <p:cNvPr id="10" name="Connecteur droit 9">
              <a:extLst>
                <a:ext uri="{FF2B5EF4-FFF2-40B4-BE49-F238E27FC236}">
                  <a16:creationId xmlns:a16="http://schemas.microsoft.com/office/drawing/2014/main" id="{E1535069-5688-1D4B-AE13-7A4F803E0009}"/>
                </a:ext>
              </a:extLst>
            </p:cNvPr>
            <p:cNvCxnSpPr>
              <a:cxnSpLocks/>
            </p:cNvCxnSpPr>
            <p:nvPr/>
          </p:nvCxnSpPr>
          <p:spPr>
            <a:xfrm>
              <a:off x="11832000"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60F823F-D2F6-CE4C-98EC-254E2508B05C}"/>
                </a:ext>
              </a:extLst>
            </p:cNvPr>
            <p:cNvCxnSpPr>
              <a:cxnSpLocks/>
            </p:cNvCxnSpPr>
            <p:nvPr/>
          </p:nvCxnSpPr>
          <p:spPr>
            <a:xfrm>
              <a:off x="18885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AA98F10-60C5-704D-8C62-C5F43F030A9C}"/>
                </a:ext>
              </a:extLst>
            </p:cNvPr>
            <p:cNvCxnSpPr>
              <a:cxnSpLocks/>
            </p:cNvCxnSpPr>
            <p:nvPr/>
          </p:nvCxnSpPr>
          <p:spPr>
            <a:xfrm>
              <a:off x="31314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93BD53C-04F2-B24D-AA91-1FB6343AD693}"/>
                </a:ext>
              </a:extLst>
            </p:cNvPr>
            <p:cNvCxnSpPr>
              <a:cxnSpLocks/>
            </p:cNvCxnSpPr>
            <p:nvPr/>
          </p:nvCxnSpPr>
          <p:spPr>
            <a:xfrm>
              <a:off x="43743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92B08A5-4482-ED43-8AE4-490A8993C396}"/>
                </a:ext>
              </a:extLst>
            </p:cNvPr>
            <p:cNvCxnSpPr>
              <a:cxnSpLocks/>
            </p:cNvCxnSpPr>
            <p:nvPr/>
          </p:nvCxnSpPr>
          <p:spPr>
            <a:xfrm>
              <a:off x="56173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91DD70E-1A26-B246-A807-B26FE45CC923}"/>
                </a:ext>
              </a:extLst>
            </p:cNvPr>
            <p:cNvCxnSpPr>
              <a:cxnSpLocks/>
            </p:cNvCxnSpPr>
            <p:nvPr/>
          </p:nvCxnSpPr>
          <p:spPr>
            <a:xfrm>
              <a:off x="68602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A95193F-6270-D94D-AE1F-E6FE48E6BAF6}"/>
                </a:ext>
              </a:extLst>
            </p:cNvPr>
            <p:cNvCxnSpPr>
              <a:cxnSpLocks/>
            </p:cNvCxnSpPr>
            <p:nvPr/>
          </p:nvCxnSpPr>
          <p:spPr>
            <a:xfrm>
              <a:off x="81031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0335F83-5B10-8546-9812-0E417731C85D}"/>
                </a:ext>
              </a:extLst>
            </p:cNvPr>
            <p:cNvCxnSpPr>
              <a:cxnSpLocks/>
            </p:cNvCxnSpPr>
            <p:nvPr/>
          </p:nvCxnSpPr>
          <p:spPr>
            <a:xfrm>
              <a:off x="93461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69B00FF-A709-734E-88BF-07B176CBE661}"/>
                </a:ext>
              </a:extLst>
            </p:cNvPr>
            <p:cNvCxnSpPr>
              <a:cxnSpLocks/>
            </p:cNvCxnSpPr>
            <p:nvPr/>
          </p:nvCxnSpPr>
          <p:spPr>
            <a:xfrm>
              <a:off x="105890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0409BF3-5B3D-2941-800E-5DC8296D00C6}"/>
                </a:ext>
              </a:extLst>
            </p:cNvPr>
            <p:cNvCxnSpPr>
              <a:cxnSpLocks/>
            </p:cNvCxnSpPr>
            <p:nvPr/>
          </p:nvCxnSpPr>
          <p:spPr>
            <a:xfrm>
              <a:off x="6455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Espace réservé du texte 11">
            <a:extLst>
              <a:ext uri="{FF2B5EF4-FFF2-40B4-BE49-F238E27FC236}">
                <a16:creationId xmlns:a16="http://schemas.microsoft.com/office/drawing/2014/main" id="{BE252CE1-1F95-EE47-8B6A-5AE91C30B736}"/>
              </a:ext>
            </a:extLst>
          </p:cNvPr>
          <p:cNvSpPr>
            <a:spLocks noGrp="1"/>
          </p:cNvSpPr>
          <p:nvPr>
            <p:ph type="body" sz="quarter" idx="55" hasCustomPrompt="1"/>
          </p:nvPr>
        </p:nvSpPr>
        <p:spPr>
          <a:xfrm>
            <a:off x="20198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0" name="Espace réservé du texte 11">
            <a:extLst>
              <a:ext uri="{FF2B5EF4-FFF2-40B4-BE49-F238E27FC236}">
                <a16:creationId xmlns:a16="http://schemas.microsoft.com/office/drawing/2014/main" id="{3DC24312-0A1F-3849-962F-1CDD229E448B}"/>
              </a:ext>
            </a:extLst>
          </p:cNvPr>
          <p:cNvSpPr>
            <a:spLocks noGrp="1"/>
          </p:cNvSpPr>
          <p:nvPr>
            <p:ph type="body" sz="quarter" idx="56"/>
          </p:nvPr>
        </p:nvSpPr>
        <p:spPr>
          <a:xfrm>
            <a:off x="20198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1" name="Espace réservé du texte 11">
            <a:extLst>
              <a:ext uri="{FF2B5EF4-FFF2-40B4-BE49-F238E27FC236}">
                <a16:creationId xmlns:a16="http://schemas.microsoft.com/office/drawing/2014/main" id="{A3E70506-7582-E345-AD2C-3F323ABC99A8}"/>
              </a:ext>
            </a:extLst>
          </p:cNvPr>
          <p:cNvSpPr>
            <a:spLocks noGrp="1"/>
          </p:cNvSpPr>
          <p:nvPr>
            <p:ph type="body" sz="quarter" idx="57" hasCustomPrompt="1"/>
          </p:nvPr>
        </p:nvSpPr>
        <p:spPr>
          <a:xfrm>
            <a:off x="7126065"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2" name="Espace réservé du texte 11">
            <a:extLst>
              <a:ext uri="{FF2B5EF4-FFF2-40B4-BE49-F238E27FC236}">
                <a16:creationId xmlns:a16="http://schemas.microsoft.com/office/drawing/2014/main" id="{E5F551AE-0054-4A4B-A643-A1CAE7B41C05}"/>
              </a:ext>
            </a:extLst>
          </p:cNvPr>
          <p:cNvSpPr>
            <a:spLocks noGrp="1"/>
          </p:cNvSpPr>
          <p:nvPr>
            <p:ph type="body" sz="quarter" idx="58"/>
          </p:nvPr>
        </p:nvSpPr>
        <p:spPr>
          <a:xfrm>
            <a:off x="7126065"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0E9D2703-B3BB-B64A-ABEE-BD2CE1E627AB}"/>
              </a:ext>
            </a:extLst>
          </p:cNvPr>
          <p:cNvSpPr>
            <a:spLocks noGrp="1"/>
          </p:cNvSpPr>
          <p:nvPr>
            <p:ph type="body" sz="quarter" idx="59" hasCustomPrompt="1"/>
          </p:nvPr>
        </p:nvSpPr>
        <p:spPr>
          <a:xfrm>
            <a:off x="96535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4" name="Espace réservé du texte 11">
            <a:extLst>
              <a:ext uri="{FF2B5EF4-FFF2-40B4-BE49-F238E27FC236}">
                <a16:creationId xmlns:a16="http://schemas.microsoft.com/office/drawing/2014/main" id="{A491C22F-02B1-604E-B0DD-F30EB524781D}"/>
              </a:ext>
            </a:extLst>
          </p:cNvPr>
          <p:cNvSpPr>
            <a:spLocks noGrp="1"/>
          </p:cNvSpPr>
          <p:nvPr>
            <p:ph type="body" sz="quarter" idx="60"/>
          </p:nvPr>
        </p:nvSpPr>
        <p:spPr>
          <a:xfrm>
            <a:off x="96535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5" name="Espace réservé du texte 11">
            <a:extLst>
              <a:ext uri="{FF2B5EF4-FFF2-40B4-BE49-F238E27FC236}">
                <a16:creationId xmlns:a16="http://schemas.microsoft.com/office/drawing/2014/main" id="{18011A93-DE71-4346-8141-36EC66EA8215}"/>
              </a:ext>
            </a:extLst>
          </p:cNvPr>
          <p:cNvSpPr>
            <a:spLocks noGrp="1"/>
          </p:cNvSpPr>
          <p:nvPr>
            <p:ph type="body" sz="quarter" idx="63" hasCustomPrompt="1"/>
          </p:nvPr>
        </p:nvSpPr>
        <p:spPr>
          <a:xfrm>
            <a:off x="330407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6" name="Espace réservé du texte 11">
            <a:extLst>
              <a:ext uri="{FF2B5EF4-FFF2-40B4-BE49-F238E27FC236}">
                <a16:creationId xmlns:a16="http://schemas.microsoft.com/office/drawing/2014/main" id="{1F9DC6CB-FC60-6D4D-9232-07786816255D}"/>
              </a:ext>
            </a:extLst>
          </p:cNvPr>
          <p:cNvSpPr>
            <a:spLocks noGrp="1"/>
          </p:cNvSpPr>
          <p:nvPr>
            <p:ph type="body" sz="quarter" idx="64"/>
          </p:nvPr>
        </p:nvSpPr>
        <p:spPr>
          <a:xfrm>
            <a:off x="3304079"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7" name="Espace réservé du texte 11">
            <a:extLst>
              <a:ext uri="{FF2B5EF4-FFF2-40B4-BE49-F238E27FC236}">
                <a16:creationId xmlns:a16="http://schemas.microsoft.com/office/drawing/2014/main" id="{4C666A58-7DBC-FA44-8C8E-633812E4DD77}"/>
              </a:ext>
            </a:extLst>
          </p:cNvPr>
          <p:cNvSpPr>
            <a:spLocks noGrp="1"/>
          </p:cNvSpPr>
          <p:nvPr>
            <p:ph type="body" sz="quarter" idx="65" hasCustomPrompt="1"/>
          </p:nvPr>
        </p:nvSpPr>
        <p:spPr>
          <a:xfrm>
            <a:off x="587261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8" name="Espace réservé du texte 11">
            <a:extLst>
              <a:ext uri="{FF2B5EF4-FFF2-40B4-BE49-F238E27FC236}">
                <a16:creationId xmlns:a16="http://schemas.microsoft.com/office/drawing/2014/main" id="{53D81041-2AB1-EB4E-B7A7-AE930E234669}"/>
              </a:ext>
            </a:extLst>
          </p:cNvPr>
          <p:cNvSpPr>
            <a:spLocks noGrp="1"/>
          </p:cNvSpPr>
          <p:nvPr>
            <p:ph type="body" sz="quarter" idx="66"/>
          </p:nvPr>
        </p:nvSpPr>
        <p:spPr>
          <a:xfrm>
            <a:off x="5872619" y="5065921"/>
            <a:ext cx="1793079" cy="1079999"/>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9" name="Espace réservé du texte 11">
            <a:extLst>
              <a:ext uri="{FF2B5EF4-FFF2-40B4-BE49-F238E27FC236}">
                <a16:creationId xmlns:a16="http://schemas.microsoft.com/office/drawing/2014/main" id="{6DD3A39F-911C-5542-AA97-AACF5D33E9A6}"/>
              </a:ext>
            </a:extLst>
          </p:cNvPr>
          <p:cNvSpPr>
            <a:spLocks noGrp="1"/>
          </p:cNvSpPr>
          <p:nvPr>
            <p:ph type="body" sz="quarter" idx="67" hasCustomPrompt="1"/>
          </p:nvPr>
        </p:nvSpPr>
        <p:spPr>
          <a:xfrm>
            <a:off x="8410335"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7B1E4E51-99B6-F44B-AD11-CFFFA637A994}"/>
              </a:ext>
            </a:extLst>
          </p:cNvPr>
          <p:cNvSpPr>
            <a:spLocks noGrp="1"/>
          </p:cNvSpPr>
          <p:nvPr>
            <p:ph type="body" sz="quarter" idx="68"/>
          </p:nvPr>
        </p:nvSpPr>
        <p:spPr>
          <a:xfrm>
            <a:off x="8410335"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1" name="Espace réservé du texte 11">
            <a:extLst>
              <a:ext uri="{FF2B5EF4-FFF2-40B4-BE49-F238E27FC236}">
                <a16:creationId xmlns:a16="http://schemas.microsoft.com/office/drawing/2014/main" id="{207B9924-62D1-3647-A1A8-08C760242CCD}"/>
              </a:ext>
            </a:extLst>
          </p:cNvPr>
          <p:cNvSpPr>
            <a:spLocks noGrp="1"/>
          </p:cNvSpPr>
          <p:nvPr>
            <p:ph type="body" sz="quarter" idx="70" hasCustomPrompt="1"/>
          </p:nvPr>
        </p:nvSpPr>
        <p:spPr>
          <a:xfrm>
            <a:off x="4527444"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2" name="Espace réservé du texte 11">
            <a:extLst>
              <a:ext uri="{FF2B5EF4-FFF2-40B4-BE49-F238E27FC236}">
                <a16:creationId xmlns:a16="http://schemas.microsoft.com/office/drawing/2014/main" id="{B067D429-2981-464D-9B57-8E84FE73B0D7}"/>
              </a:ext>
            </a:extLst>
          </p:cNvPr>
          <p:cNvSpPr>
            <a:spLocks noGrp="1"/>
          </p:cNvSpPr>
          <p:nvPr>
            <p:ph type="body" sz="quarter" idx="71"/>
          </p:nvPr>
        </p:nvSpPr>
        <p:spPr>
          <a:xfrm>
            <a:off x="4527444" y="2468778"/>
            <a:ext cx="1793079" cy="1078698"/>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3" name="Espace réservé du texte 11">
            <a:extLst>
              <a:ext uri="{FF2B5EF4-FFF2-40B4-BE49-F238E27FC236}">
                <a16:creationId xmlns:a16="http://schemas.microsoft.com/office/drawing/2014/main" id="{A5EAD38F-59C9-1D42-9D02-86A336A320E7}"/>
              </a:ext>
            </a:extLst>
          </p:cNvPr>
          <p:cNvSpPr>
            <a:spLocks noGrp="1"/>
          </p:cNvSpPr>
          <p:nvPr>
            <p:ph type="body" sz="quarter" idx="72" hasCustomPrompt="1"/>
          </p:nvPr>
        </p:nvSpPr>
        <p:spPr>
          <a:xfrm>
            <a:off x="766363"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EA9DB0F2-61AF-EF4E-A21B-391C55656D1E}"/>
              </a:ext>
            </a:extLst>
          </p:cNvPr>
          <p:cNvSpPr>
            <a:spLocks noGrp="1"/>
          </p:cNvSpPr>
          <p:nvPr>
            <p:ph type="body" sz="quarter" idx="73"/>
          </p:nvPr>
        </p:nvSpPr>
        <p:spPr>
          <a:xfrm>
            <a:off x="766363"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7" name="Espace réservé du numéro de diapositive 3">
            <a:extLst>
              <a:ext uri="{FF2B5EF4-FFF2-40B4-BE49-F238E27FC236}">
                <a16:creationId xmlns:a16="http://schemas.microsoft.com/office/drawing/2014/main" id="{A47D6222-4106-5B4F-A4C1-1C1192242CF6}"/>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4034567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meline noir_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690DA7C-16AC-CA44-8A7A-DB23B8BA867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178D5769-9256-2144-AFF6-8B1D21B3B92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5DC60659-8032-3A46-881E-6F2AE3E4F17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8">
            <a:extLst>
              <a:ext uri="{FF2B5EF4-FFF2-40B4-BE49-F238E27FC236}">
                <a16:creationId xmlns:a16="http://schemas.microsoft.com/office/drawing/2014/main" id="{2C7C3B86-8920-6B4A-898D-61CDC2EE968E}"/>
              </a:ext>
            </a:extLst>
          </p:cNvPr>
          <p:cNvSpPr>
            <a:spLocks noGrp="1"/>
          </p:cNvSpPr>
          <p:nvPr>
            <p:ph type="body" sz="quarter" idx="27" hasCustomPrompt="1"/>
          </p:nvPr>
        </p:nvSpPr>
        <p:spPr>
          <a:xfrm>
            <a:off x="863822"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 name="Espace réservé du texte 18">
            <a:extLst>
              <a:ext uri="{FF2B5EF4-FFF2-40B4-BE49-F238E27FC236}">
                <a16:creationId xmlns:a16="http://schemas.microsoft.com/office/drawing/2014/main" id="{576DA077-AA46-334D-BFA3-2256E63E09A4}"/>
              </a:ext>
            </a:extLst>
          </p:cNvPr>
          <p:cNvSpPr>
            <a:spLocks noGrp="1"/>
          </p:cNvSpPr>
          <p:nvPr>
            <p:ph type="body" sz="quarter" idx="28" hasCustomPrompt="1"/>
          </p:nvPr>
        </p:nvSpPr>
        <p:spPr>
          <a:xfrm>
            <a:off x="2708666"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 name="Espace réservé du texte 18">
            <a:extLst>
              <a:ext uri="{FF2B5EF4-FFF2-40B4-BE49-F238E27FC236}">
                <a16:creationId xmlns:a16="http://schemas.microsoft.com/office/drawing/2014/main" id="{00F44084-028F-E94B-BF1E-94029CCC911F}"/>
              </a:ext>
            </a:extLst>
          </p:cNvPr>
          <p:cNvSpPr>
            <a:spLocks noGrp="1"/>
          </p:cNvSpPr>
          <p:nvPr>
            <p:ph type="body" sz="quarter" idx="29" hasCustomPrompt="1"/>
          </p:nvPr>
        </p:nvSpPr>
        <p:spPr>
          <a:xfrm>
            <a:off x="4553511"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 name="Espace réservé du texte 18">
            <a:extLst>
              <a:ext uri="{FF2B5EF4-FFF2-40B4-BE49-F238E27FC236}">
                <a16:creationId xmlns:a16="http://schemas.microsoft.com/office/drawing/2014/main" id="{C1B2B137-6787-A149-8755-02EE36992A1A}"/>
              </a:ext>
            </a:extLst>
          </p:cNvPr>
          <p:cNvSpPr>
            <a:spLocks noGrp="1"/>
          </p:cNvSpPr>
          <p:nvPr>
            <p:ph type="body" sz="quarter" idx="30" hasCustomPrompt="1"/>
          </p:nvPr>
        </p:nvSpPr>
        <p:spPr>
          <a:xfrm>
            <a:off x="6398355"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 name="Espace réservé du texte 18">
            <a:extLst>
              <a:ext uri="{FF2B5EF4-FFF2-40B4-BE49-F238E27FC236}">
                <a16:creationId xmlns:a16="http://schemas.microsoft.com/office/drawing/2014/main" id="{033BEC90-D85F-0342-9EBB-6167F9C72E1F}"/>
              </a:ext>
            </a:extLst>
          </p:cNvPr>
          <p:cNvSpPr>
            <a:spLocks noGrp="1"/>
          </p:cNvSpPr>
          <p:nvPr>
            <p:ph type="body" sz="quarter" idx="31" hasCustomPrompt="1"/>
          </p:nvPr>
        </p:nvSpPr>
        <p:spPr>
          <a:xfrm>
            <a:off x="8243199"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2" name="Espace réservé du texte 18">
            <a:extLst>
              <a:ext uri="{FF2B5EF4-FFF2-40B4-BE49-F238E27FC236}">
                <a16:creationId xmlns:a16="http://schemas.microsoft.com/office/drawing/2014/main" id="{F74B06DE-DF6B-F14D-AD1D-756DD1C10541}"/>
              </a:ext>
            </a:extLst>
          </p:cNvPr>
          <p:cNvSpPr>
            <a:spLocks noGrp="1"/>
          </p:cNvSpPr>
          <p:nvPr>
            <p:ph type="body" sz="quarter" idx="32" hasCustomPrompt="1"/>
          </p:nvPr>
        </p:nvSpPr>
        <p:spPr>
          <a:xfrm>
            <a:off x="10088044"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3" name="Espace réservé du texte 16">
            <a:extLst>
              <a:ext uri="{FF2B5EF4-FFF2-40B4-BE49-F238E27FC236}">
                <a16:creationId xmlns:a16="http://schemas.microsoft.com/office/drawing/2014/main" id="{3F561549-A1AE-2D42-A839-ECED82C4EF52}"/>
              </a:ext>
            </a:extLst>
          </p:cNvPr>
          <p:cNvSpPr>
            <a:spLocks noGrp="1"/>
          </p:cNvSpPr>
          <p:nvPr>
            <p:ph type="body" sz="quarter" idx="12" hasCustomPrompt="1"/>
          </p:nvPr>
        </p:nvSpPr>
        <p:spPr>
          <a:xfrm>
            <a:off x="560477" y="1657587"/>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B242A732-AD1B-974C-98F1-A29B0738779F}"/>
              </a:ext>
            </a:extLst>
          </p:cNvPr>
          <p:cNvSpPr>
            <a:spLocks noGrp="1"/>
          </p:cNvSpPr>
          <p:nvPr>
            <p:ph type="body" sz="quarter" idx="24" hasCustomPrompt="1"/>
          </p:nvPr>
        </p:nvSpPr>
        <p:spPr>
          <a:xfrm>
            <a:off x="996642"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BC92E3CE-39CD-1E46-BA0B-C9A7B8CF9CAF}"/>
              </a:ext>
            </a:extLst>
          </p:cNvPr>
          <p:cNvSpPr>
            <a:spLocks noGrp="1"/>
          </p:cNvSpPr>
          <p:nvPr>
            <p:ph type="body" sz="quarter" idx="26"/>
          </p:nvPr>
        </p:nvSpPr>
        <p:spPr>
          <a:xfrm>
            <a:off x="996641"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6" name="Connecteur droit 15">
            <a:extLst>
              <a:ext uri="{FF2B5EF4-FFF2-40B4-BE49-F238E27FC236}">
                <a16:creationId xmlns:a16="http://schemas.microsoft.com/office/drawing/2014/main" id="{E3D9F1E1-1E6C-484E-8F1F-9A7258B12498}"/>
              </a:ext>
            </a:extLst>
          </p:cNvPr>
          <p:cNvCxnSpPr>
            <a:cxnSpLocks/>
          </p:cNvCxnSpPr>
          <p:nvPr/>
        </p:nvCxnSpPr>
        <p:spPr>
          <a:xfrm>
            <a:off x="861511"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space réservé du texte 16">
            <a:extLst>
              <a:ext uri="{FF2B5EF4-FFF2-40B4-BE49-F238E27FC236}">
                <a16:creationId xmlns:a16="http://schemas.microsoft.com/office/drawing/2014/main" id="{5FFF2076-4735-E345-8CFF-690531199895}"/>
              </a:ext>
            </a:extLst>
          </p:cNvPr>
          <p:cNvSpPr>
            <a:spLocks noGrp="1"/>
          </p:cNvSpPr>
          <p:nvPr>
            <p:ph type="body" sz="quarter" idx="33" hasCustomPrompt="1"/>
          </p:nvPr>
        </p:nvSpPr>
        <p:spPr>
          <a:xfrm>
            <a:off x="9788005" y="5832685"/>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8" name="Connecteur droit 17">
            <a:extLst>
              <a:ext uri="{FF2B5EF4-FFF2-40B4-BE49-F238E27FC236}">
                <a16:creationId xmlns:a16="http://schemas.microsoft.com/office/drawing/2014/main" id="{611BC915-338D-7B4E-8587-B0F38E6DA7FC}"/>
              </a:ext>
            </a:extLst>
          </p:cNvPr>
          <p:cNvCxnSpPr>
            <a:cxnSpLocks/>
          </p:cNvCxnSpPr>
          <p:nvPr/>
        </p:nvCxnSpPr>
        <p:spPr>
          <a:xfrm>
            <a:off x="1008903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a:extLst>
              <a:ext uri="{FF2B5EF4-FFF2-40B4-BE49-F238E27FC236}">
                <a16:creationId xmlns:a16="http://schemas.microsoft.com/office/drawing/2014/main" id="{44FE8436-F4C6-0B43-9C4E-819FF31EDC70}"/>
              </a:ext>
            </a:extLst>
          </p:cNvPr>
          <p:cNvSpPr>
            <a:spLocks noGrp="1"/>
          </p:cNvSpPr>
          <p:nvPr>
            <p:ph type="body" sz="quarter" idx="34" hasCustomPrompt="1"/>
          </p:nvPr>
        </p:nvSpPr>
        <p:spPr>
          <a:xfrm>
            <a:off x="1022417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93169532-FD05-8D44-B3D1-B9B587D969A5}"/>
              </a:ext>
            </a:extLst>
          </p:cNvPr>
          <p:cNvSpPr>
            <a:spLocks noGrp="1"/>
          </p:cNvSpPr>
          <p:nvPr>
            <p:ph type="body" sz="quarter" idx="35"/>
          </p:nvPr>
        </p:nvSpPr>
        <p:spPr>
          <a:xfrm>
            <a:off x="10224170"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Espace réservé du texte 16">
            <a:extLst>
              <a:ext uri="{FF2B5EF4-FFF2-40B4-BE49-F238E27FC236}">
                <a16:creationId xmlns:a16="http://schemas.microsoft.com/office/drawing/2014/main" id="{1D711BE7-8FB2-E241-A8F4-565B8A90BD9D}"/>
              </a:ext>
            </a:extLst>
          </p:cNvPr>
          <p:cNvSpPr>
            <a:spLocks noGrp="1"/>
          </p:cNvSpPr>
          <p:nvPr>
            <p:ph type="body" sz="quarter" idx="39" hasCustomPrompt="1"/>
          </p:nvPr>
        </p:nvSpPr>
        <p:spPr>
          <a:xfrm>
            <a:off x="4254161" y="1657587"/>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2" name="Espace réservé du texte 18">
            <a:extLst>
              <a:ext uri="{FF2B5EF4-FFF2-40B4-BE49-F238E27FC236}">
                <a16:creationId xmlns:a16="http://schemas.microsoft.com/office/drawing/2014/main" id="{44B45706-DB8E-ED4E-93A1-593A86EF675B}"/>
              </a:ext>
            </a:extLst>
          </p:cNvPr>
          <p:cNvSpPr>
            <a:spLocks noGrp="1"/>
          </p:cNvSpPr>
          <p:nvPr>
            <p:ph type="body" sz="quarter" idx="40" hasCustomPrompt="1"/>
          </p:nvPr>
        </p:nvSpPr>
        <p:spPr>
          <a:xfrm>
            <a:off x="4690325"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078C4FD-819E-2B42-9641-E040F6C4D6FE}"/>
              </a:ext>
            </a:extLst>
          </p:cNvPr>
          <p:cNvSpPr>
            <a:spLocks noGrp="1"/>
          </p:cNvSpPr>
          <p:nvPr>
            <p:ph type="body" sz="quarter" idx="41"/>
          </p:nvPr>
        </p:nvSpPr>
        <p:spPr>
          <a:xfrm>
            <a:off x="4690325"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4" name="Connecteur droit 23">
            <a:extLst>
              <a:ext uri="{FF2B5EF4-FFF2-40B4-BE49-F238E27FC236}">
                <a16:creationId xmlns:a16="http://schemas.microsoft.com/office/drawing/2014/main" id="{9441DD3F-435B-B24D-A962-A92F2070AFDF}"/>
              </a:ext>
            </a:extLst>
          </p:cNvPr>
          <p:cNvCxnSpPr>
            <a:cxnSpLocks/>
          </p:cNvCxnSpPr>
          <p:nvPr/>
        </p:nvCxnSpPr>
        <p:spPr>
          <a:xfrm>
            <a:off x="4555194"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1FF2C7C9-B36A-CC4F-A506-747DCCF5EFCC}"/>
              </a:ext>
            </a:extLst>
          </p:cNvPr>
          <p:cNvSpPr>
            <a:spLocks noGrp="1"/>
          </p:cNvSpPr>
          <p:nvPr>
            <p:ph type="body" sz="quarter" idx="45" hasCustomPrompt="1"/>
          </p:nvPr>
        </p:nvSpPr>
        <p:spPr>
          <a:xfrm>
            <a:off x="7947844" y="1657587"/>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6" name="Espace réservé du texte 18">
            <a:extLst>
              <a:ext uri="{FF2B5EF4-FFF2-40B4-BE49-F238E27FC236}">
                <a16:creationId xmlns:a16="http://schemas.microsoft.com/office/drawing/2014/main" id="{43BAB511-C71A-2B4E-A5C3-4FEC0E22FDE3}"/>
              </a:ext>
            </a:extLst>
          </p:cNvPr>
          <p:cNvSpPr>
            <a:spLocks noGrp="1"/>
          </p:cNvSpPr>
          <p:nvPr>
            <p:ph type="body" sz="quarter" idx="46" hasCustomPrompt="1"/>
          </p:nvPr>
        </p:nvSpPr>
        <p:spPr>
          <a:xfrm>
            <a:off x="8384008"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7" name="Espace réservé du texte 21">
            <a:extLst>
              <a:ext uri="{FF2B5EF4-FFF2-40B4-BE49-F238E27FC236}">
                <a16:creationId xmlns:a16="http://schemas.microsoft.com/office/drawing/2014/main" id="{DB73C03E-E432-254A-80ED-A7C38CD8F014}"/>
              </a:ext>
            </a:extLst>
          </p:cNvPr>
          <p:cNvSpPr>
            <a:spLocks noGrp="1"/>
          </p:cNvSpPr>
          <p:nvPr>
            <p:ph type="body" sz="quarter" idx="47"/>
          </p:nvPr>
        </p:nvSpPr>
        <p:spPr>
          <a:xfrm>
            <a:off x="8384008"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8" name="Connecteur droit 27">
            <a:extLst>
              <a:ext uri="{FF2B5EF4-FFF2-40B4-BE49-F238E27FC236}">
                <a16:creationId xmlns:a16="http://schemas.microsoft.com/office/drawing/2014/main" id="{ED79F5D6-355C-6D40-B2D6-C53775054EA4}"/>
              </a:ext>
            </a:extLst>
          </p:cNvPr>
          <p:cNvCxnSpPr>
            <a:cxnSpLocks/>
          </p:cNvCxnSpPr>
          <p:nvPr/>
        </p:nvCxnSpPr>
        <p:spPr>
          <a:xfrm>
            <a:off x="8248877"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Espace réservé du texte 16">
            <a:extLst>
              <a:ext uri="{FF2B5EF4-FFF2-40B4-BE49-F238E27FC236}">
                <a16:creationId xmlns:a16="http://schemas.microsoft.com/office/drawing/2014/main" id="{39D60D94-A820-4549-9D4E-A0864D73F41C}"/>
              </a:ext>
            </a:extLst>
          </p:cNvPr>
          <p:cNvSpPr>
            <a:spLocks noGrp="1"/>
          </p:cNvSpPr>
          <p:nvPr>
            <p:ph type="body" sz="quarter" idx="48" hasCustomPrompt="1"/>
          </p:nvPr>
        </p:nvSpPr>
        <p:spPr>
          <a:xfrm>
            <a:off x="2396415" y="5832685"/>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0" name="Connecteur droit 29">
            <a:extLst>
              <a:ext uri="{FF2B5EF4-FFF2-40B4-BE49-F238E27FC236}">
                <a16:creationId xmlns:a16="http://schemas.microsoft.com/office/drawing/2014/main" id="{B2C8A330-1A7B-CB4D-9CF5-6953F7B1110E}"/>
              </a:ext>
            </a:extLst>
          </p:cNvPr>
          <p:cNvCxnSpPr>
            <a:cxnSpLocks/>
          </p:cNvCxnSpPr>
          <p:nvPr/>
        </p:nvCxnSpPr>
        <p:spPr>
          <a:xfrm>
            <a:off x="269744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space réservé du texte 18">
            <a:extLst>
              <a:ext uri="{FF2B5EF4-FFF2-40B4-BE49-F238E27FC236}">
                <a16:creationId xmlns:a16="http://schemas.microsoft.com/office/drawing/2014/main" id="{CF04B0C2-ACD1-C649-8C59-8483CFC9A8B9}"/>
              </a:ext>
            </a:extLst>
          </p:cNvPr>
          <p:cNvSpPr>
            <a:spLocks noGrp="1"/>
          </p:cNvSpPr>
          <p:nvPr>
            <p:ph type="body" sz="quarter" idx="49" hasCustomPrompt="1"/>
          </p:nvPr>
        </p:nvSpPr>
        <p:spPr>
          <a:xfrm>
            <a:off x="283258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2" name="Espace réservé du texte 21">
            <a:extLst>
              <a:ext uri="{FF2B5EF4-FFF2-40B4-BE49-F238E27FC236}">
                <a16:creationId xmlns:a16="http://schemas.microsoft.com/office/drawing/2014/main" id="{8103A02F-B668-9740-800B-46F22E3723D6}"/>
              </a:ext>
            </a:extLst>
          </p:cNvPr>
          <p:cNvSpPr>
            <a:spLocks noGrp="1"/>
          </p:cNvSpPr>
          <p:nvPr>
            <p:ph type="body" sz="quarter" idx="50"/>
          </p:nvPr>
        </p:nvSpPr>
        <p:spPr>
          <a:xfrm>
            <a:off x="283257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3" name="Espace réservé du texte 16">
            <a:extLst>
              <a:ext uri="{FF2B5EF4-FFF2-40B4-BE49-F238E27FC236}">
                <a16:creationId xmlns:a16="http://schemas.microsoft.com/office/drawing/2014/main" id="{FCA94642-232D-0F4D-B850-1CF649F7756B}"/>
              </a:ext>
            </a:extLst>
          </p:cNvPr>
          <p:cNvSpPr>
            <a:spLocks noGrp="1"/>
          </p:cNvSpPr>
          <p:nvPr>
            <p:ph type="body" sz="quarter" idx="51" hasCustomPrompt="1"/>
          </p:nvPr>
        </p:nvSpPr>
        <p:spPr>
          <a:xfrm>
            <a:off x="6107685" y="5832685"/>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4" name="Connecteur droit 33">
            <a:extLst>
              <a:ext uri="{FF2B5EF4-FFF2-40B4-BE49-F238E27FC236}">
                <a16:creationId xmlns:a16="http://schemas.microsoft.com/office/drawing/2014/main" id="{CF00906B-AD98-2242-889A-566CAEAFBEE2}"/>
              </a:ext>
            </a:extLst>
          </p:cNvPr>
          <p:cNvCxnSpPr>
            <a:cxnSpLocks/>
          </p:cNvCxnSpPr>
          <p:nvPr/>
        </p:nvCxnSpPr>
        <p:spPr>
          <a:xfrm>
            <a:off x="6408718"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Espace réservé du texte 18">
            <a:extLst>
              <a:ext uri="{FF2B5EF4-FFF2-40B4-BE49-F238E27FC236}">
                <a16:creationId xmlns:a16="http://schemas.microsoft.com/office/drawing/2014/main" id="{F0E7FBEC-374C-BA41-AABA-740C47F58B8D}"/>
              </a:ext>
            </a:extLst>
          </p:cNvPr>
          <p:cNvSpPr>
            <a:spLocks noGrp="1"/>
          </p:cNvSpPr>
          <p:nvPr>
            <p:ph type="body" sz="quarter" idx="52" hasCustomPrompt="1"/>
          </p:nvPr>
        </p:nvSpPr>
        <p:spPr>
          <a:xfrm>
            <a:off x="6543849"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6" name="Espace réservé du texte 21">
            <a:extLst>
              <a:ext uri="{FF2B5EF4-FFF2-40B4-BE49-F238E27FC236}">
                <a16:creationId xmlns:a16="http://schemas.microsoft.com/office/drawing/2014/main" id="{160E9F2C-8AC5-214A-A84F-CC7895D7AB6F}"/>
              </a:ext>
            </a:extLst>
          </p:cNvPr>
          <p:cNvSpPr>
            <a:spLocks noGrp="1"/>
          </p:cNvSpPr>
          <p:nvPr>
            <p:ph type="body" sz="quarter" idx="53"/>
          </p:nvPr>
        </p:nvSpPr>
        <p:spPr>
          <a:xfrm>
            <a:off x="654384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7" name="Espace réservé du texte 18">
            <a:extLst>
              <a:ext uri="{FF2B5EF4-FFF2-40B4-BE49-F238E27FC236}">
                <a16:creationId xmlns:a16="http://schemas.microsoft.com/office/drawing/2014/main" id="{D225879B-7A84-F749-BD7A-4A4EE84915AE}"/>
              </a:ext>
            </a:extLst>
          </p:cNvPr>
          <p:cNvSpPr>
            <a:spLocks noGrp="1"/>
          </p:cNvSpPr>
          <p:nvPr>
            <p:ph type="body" sz="quarter" idx="54" hasCustomPrompt="1"/>
          </p:nvPr>
        </p:nvSpPr>
        <p:spPr>
          <a:xfrm>
            <a:off x="863822"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8" name="Espace réservé du texte 18">
            <a:extLst>
              <a:ext uri="{FF2B5EF4-FFF2-40B4-BE49-F238E27FC236}">
                <a16:creationId xmlns:a16="http://schemas.microsoft.com/office/drawing/2014/main" id="{E7643116-0385-4245-AFB7-A787718F4AAE}"/>
              </a:ext>
            </a:extLst>
          </p:cNvPr>
          <p:cNvSpPr>
            <a:spLocks noGrp="1"/>
          </p:cNvSpPr>
          <p:nvPr>
            <p:ph type="body" sz="quarter" idx="55" hasCustomPrompt="1"/>
          </p:nvPr>
        </p:nvSpPr>
        <p:spPr>
          <a:xfrm>
            <a:off x="2708666"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9" name="Espace réservé du texte 18">
            <a:extLst>
              <a:ext uri="{FF2B5EF4-FFF2-40B4-BE49-F238E27FC236}">
                <a16:creationId xmlns:a16="http://schemas.microsoft.com/office/drawing/2014/main" id="{92BF5645-2A07-9C49-ABAA-2FE5B5584B1D}"/>
              </a:ext>
            </a:extLst>
          </p:cNvPr>
          <p:cNvSpPr>
            <a:spLocks noGrp="1"/>
          </p:cNvSpPr>
          <p:nvPr>
            <p:ph type="body" sz="quarter" idx="56" hasCustomPrompt="1"/>
          </p:nvPr>
        </p:nvSpPr>
        <p:spPr>
          <a:xfrm>
            <a:off x="4553511"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0" name="Espace réservé du texte 18">
            <a:extLst>
              <a:ext uri="{FF2B5EF4-FFF2-40B4-BE49-F238E27FC236}">
                <a16:creationId xmlns:a16="http://schemas.microsoft.com/office/drawing/2014/main" id="{794BFD20-199E-B941-A69A-F48B76EFA87F}"/>
              </a:ext>
            </a:extLst>
          </p:cNvPr>
          <p:cNvSpPr>
            <a:spLocks noGrp="1"/>
          </p:cNvSpPr>
          <p:nvPr>
            <p:ph type="body" sz="quarter" idx="57" hasCustomPrompt="1"/>
          </p:nvPr>
        </p:nvSpPr>
        <p:spPr>
          <a:xfrm>
            <a:off x="6398355"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1" name="Espace réservé du texte 18">
            <a:extLst>
              <a:ext uri="{FF2B5EF4-FFF2-40B4-BE49-F238E27FC236}">
                <a16:creationId xmlns:a16="http://schemas.microsoft.com/office/drawing/2014/main" id="{13F60A0A-FEF8-E441-972C-7A9122709F88}"/>
              </a:ext>
            </a:extLst>
          </p:cNvPr>
          <p:cNvSpPr>
            <a:spLocks noGrp="1"/>
          </p:cNvSpPr>
          <p:nvPr>
            <p:ph type="body" sz="quarter" idx="58" hasCustomPrompt="1"/>
          </p:nvPr>
        </p:nvSpPr>
        <p:spPr>
          <a:xfrm>
            <a:off x="8243199"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2" name="Espace réservé du texte 18">
            <a:extLst>
              <a:ext uri="{FF2B5EF4-FFF2-40B4-BE49-F238E27FC236}">
                <a16:creationId xmlns:a16="http://schemas.microsoft.com/office/drawing/2014/main" id="{6C0C3BDE-1697-CF41-94CF-F7D21CE43BFF}"/>
              </a:ext>
            </a:extLst>
          </p:cNvPr>
          <p:cNvSpPr>
            <a:spLocks noGrp="1"/>
          </p:cNvSpPr>
          <p:nvPr>
            <p:ph type="body" sz="quarter" idx="59" hasCustomPrompt="1"/>
          </p:nvPr>
        </p:nvSpPr>
        <p:spPr>
          <a:xfrm>
            <a:off x="10088044"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43" name="Connecteur droit 42">
            <a:extLst>
              <a:ext uri="{FF2B5EF4-FFF2-40B4-BE49-F238E27FC236}">
                <a16:creationId xmlns:a16="http://schemas.microsoft.com/office/drawing/2014/main" id="{F4A07346-366E-3143-8EB8-B8A608AF4766}"/>
              </a:ext>
            </a:extLst>
          </p:cNvPr>
          <p:cNvCxnSpPr>
            <a:cxnSpLocks/>
          </p:cNvCxnSpPr>
          <p:nvPr/>
        </p:nvCxnSpPr>
        <p:spPr>
          <a:xfrm>
            <a:off x="653565" y="3890535"/>
            <a:ext cx="115278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itre 1">
            <a:extLst>
              <a:ext uri="{FF2B5EF4-FFF2-40B4-BE49-F238E27FC236}">
                <a16:creationId xmlns:a16="http://schemas.microsoft.com/office/drawing/2014/main" id="{166F6E73-160B-414E-95E7-CFDB88F7940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45" name="Espace réservé du texte 3">
            <a:extLst>
              <a:ext uri="{FF2B5EF4-FFF2-40B4-BE49-F238E27FC236}">
                <a16:creationId xmlns:a16="http://schemas.microsoft.com/office/drawing/2014/main" id="{109A1FFB-4EB4-0A46-92FF-6A856A722B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129905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meline noir_2">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Tree>
    <p:extLst>
      <p:ext uri="{BB962C8B-B14F-4D97-AF65-F5344CB8AC3E}">
        <p14:creationId xmlns:p14="http://schemas.microsoft.com/office/powerpoint/2010/main" val="2033291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meline noir_3">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p:nvSpPr>
        <p:spPr>
          <a:xfrm>
            <a:off x="6100313" y="39001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28874751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meline noir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p:nvSpPr>
        <p:spPr>
          <a:xfrm>
            <a:off x="6096000" y="454220"/>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bg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1464931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meline noir_5">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p:nvSpPr>
        <p:spPr>
          <a:xfrm rot="5400000">
            <a:off x="11530205"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13416703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meline noir_6">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4962181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meline noir_7">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Tree>
    <p:extLst>
      <p:ext uri="{BB962C8B-B14F-4D97-AF65-F5344CB8AC3E}">
        <p14:creationId xmlns:p14="http://schemas.microsoft.com/office/powerpoint/2010/main" val="32223919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melin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E34D47-CBEA-2345-BC39-3C06F706F355}"/>
              </a:ext>
            </a:extLst>
          </p:cNvPr>
          <p:cNvSpPr>
            <a:spLocks noGrp="1"/>
          </p:cNvSpPr>
          <p:nvPr>
            <p:ph type="title" hasCustomPrompt="1"/>
          </p:nvPr>
        </p:nvSpPr>
        <p:spPr/>
        <p:txBody>
          <a:bodyPr>
            <a:noAutofit/>
          </a:bodyPr>
          <a:lstStyle/>
          <a:p>
            <a:r>
              <a:rPr lang="fr-FR"/>
              <a:t>titre</a:t>
            </a:r>
          </a:p>
        </p:txBody>
      </p:sp>
      <p:sp>
        <p:nvSpPr>
          <p:cNvPr id="3" name="Espace réservé du pied de page 2">
            <a:extLst>
              <a:ext uri="{FF2B5EF4-FFF2-40B4-BE49-F238E27FC236}">
                <a16:creationId xmlns:a16="http://schemas.microsoft.com/office/drawing/2014/main" id="{5C688432-0B63-BB4F-A8D9-1EB421A16DA8}"/>
              </a:ext>
            </a:extLst>
          </p:cNvPr>
          <p:cNvSpPr>
            <a:spLocks noGrp="1"/>
          </p:cNvSpPr>
          <p:nvPr>
            <p:ph type="ftr" sz="quarter" idx="10"/>
          </p:nvPr>
        </p:nvSpPr>
        <p:spPr/>
        <p:txBody>
          <a:bodyPr>
            <a:noAutofit/>
          </a:body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ED3E514B-07FA-AA45-B2A0-F63D3390D41A}"/>
              </a:ext>
            </a:extLst>
          </p:cNvPr>
          <p:cNvSpPr>
            <a:spLocks noGrp="1"/>
          </p:cNvSpPr>
          <p:nvPr>
            <p:ph type="sldNum" sz="quarter" idx="11"/>
          </p:nvPr>
        </p:nvSpPr>
        <p:spPr>
          <a:ln>
            <a:solidFill>
              <a:schemeClr val="tx1"/>
            </a:solidFill>
          </a:ln>
        </p:spPr>
        <p:txBody>
          <a:bodyPr>
            <a:noAutofit/>
          </a:bodyPr>
          <a:lstStyle/>
          <a:p>
            <a:fld id="{B2815BCE-692A-084A-934E-C84199EC0CFE}" type="slidenum">
              <a:rPr lang="fr-FR" smtClean="0"/>
              <a:pPr/>
              <a:t>‹N°›</a:t>
            </a:fld>
            <a:endParaRPr lang="fr-FR" b="0"/>
          </a:p>
        </p:txBody>
      </p:sp>
      <p:sp>
        <p:nvSpPr>
          <p:cNvPr id="79" name="Espace réservé de la date 14">
            <a:extLst>
              <a:ext uri="{FF2B5EF4-FFF2-40B4-BE49-F238E27FC236}">
                <a16:creationId xmlns:a16="http://schemas.microsoft.com/office/drawing/2014/main" id="{26F19C42-7A43-9F41-BD9B-5B59054789BF}"/>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0" name="Espace réservé du texte 3">
            <a:extLst>
              <a:ext uri="{FF2B5EF4-FFF2-40B4-BE49-F238E27FC236}">
                <a16:creationId xmlns:a16="http://schemas.microsoft.com/office/drawing/2014/main" id="{FF76A710-2C5A-A847-8304-06FFB6DB0F79}"/>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81" name="Espace réservé du texte 18">
            <a:extLst>
              <a:ext uri="{FF2B5EF4-FFF2-40B4-BE49-F238E27FC236}">
                <a16:creationId xmlns:a16="http://schemas.microsoft.com/office/drawing/2014/main" id="{2EEE81A0-0FC2-3040-B4E0-D83E7C51E4C8}"/>
              </a:ext>
            </a:extLst>
          </p:cNvPr>
          <p:cNvSpPr>
            <a:spLocks noGrp="1"/>
          </p:cNvSpPr>
          <p:nvPr>
            <p:ph type="body" sz="quarter" idx="27" hasCustomPrompt="1"/>
          </p:nvPr>
        </p:nvSpPr>
        <p:spPr>
          <a:xfrm>
            <a:off x="863822"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2" name="Espace réservé du texte 18">
            <a:extLst>
              <a:ext uri="{FF2B5EF4-FFF2-40B4-BE49-F238E27FC236}">
                <a16:creationId xmlns:a16="http://schemas.microsoft.com/office/drawing/2014/main" id="{2E9597FC-0B09-974C-B716-70192AE85E9D}"/>
              </a:ext>
            </a:extLst>
          </p:cNvPr>
          <p:cNvSpPr>
            <a:spLocks noGrp="1"/>
          </p:cNvSpPr>
          <p:nvPr>
            <p:ph type="body" sz="quarter" idx="28" hasCustomPrompt="1"/>
          </p:nvPr>
        </p:nvSpPr>
        <p:spPr>
          <a:xfrm>
            <a:off x="2708666"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3" name="Espace réservé du texte 18">
            <a:extLst>
              <a:ext uri="{FF2B5EF4-FFF2-40B4-BE49-F238E27FC236}">
                <a16:creationId xmlns:a16="http://schemas.microsoft.com/office/drawing/2014/main" id="{00D7ECD0-2A0A-AB4C-8802-40C433D20594}"/>
              </a:ext>
            </a:extLst>
          </p:cNvPr>
          <p:cNvSpPr>
            <a:spLocks noGrp="1"/>
          </p:cNvSpPr>
          <p:nvPr>
            <p:ph type="body" sz="quarter" idx="29" hasCustomPrompt="1"/>
          </p:nvPr>
        </p:nvSpPr>
        <p:spPr>
          <a:xfrm>
            <a:off x="4553511"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4" name="Espace réservé du texte 18">
            <a:extLst>
              <a:ext uri="{FF2B5EF4-FFF2-40B4-BE49-F238E27FC236}">
                <a16:creationId xmlns:a16="http://schemas.microsoft.com/office/drawing/2014/main" id="{F9154E1B-AE1D-1747-85CF-C88A62304FEC}"/>
              </a:ext>
            </a:extLst>
          </p:cNvPr>
          <p:cNvSpPr>
            <a:spLocks noGrp="1"/>
          </p:cNvSpPr>
          <p:nvPr>
            <p:ph type="body" sz="quarter" idx="30" hasCustomPrompt="1"/>
          </p:nvPr>
        </p:nvSpPr>
        <p:spPr>
          <a:xfrm>
            <a:off x="6398355"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5" name="Espace réservé du texte 18">
            <a:extLst>
              <a:ext uri="{FF2B5EF4-FFF2-40B4-BE49-F238E27FC236}">
                <a16:creationId xmlns:a16="http://schemas.microsoft.com/office/drawing/2014/main" id="{124B92AC-1457-524B-94C6-AB91E94D9B38}"/>
              </a:ext>
            </a:extLst>
          </p:cNvPr>
          <p:cNvSpPr>
            <a:spLocks noGrp="1"/>
          </p:cNvSpPr>
          <p:nvPr>
            <p:ph type="body" sz="quarter" idx="31" hasCustomPrompt="1"/>
          </p:nvPr>
        </p:nvSpPr>
        <p:spPr>
          <a:xfrm>
            <a:off x="8243199"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6" name="Espace réservé du texte 18">
            <a:extLst>
              <a:ext uri="{FF2B5EF4-FFF2-40B4-BE49-F238E27FC236}">
                <a16:creationId xmlns:a16="http://schemas.microsoft.com/office/drawing/2014/main" id="{F25E157C-E525-BC46-B6DE-EC393EC1BD5D}"/>
              </a:ext>
            </a:extLst>
          </p:cNvPr>
          <p:cNvSpPr>
            <a:spLocks noGrp="1"/>
          </p:cNvSpPr>
          <p:nvPr>
            <p:ph type="body" sz="quarter" idx="32" hasCustomPrompt="1"/>
          </p:nvPr>
        </p:nvSpPr>
        <p:spPr>
          <a:xfrm>
            <a:off x="10088044"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7" name="Espace réservé du texte 16">
            <a:extLst>
              <a:ext uri="{FF2B5EF4-FFF2-40B4-BE49-F238E27FC236}">
                <a16:creationId xmlns:a16="http://schemas.microsoft.com/office/drawing/2014/main" id="{A72BD9EA-5714-E64F-A47D-FCC09A7EEA81}"/>
              </a:ext>
            </a:extLst>
          </p:cNvPr>
          <p:cNvSpPr>
            <a:spLocks noGrp="1"/>
          </p:cNvSpPr>
          <p:nvPr>
            <p:ph type="body" sz="quarter" idx="12" hasCustomPrompt="1"/>
          </p:nvPr>
        </p:nvSpPr>
        <p:spPr>
          <a:xfrm>
            <a:off x="560477" y="1657587"/>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88" name="Espace réservé du texte 18">
            <a:extLst>
              <a:ext uri="{FF2B5EF4-FFF2-40B4-BE49-F238E27FC236}">
                <a16:creationId xmlns:a16="http://schemas.microsoft.com/office/drawing/2014/main" id="{52440A3D-7FA3-3B4A-8A59-17E6632F6385}"/>
              </a:ext>
            </a:extLst>
          </p:cNvPr>
          <p:cNvSpPr>
            <a:spLocks noGrp="1"/>
          </p:cNvSpPr>
          <p:nvPr>
            <p:ph type="body" sz="quarter" idx="24" hasCustomPrompt="1"/>
          </p:nvPr>
        </p:nvSpPr>
        <p:spPr>
          <a:xfrm>
            <a:off x="996642"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9" name="Espace réservé du texte 21">
            <a:extLst>
              <a:ext uri="{FF2B5EF4-FFF2-40B4-BE49-F238E27FC236}">
                <a16:creationId xmlns:a16="http://schemas.microsoft.com/office/drawing/2014/main" id="{523C26D4-CE63-9E48-8C38-18F6FD57BD90}"/>
              </a:ext>
            </a:extLst>
          </p:cNvPr>
          <p:cNvSpPr>
            <a:spLocks noGrp="1"/>
          </p:cNvSpPr>
          <p:nvPr>
            <p:ph type="body" sz="quarter" idx="26"/>
          </p:nvPr>
        </p:nvSpPr>
        <p:spPr>
          <a:xfrm>
            <a:off x="996641"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0" name="Connecteur droit 89">
            <a:extLst>
              <a:ext uri="{FF2B5EF4-FFF2-40B4-BE49-F238E27FC236}">
                <a16:creationId xmlns:a16="http://schemas.microsoft.com/office/drawing/2014/main" id="{4E021C4B-5EF7-684D-A87C-3221D0407955}"/>
              </a:ext>
            </a:extLst>
          </p:cNvPr>
          <p:cNvCxnSpPr>
            <a:cxnSpLocks/>
          </p:cNvCxnSpPr>
          <p:nvPr/>
        </p:nvCxnSpPr>
        <p:spPr>
          <a:xfrm>
            <a:off x="861511"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Espace réservé du texte 16">
            <a:extLst>
              <a:ext uri="{FF2B5EF4-FFF2-40B4-BE49-F238E27FC236}">
                <a16:creationId xmlns:a16="http://schemas.microsoft.com/office/drawing/2014/main" id="{09D6C033-FC3E-5440-8D9E-FC3001C5F205}"/>
              </a:ext>
            </a:extLst>
          </p:cNvPr>
          <p:cNvSpPr>
            <a:spLocks noGrp="1"/>
          </p:cNvSpPr>
          <p:nvPr>
            <p:ph type="body" sz="quarter" idx="33" hasCustomPrompt="1"/>
          </p:nvPr>
        </p:nvSpPr>
        <p:spPr>
          <a:xfrm>
            <a:off x="9788005" y="5832685"/>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92" name="Connecteur droit 91">
            <a:extLst>
              <a:ext uri="{FF2B5EF4-FFF2-40B4-BE49-F238E27FC236}">
                <a16:creationId xmlns:a16="http://schemas.microsoft.com/office/drawing/2014/main" id="{2B9465CC-C535-0042-81A7-E0D98D5BF596}"/>
              </a:ext>
            </a:extLst>
          </p:cNvPr>
          <p:cNvCxnSpPr>
            <a:cxnSpLocks/>
          </p:cNvCxnSpPr>
          <p:nvPr/>
        </p:nvCxnSpPr>
        <p:spPr>
          <a:xfrm>
            <a:off x="1008903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Espace réservé du texte 18">
            <a:extLst>
              <a:ext uri="{FF2B5EF4-FFF2-40B4-BE49-F238E27FC236}">
                <a16:creationId xmlns:a16="http://schemas.microsoft.com/office/drawing/2014/main" id="{F4F97623-210B-6B45-B1F9-7175DD37EB2E}"/>
              </a:ext>
            </a:extLst>
          </p:cNvPr>
          <p:cNvSpPr>
            <a:spLocks noGrp="1"/>
          </p:cNvSpPr>
          <p:nvPr>
            <p:ph type="body" sz="quarter" idx="34" hasCustomPrompt="1"/>
          </p:nvPr>
        </p:nvSpPr>
        <p:spPr>
          <a:xfrm>
            <a:off x="1022417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4" name="Espace réservé du texte 21">
            <a:extLst>
              <a:ext uri="{FF2B5EF4-FFF2-40B4-BE49-F238E27FC236}">
                <a16:creationId xmlns:a16="http://schemas.microsoft.com/office/drawing/2014/main" id="{E0EF77E0-FA83-DB42-8074-B7C433E8ABC4}"/>
              </a:ext>
            </a:extLst>
          </p:cNvPr>
          <p:cNvSpPr>
            <a:spLocks noGrp="1"/>
          </p:cNvSpPr>
          <p:nvPr>
            <p:ph type="body" sz="quarter" idx="35"/>
          </p:nvPr>
        </p:nvSpPr>
        <p:spPr>
          <a:xfrm>
            <a:off x="10224170"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95" name="Espace réservé du texte 16">
            <a:extLst>
              <a:ext uri="{FF2B5EF4-FFF2-40B4-BE49-F238E27FC236}">
                <a16:creationId xmlns:a16="http://schemas.microsoft.com/office/drawing/2014/main" id="{258C6EB9-8C46-9349-96B8-C8C3FE0E0CF1}"/>
              </a:ext>
            </a:extLst>
          </p:cNvPr>
          <p:cNvSpPr>
            <a:spLocks noGrp="1"/>
          </p:cNvSpPr>
          <p:nvPr>
            <p:ph type="body" sz="quarter" idx="39" hasCustomPrompt="1"/>
          </p:nvPr>
        </p:nvSpPr>
        <p:spPr>
          <a:xfrm>
            <a:off x="4254161" y="1657587"/>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96" name="Espace réservé du texte 18">
            <a:extLst>
              <a:ext uri="{FF2B5EF4-FFF2-40B4-BE49-F238E27FC236}">
                <a16:creationId xmlns:a16="http://schemas.microsoft.com/office/drawing/2014/main" id="{9198157D-AAAF-1643-A412-F066EEBE4CE3}"/>
              </a:ext>
            </a:extLst>
          </p:cNvPr>
          <p:cNvSpPr>
            <a:spLocks noGrp="1"/>
          </p:cNvSpPr>
          <p:nvPr>
            <p:ph type="body" sz="quarter" idx="40" hasCustomPrompt="1"/>
          </p:nvPr>
        </p:nvSpPr>
        <p:spPr>
          <a:xfrm>
            <a:off x="4690325"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7" name="Espace réservé du texte 21">
            <a:extLst>
              <a:ext uri="{FF2B5EF4-FFF2-40B4-BE49-F238E27FC236}">
                <a16:creationId xmlns:a16="http://schemas.microsoft.com/office/drawing/2014/main" id="{13649798-9E18-2E4E-A4A9-112FF89AFBAD}"/>
              </a:ext>
            </a:extLst>
          </p:cNvPr>
          <p:cNvSpPr>
            <a:spLocks noGrp="1"/>
          </p:cNvSpPr>
          <p:nvPr>
            <p:ph type="body" sz="quarter" idx="41"/>
          </p:nvPr>
        </p:nvSpPr>
        <p:spPr>
          <a:xfrm>
            <a:off x="4690325"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8" name="Connecteur droit 97">
            <a:extLst>
              <a:ext uri="{FF2B5EF4-FFF2-40B4-BE49-F238E27FC236}">
                <a16:creationId xmlns:a16="http://schemas.microsoft.com/office/drawing/2014/main" id="{70036232-8AD1-9C4A-9C0F-21EE7D2734B6}"/>
              </a:ext>
            </a:extLst>
          </p:cNvPr>
          <p:cNvCxnSpPr>
            <a:cxnSpLocks/>
          </p:cNvCxnSpPr>
          <p:nvPr/>
        </p:nvCxnSpPr>
        <p:spPr>
          <a:xfrm>
            <a:off x="4555194"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Espace réservé du texte 16">
            <a:extLst>
              <a:ext uri="{FF2B5EF4-FFF2-40B4-BE49-F238E27FC236}">
                <a16:creationId xmlns:a16="http://schemas.microsoft.com/office/drawing/2014/main" id="{79631C99-3E76-9445-B63E-D0130F5507F3}"/>
              </a:ext>
            </a:extLst>
          </p:cNvPr>
          <p:cNvSpPr>
            <a:spLocks noGrp="1"/>
          </p:cNvSpPr>
          <p:nvPr>
            <p:ph type="body" sz="quarter" idx="45" hasCustomPrompt="1"/>
          </p:nvPr>
        </p:nvSpPr>
        <p:spPr>
          <a:xfrm>
            <a:off x="7947844" y="1657587"/>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00" name="Espace réservé du texte 18">
            <a:extLst>
              <a:ext uri="{FF2B5EF4-FFF2-40B4-BE49-F238E27FC236}">
                <a16:creationId xmlns:a16="http://schemas.microsoft.com/office/drawing/2014/main" id="{8ED0AA67-C9EB-E64C-AFFE-BA1605B6A371}"/>
              </a:ext>
            </a:extLst>
          </p:cNvPr>
          <p:cNvSpPr>
            <a:spLocks noGrp="1"/>
          </p:cNvSpPr>
          <p:nvPr>
            <p:ph type="body" sz="quarter" idx="46" hasCustomPrompt="1"/>
          </p:nvPr>
        </p:nvSpPr>
        <p:spPr>
          <a:xfrm>
            <a:off x="8384008"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1" name="Espace réservé du texte 21">
            <a:extLst>
              <a:ext uri="{FF2B5EF4-FFF2-40B4-BE49-F238E27FC236}">
                <a16:creationId xmlns:a16="http://schemas.microsoft.com/office/drawing/2014/main" id="{4270469E-20F1-2345-A577-1097A28552BB}"/>
              </a:ext>
            </a:extLst>
          </p:cNvPr>
          <p:cNvSpPr>
            <a:spLocks noGrp="1"/>
          </p:cNvSpPr>
          <p:nvPr>
            <p:ph type="body" sz="quarter" idx="47"/>
          </p:nvPr>
        </p:nvSpPr>
        <p:spPr>
          <a:xfrm>
            <a:off x="8384008"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02" name="Connecteur droit 101">
            <a:extLst>
              <a:ext uri="{FF2B5EF4-FFF2-40B4-BE49-F238E27FC236}">
                <a16:creationId xmlns:a16="http://schemas.microsoft.com/office/drawing/2014/main" id="{5A074B5E-63C4-9F40-8104-B474B6AB8CA8}"/>
              </a:ext>
            </a:extLst>
          </p:cNvPr>
          <p:cNvCxnSpPr>
            <a:cxnSpLocks/>
          </p:cNvCxnSpPr>
          <p:nvPr/>
        </p:nvCxnSpPr>
        <p:spPr>
          <a:xfrm>
            <a:off x="8248877"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Espace réservé du texte 16">
            <a:extLst>
              <a:ext uri="{FF2B5EF4-FFF2-40B4-BE49-F238E27FC236}">
                <a16:creationId xmlns:a16="http://schemas.microsoft.com/office/drawing/2014/main" id="{B748F6CF-1639-D64C-B705-9E91B8C65F2D}"/>
              </a:ext>
            </a:extLst>
          </p:cNvPr>
          <p:cNvSpPr>
            <a:spLocks noGrp="1"/>
          </p:cNvSpPr>
          <p:nvPr>
            <p:ph type="body" sz="quarter" idx="48" hasCustomPrompt="1"/>
          </p:nvPr>
        </p:nvSpPr>
        <p:spPr>
          <a:xfrm>
            <a:off x="2396415" y="5832685"/>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4" name="Connecteur droit 103">
            <a:extLst>
              <a:ext uri="{FF2B5EF4-FFF2-40B4-BE49-F238E27FC236}">
                <a16:creationId xmlns:a16="http://schemas.microsoft.com/office/drawing/2014/main" id="{0751CD4C-0439-414F-A7BB-BC159385C466}"/>
              </a:ext>
            </a:extLst>
          </p:cNvPr>
          <p:cNvCxnSpPr>
            <a:cxnSpLocks/>
          </p:cNvCxnSpPr>
          <p:nvPr/>
        </p:nvCxnSpPr>
        <p:spPr>
          <a:xfrm>
            <a:off x="269744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Espace réservé du texte 18">
            <a:extLst>
              <a:ext uri="{FF2B5EF4-FFF2-40B4-BE49-F238E27FC236}">
                <a16:creationId xmlns:a16="http://schemas.microsoft.com/office/drawing/2014/main" id="{1414A8FA-2B13-E548-8E18-FA1D1C7F699C}"/>
              </a:ext>
            </a:extLst>
          </p:cNvPr>
          <p:cNvSpPr>
            <a:spLocks noGrp="1"/>
          </p:cNvSpPr>
          <p:nvPr>
            <p:ph type="body" sz="quarter" idx="49" hasCustomPrompt="1"/>
          </p:nvPr>
        </p:nvSpPr>
        <p:spPr>
          <a:xfrm>
            <a:off x="283258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6" name="Espace réservé du texte 21">
            <a:extLst>
              <a:ext uri="{FF2B5EF4-FFF2-40B4-BE49-F238E27FC236}">
                <a16:creationId xmlns:a16="http://schemas.microsoft.com/office/drawing/2014/main" id="{7A453943-1C38-9B4B-92B9-440BA8433DC8}"/>
              </a:ext>
            </a:extLst>
          </p:cNvPr>
          <p:cNvSpPr>
            <a:spLocks noGrp="1"/>
          </p:cNvSpPr>
          <p:nvPr>
            <p:ph type="body" sz="quarter" idx="50"/>
          </p:nvPr>
        </p:nvSpPr>
        <p:spPr>
          <a:xfrm>
            <a:off x="283257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07" name="Espace réservé du texte 16">
            <a:extLst>
              <a:ext uri="{FF2B5EF4-FFF2-40B4-BE49-F238E27FC236}">
                <a16:creationId xmlns:a16="http://schemas.microsoft.com/office/drawing/2014/main" id="{89B39D69-6541-1347-A73F-67EE77A9A873}"/>
              </a:ext>
            </a:extLst>
          </p:cNvPr>
          <p:cNvSpPr>
            <a:spLocks noGrp="1"/>
          </p:cNvSpPr>
          <p:nvPr>
            <p:ph type="body" sz="quarter" idx="51" hasCustomPrompt="1"/>
          </p:nvPr>
        </p:nvSpPr>
        <p:spPr>
          <a:xfrm>
            <a:off x="6107685" y="5832685"/>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8" name="Connecteur droit 107">
            <a:extLst>
              <a:ext uri="{FF2B5EF4-FFF2-40B4-BE49-F238E27FC236}">
                <a16:creationId xmlns:a16="http://schemas.microsoft.com/office/drawing/2014/main" id="{05A77039-AE02-7C4F-8F0D-93735128274C}"/>
              </a:ext>
            </a:extLst>
          </p:cNvPr>
          <p:cNvCxnSpPr>
            <a:cxnSpLocks/>
          </p:cNvCxnSpPr>
          <p:nvPr/>
        </p:nvCxnSpPr>
        <p:spPr>
          <a:xfrm>
            <a:off x="6408718"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Espace réservé du texte 18">
            <a:extLst>
              <a:ext uri="{FF2B5EF4-FFF2-40B4-BE49-F238E27FC236}">
                <a16:creationId xmlns:a16="http://schemas.microsoft.com/office/drawing/2014/main" id="{8BE8BA2F-6D72-C742-9121-E4A2A5FE9A92}"/>
              </a:ext>
            </a:extLst>
          </p:cNvPr>
          <p:cNvSpPr>
            <a:spLocks noGrp="1"/>
          </p:cNvSpPr>
          <p:nvPr>
            <p:ph type="body" sz="quarter" idx="52" hasCustomPrompt="1"/>
          </p:nvPr>
        </p:nvSpPr>
        <p:spPr>
          <a:xfrm>
            <a:off x="6543849"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0" name="Espace réservé du texte 21">
            <a:extLst>
              <a:ext uri="{FF2B5EF4-FFF2-40B4-BE49-F238E27FC236}">
                <a16:creationId xmlns:a16="http://schemas.microsoft.com/office/drawing/2014/main" id="{E6EE0144-0028-E043-ABA9-F298210504C9}"/>
              </a:ext>
            </a:extLst>
          </p:cNvPr>
          <p:cNvSpPr>
            <a:spLocks noGrp="1"/>
          </p:cNvSpPr>
          <p:nvPr>
            <p:ph type="body" sz="quarter" idx="53"/>
          </p:nvPr>
        </p:nvSpPr>
        <p:spPr>
          <a:xfrm>
            <a:off x="654384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11" name="Espace réservé du texte 18">
            <a:extLst>
              <a:ext uri="{FF2B5EF4-FFF2-40B4-BE49-F238E27FC236}">
                <a16:creationId xmlns:a16="http://schemas.microsoft.com/office/drawing/2014/main" id="{2B02E20D-8B63-2946-9693-D3A55E0D6BFA}"/>
              </a:ext>
            </a:extLst>
          </p:cNvPr>
          <p:cNvSpPr>
            <a:spLocks noGrp="1"/>
          </p:cNvSpPr>
          <p:nvPr>
            <p:ph type="body" sz="quarter" idx="54" hasCustomPrompt="1"/>
          </p:nvPr>
        </p:nvSpPr>
        <p:spPr>
          <a:xfrm>
            <a:off x="863822"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2" name="Espace réservé du texte 18">
            <a:extLst>
              <a:ext uri="{FF2B5EF4-FFF2-40B4-BE49-F238E27FC236}">
                <a16:creationId xmlns:a16="http://schemas.microsoft.com/office/drawing/2014/main" id="{86F9CF69-0A79-A545-B976-73D6D96AD5C3}"/>
              </a:ext>
            </a:extLst>
          </p:cNvPr>
          <p:cNvSpPr>
            <a:spLocks noGrp="1"/>
          </p:cNvSpPr>
          <p:nvPr>
            <p:ph type="body" sz="quarter" idx="55" hasCustomPrompt="1"/>
          </p:nvPr>
        </p:nvSpPr>
        <p:spPr>
          <a:xfrm>
            <a:off x="2708666"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3" name="Espace réservé du texte 18">
            <a:extLst>
              <a:ext uri="{FF2B5EF4-FFF2-40B4-BE49-F238E27FC236}">
                <a16:creationId xmlns:a16="http://schemas.microsoft.com/office/drawing/2014/main" id="{B4D52B6D-BDB5-0C4D-8A3A-81DDE16C9418}"/>
              </a:ext>
            </a:extLst>
          </p:cNvPr>
          <p:cNvSpPr>
            <a:spLocks noGrp="1"/>
          </p:cNvSpPr>
          <p:nvPr>
            <p:ph type="body" sz="quarter" idx="56" hasCustomPrompt="1"/>
          </p:nvPr>
        </p:nvSpPr>
        <p:spPr>
          <a:xfrm>
            <a:off x="4553511"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4" name="Espace réservé du texte 18">
            <a:extLst>
              <a:ext uri="{FF2B5EF4-FFF2-40B4-BE49-F238E27FC236}">
                <a16:creationId xmlns:a16="http://schemas.microsoft.com/office/drawing/2014/main" id="{EF2914AF-6FDF-F948-A00F-46654555ABE4}"/>
              </a:ext>
            </a:extLst>
          </p:cNvPr>
          <p:cNvSpPr>
            <a:spLocks noGrp="1"/>
          </p:cNvSpPr>
          <p:nvPr>
            <p:ph type="body" sz="quarter" idx="57" hasCustomPrompt="1"/>
          </p:nvPr>
        </p:nvSpPr>
        <p:spPr>
          <a:xfrm>
            <a:off x="6398355"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5" name="Espace réservé du texte 18">
            <a:extLst>
              <a:ext uri="{FF2B5EF4-FFF2-40B4-BE49-F238E27FC236}">
                <a16:creationId xmlns:a16="http://schemas.microsoft.com/office/drawing/2014/main" id="{56986145-F84A-534B-80B3-954517872DE6}"/>
              </a:ext>
            </a:extLst>
          </p:cNvPr>
          <p:cNvSpPr>
            <a:spLocks noGrp="1"/>
          </p:cNvSpPr>
          <p:nvPr>
            <p:ph type="body" sz="quarter" idx="58" hasCustomPrompt="1"/>
          </p:nvPr>
        </p:nvSpPr>
        <p:spPr>
          <a:xfrm>
            <a:off x="8243199"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6" name="Espace réservé du texte 18">
            <a:extLst>
              <a:ext uri="{FF2B5EF4-FFF2-40B4-BE49-F238E27FC236}">
                <a16:creationId xmlns:a16="http://schemas.microsoft.com/office/drawing/2014/main" id="{0E0F22E0-EE14-A44D-BA89-5E98843BDEFF}"/>
              </a:ext>
            </a:extLst>
          </p:cNvPr>
          <p:cNvSpPr>
            <a:spLocks noGrp="1"/>
          </p:cNvSpPr>
          <p:nvPr>
            <p:ph type="body" sz="quarter" idx="59" hasCustomPrompt="1"/>
          </p:nvPr>
        </p:nvSpPr>
        <p:spPr>
          <a:xfrm>
            <a:off x="10088044"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117" name="Connecteur droit 116">
            <a:extLst>
              <a:ext uri="{FF2B5EF4-FFF2-40B4-BE49-F238E27FC236}">
                <a16:creationId xmlns:a16="http://schemas.microsoft.com/office/drawing/2014/main" id="{B0D9C1AE-32A2-C843-BE7F-8DBE74ED019F}"/>
              </a:ext>
            </a:extLst>
          </p:cNvPr>
          <p:cNvCxnSpPr>
            <a:cxnSpLocks/>
          </p:cNvCxnSpPr>
          <p:nvPr/>
        </p:nvCxnSpPr>
        <p:spPr>
          <a:xfrm>
            <a:off x="653565" y="3890535"/>
            <a:ext cx="115278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8191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meline blanc_2">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Tree>
    <p:extLst>
      <p:ext uri="{BB962C8B-B14F-4D97-AF65-F5344CB8AC3E}">
        <p14:creationId xmlns:p14="http://schemas.microsoft.com/office/powerpoint/2010/main" val="3753350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44E54E4-C9C9-DED3-C6F9-C41C3BA686A6}"/>
              </a:ext>
            </a:extLst>
          </p:cNvPr>
          <p:cNvSpPr>
            <a:spLocks noGrp="1"/>
          </p:cNvSpPr>
          <p:nvPr>
            <p:ph type="dt" sz="half" idx="10"/>
          </p:nvPr>
        </p:nvSpPr>
        <p:spPr/>
        <p:txBody>
          <a:bodyPr/>
          <a:lstStyle>
            <a:lvl1pPr>
              <a:defRPr/>
            </a:lvl1pPr>
          </a:lstStyle>
          <a:p>
            <a:pPr>
              <a:defRPr/>
            </a:pPr>
            <a:fld id="{A61A5C7C-235B-B74D-93B3-602DAF053E3F}" type="datetime1">
              <a:rPr lang="fr-FR"/>
              <a:pPr>
                <a:defRPr/>
              </a:pPr>
              <a:t>28/11/2025</a:t>
            </a:fld>
            <a:endParaRPr lang="fr-FR"/>
          </a:p>
        </p:txBody>
      </p:sp>
      <p:sp>
        <p:nvSpPr>
          <p:cNvPr id="8" name="Espace réservé du pied de page 7">
            <a:extLst>
              <a:ext uri="{FF2B5EF4-FFF2-40B4-BE49-F238E27FC236}">
                <a16:creationId xmlns:a16="http://schemas.microsoft.com/office/drawing/2014/main" id="{DC62882A-D64B-A142-8D1A-A58FAF960927}"/>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a:extLst>
              <a:ext uri="{FF2B5EF4-FFF2-40B4-BE49-F238E27FC236}">
                <a16:creationId xmlns:a16="http://schemas.microsoft.com/office/drawing/2014/main" id="{A2BFA240-E445-9B72-43CC-CDE811D937D8}"/>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D721A8B7-B4C7-6C42-89AE-A6013BCB32A0}" type="slidenum">
              <a:rPr lang="fr-FR" altLang="fr-FR"/>
              <a:pPr/>
              <a:t>‹N°›</a:t>
            </a:fld>
            <a:endParaRPr lang="fr-FR" altLang="fr-FR"/>
          </a:p>
        </p:txBody>
      </p:sp>
    </p:spTree>
    <p:extLst>
      <p:ext uri="{BB962C8B-B14F-4D97-AF65-F5344CB8AC3E}">
        <p14:creationId xmlns:p14="http://schemas.microsoft.com/office/powerpoint/2010/main" val="37089111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meline blanc_3">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p:nvSpPr>
        <p:spPr>
          <a:xfrm>
            <a:off x="6100313" y="39001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5724532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meline blanc_4">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p:nvSpPr>
        <p:spPr>
          <a:xfrm>
            <a:off x="6096000" y="45422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5659688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meline blanc_5">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p:nvSpPr>
        <p:spPr>
          <a:xfrm rot="5400000">
            <a:off x="11530205"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5685804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meline blanc_6">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41673172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meline blanc_7">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08 FÉVRIER 2023</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308DB379-505E-894B-B240-6C509A1456AB}"/>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7" name="object 7">
            <a:extLst>
              <a:ext uri="{FF2B5EF4-FFF2-40B4-BE49-F238E27FC236}">
                <a16:creationId xmlns:a16="http://schemas.microsoft.com/office/drawing/2014/main" id="{899035CF-B059-DE44-8CF7-FBD4A511D0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8" name="object 7">
            <a:extLst>
              <a:ext uri="{FF2B5EF4-FFF2-40B4-BE49-F238E27FC236}">
                <a16:creationId xmlns:a16="http://schemas.microsoft.com/office/drawing/2014/main" id="{E0197834-B52B-964F-9C10-74795AC013EE}"/>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9" name="object 7">
            <a:extLst>
              <a:ext uri="{FF2B5EF4-FFF2-40B4-BE49-F238E27FC236}">
                <a16:creationId xmlns:a16="http://schemas.microsoft.com/office/drawing/2014/main" id="{F7849773-51DE-6941-96D8-FEB6DE861862}"/>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30" name="object 7">
            <a:extLst>
              <a:ext uri="{FF2B5EF4-FFF2-40B4-BE49-F238E27FC236}">
                <a16:creationId xmlns:a16="http://schemas.microsoft.com/office/drawing/2014/main" id="{D15013E4-0A87-E144-B76E-42B7ABE59DA2}"/>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1973824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Digital_1">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pour une image  3">
            <a:extLst>
              <a:ext uri="{FF2B5EF4-FFF2-40B4-BE49-F238E27FC236}">
                <a16:creationId xmlns:a16="http://schemas.microsoft.com/office/drawing/2014/main" id="{EB62F300-2D78-764F-8671-CC8EC6303595}"/>
              </a:ext>
            </a:extLst>
          </p:cNvPr>
          <p:cNvSpPr>
            <a:spLocks noGrp="1"/>
          </p:cNvSpPr>
          <p:nvPr>
            <p:ph type="pic" sz="quarter" idx="23"/>
          </p:nvPr>
        </p:nvSpPr>
        <p:spPr>
          <a:xfrm>
            <a:off x="6334838" y="754103"/>
            <a:ext cx="4514590" cy="6162262"/>
          </a:xfrm>
          <a:prstGeom prst="rect">
            <a:avLst/>
          </a:prstGeom>
          <a:solidFill>
            <a:schemeClr val="bg1">
              <a:lumMod val="75000"/>
            </a:schemeClr>
          </a:solidFill>
        </p:spPr>
        <p:txBody>
          <a:bodyPr/>
          <a:lstStyle>
            <a:lvl1pPr algn="ctr">
              <a:defRPr sz="1800"/>
            </a:lvl1pPr>
          </a:lstStyle>
          <a:p>
            <a:r>
              <a:rPr lang="fr-FR"/>
              <a:t>Cliquez sur l'icône pour ajouter une image</a:t>
            </a: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pied de page 2">
            <a:extLst>
              <a:ext uri="{FF2B5EF4-FFF2-40B4-BE49-F238E27FC236}">
                <a16:creationId xmlns:a16="http://schemas.microsoft.com/office/drawing/2014/main" id="{098B8EA1-F5AB-D84E-8AA6-3E1696A1162B}"/>
              </a:ext>
            </a:extLst>
          </p:cNvPr>
          <p:cNvSpPr>
            <a:spLocks noGrp="1"/>
          </p:cNvSpPr>
          <p:nvPr>
            <p:ph type="ftr" sz="quarter" idx="10"/>
          </p:nvPr>
        </p:nvSpPr>
        <p:spPr>
          <a:xfrm>
            <a:off x="229517" y="6502427"/>
            <a:ext cx="4291683" cy="153618"/>
          </a:xfrm>
        </p:spPr>
        <p:txBody>
          <a:bodyPr/>
          <a:lstStyle/>
          <a:p>
            <a:r>
              <a:rPr lang="fr-FR"/>
              <a:t>JEUX OLYMPIQUES ET PARALYMPIQUES DE PARIS 2024 | 08 FÉVRIER 2023</a:t>
            </a:r>
          </a:p>
        </p:txBody>
      </p:sp>
    </p:spTree>
    <p:extLst>
      <p:ext uri="{BB962C8B-B14F-4D97-AF65-F5344CB8AC3E}">
        <p14:creationId xmlns:p14="http://schemas.microsoft.com/office/powerpoint/2010/main" val="18360596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Digital_2">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3">
            <a:extLst>
              <a:ext uri="{FF2B5EF4-FFF2-40B4-BE49-F238E27FC236}">
                <a16:creationId xmlns:a16="http://schemas.microsoft.com/office/drawing/2014/main" id="{88ABB2CF-2FC3-3F4F-B82C-760CA1A906CE}"/>
              </a:ext>
            </a:extLst>
          </p:cNvPr>
          <p:cNvSpPr>
            <a:spLocks noGrp="1"/>
          </p:cNvSpPr>
          <p:nvPr>
            <p:ph type="pic" sz="quarter" idx="23"/>
          </p:nvPr>
        </p:nvSpPr>
        <p:spPr>
          <a:xfrm>
            <a:off x="6245932" y="854529"/>
            <a:ext cx="4799452" cy="6049341"/>
          </a:xfrm>
          <a:prstGeom prst="round2SameRect">
            <a:avLst>
              <a:gd name="adj1" fmla="val 8199"/>
              <a:gd name="adj2" fmla="val 0"/>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E3973B8B-7DA2-F640-A22A-173365A1E663}"/>
              </a:ext>
            </a:extLst>
          </p:cNvPr>
          <p:cNvSpPr>
            <a:spLocks noGrp="1"/>
          </p:cNvSpPr>
          <p:nvPr>
            <p:ph type="ftr" sz="quarter" idx="10"/>
          </p:nvPr>
        </p:nvSpPr>
        <p:spPr>
          <a:xfrm>
            <a:off x="229517" y="6502427"/>
            <a:ext cx="4291683" cy="153618"/>
          </a:xfrm>
        </p:spPr>
        <p:txBody>
          <a:bodyPr/>
          <a:lstStyle/>
          <a:p>
            <a:r>
              <a:rPr lang="fr-FR"/>
              <a:t>JEUX OLYMPIQUES ET PARALYMPIQUES DE PARIS 2024 | 08 FÉVRIER 2023</a:t>
            </a:r>
          </a:p>
        </p:txBody>
      </p:sp>
    </p:spTree>
    <p:extLst>
      <p:ext uri="{BB962C8B-B14F-4D97-AF65-F5344CB8AC3E}">
        <p14:creationId xmlns:p14="http://schemas.microsoft.com/office/powerpoint/2010/main" val="9631793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Digital_3">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4867062"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24313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243140"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4860926"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Espace réservé pour une image  3">
            <a:extLst>
              <a:ext uri="{FF2B5EF4-FFF2-40B4-BE49-F238E27FC236}">
                <a16:creationId xmlns:a16="http://schemas.microsoft.com/office/drawing/2014/main" id="{DD4FF025-7A63-AC4A-8577-8E3C4447101B}"/>
              </a:ext>
            </a:extLst>
          </p:cNvPr>
          <p:cNvSpPr>
            <a:spLocks noGrp="1"/>
          </p:cNvSpPr>
          <p:nvPr>
            <p:ph type="pic" sz="quarter" idx="23"/>
          </p:nvPr>
        </p:nvSpPr>
        <p:spPr>
          <a:xfrm>
            <a:off x="5823329" y="1061358"/>
            <a:ext cx="6368671" cy="4520293"/>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36248CB0-6CEA-4E40-8523-D267A4E7F00B}"/>
              </a:ext>
            </a:extLst>
          </p:cNvPr>
          <p:cNvSpPr>
            <a:spLocks noGrp="1"/>
          </p:cNvSpPr>
          <p:nvPr>
            <p:ph type="ftr" sz="quarter" idx="10"/>
          </p:nvPr>
        </p:nvSpPr>
        <p:spPr>
          <a:xfrm>
            <a:off x="229517" y="6502427"/>
            <a:ext cx="4291683" cy="153618"/>
          </a:xfrm>
        </p:spPr>
        <p:txBody>
          <a:bodyPr/>
          <a:lstStyle/>
          <a:p>
            <a:r>
              <a:rPr lang="fr-FR"/>
              <a:t>JEUX OLYMPIQUES ET PARALYMPIQUES DE PARIS 2024 | 08 FÉVRIER 2023</a:t>
            </a:r>
          </a:p>
        </p:txBody>
      </p:sp>
    </p:spTree>
    <p:extLst>
      <p:ext uri="{BB962C8B-B14F-4D97-AF65-F5344CB8AC3E}">
        <p14:creationId xmlns:p14="http://schemas.microsoft.com/office/powerpoint/2010/main" val="24597007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Digital_4">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7" y="1822414"/>
            <a:ext cx="2805680"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280568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2" name="Espace réservé pour une image  3">
            <a:extLst>
              <a:ext uri="{FF2B5EF4-FFF2-40B4-BE49-F238E27FC236}">
                <a16:creationId xmlns:a16="http://schemas.microsoft.com/office/drawing/2014/main" id="{E765560D-8392-7A41-A01D-2AAC48CEF552}"/>
              </a:ext>
            </a:extLst>
          </p:cNvPr>
          <p:cNvSpPr>
            <a:spLocks noGrp="1"/>
          </p:cNvSpPr>
          <p:nvPr>
            <p:ph type="pic" sz="quarter" idx="23"/>
          </p:nvPr>
        </p:nvSpPr>
        <p:spPr>
          <a:xfrm>
            <a:off x="5577670" y="2293309"/>
            <a:ext cx="4258704" cy="2404106"/>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23" name="Espace réservé pour une image  3">
            <a:extLst>
              <a:ext uri="{FF2B5EF4-FFF2-40B4-BE49-F238E27FC236}">
                <a16:creationId xmlns:a16="http://schemas.microsoft.com/office/drawing/2014/main" id="{21A16565-0008-934E-A2B7-FE17B98F4411}"/>
              </a:ext>
            </a:extLst>
          </p:cNvPr>
          <p:cNvSpPr>
            <a:spLocks noGrp="1"/>
          </p:cNvSpPr>
          <p:nvPr>
            <p:ph type="pic" sz="quarter" idx="53"/>
          </p:nvPr>
        </p:nvSpPr>
        <p:spPr>
          <a:xfrm>
            <a:off x="3924559" y="2773792"/>
            <a:ext cx="1818805" cy="2390412"/>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24" name="Espace réservé pour une image  3">
            <a:extLst>
              <a:ext uri="{FF2B5EF4-FFF2-40B4-BE49-F238E27FC236}">
                <a16:creationId xmlns:a16="http://schemas.microsoft.com/office/drawing/2014/main" id="{E6B5FAC2-FBA6-D34C-812F-18BEFDB4D4ED}"/>
              </a:ext>
            </a:extLst>
          </p:cNvPr>
          <p:cNvSpPr>
            <a:spLocks noGrp="1"/>
          </p:cNvSpPr>
          <p:nvPr>
            <p:ph type="pic" sz="quarter" idx="54"/>
          </p:nvPr>
        </p:nvSpPr>
        <p:spPr>
          <a:xfrm>
            <a:off x="10260487" y="2861440"/>
            <a:ext cx="1190231" cy="2468571"/>
          </a:xfrm>
          <a:prstGeom prst="roundRect">
            <a:avLst>
              <a:gd name="adj" fmla="val 6805"/>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889DBEE6-E9F1-8240-8C84-EE985EAADC9F}"/>
              </a:ext>
            </a:extLst>
          </p:cNvPr>
          <p:cNvSpPr>
            <a:spLocks noGrp="1"/>
          </p:cNvSpPr>
          <p:nvPr>
            <p:ph type="ftr" sz="quarter" idx="10"/>
          </p:nvPr>
        </p:nvSpPr>
        <p:spPr>
          <a:xfrm>
            <a:off x="229517" y="6502427"/>
            <a:ext cx="4291683" cy="153618"/>
          </a:xfrm>
        </p:spPr>
        <p:txBody>
          <a:bodyPr/>
          <a:lstStyle/>
          <a:p>
            <a:r>
              <a:rPr lang="fr-FR"/>
              <a:t>JEUX OLYMPIQUES ET PARALYMPIQUES DE PARIS 2024 | 08 FÉVRIER 2023</a:t>
            </a:r>
          </a:p>
        </p:txBody>
      </p:sp>
    </p:spTree>
    <p:extLst>
      <p:ext uri="{BB962C8B-B14F-4D97-AF65-F5344CB8AC3E}">
        <p14:creationId xmlns:p14="http://schemas.microsoft.com/office/powerpoint/2010/main" val="20391552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Merci">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F6B38E5A-59CA-704E-9FEF-03795808A848}"/>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8" name="Espace réservé du texte 8">
            <a:extLst>
              <a:ext uri="{FF2B5EF4-FFF2-40B4-BE49-F238E27FC236}">
                <a16:creationId xmlns:a16="http://schemas.microsoft.com/office/drawing/2014/main" id="{6D076B31-526E-F74B-87AD-8DB477070B2B}"/>
              </a:ext>
            </a:extLst>
          </p:cNvPr>
          <p:cNvSpPr>
            <a:spLocks noGrp="1"/>
          </p:cNvSpPr>
          <p:nvPr>
            <p:ph type="body" sz="quarter" idx="16" hasCustomPrompt="1"/>
          </p:nvPr>
        </p:nvSpPr>
        <p:spPr>
          <a:xfrm rot="16200000">
            <a:off x="10693121" y="5244342"/>
            <a:ext cx="2799071" cy="198688"/>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Titre 1">
            <a:extLst>
              <a:ext uri="{FF2B5EF4-FFF2-40B4-BE49-F238E27FC236}">
                <a16:creationId xmlns:a16="http://schemas.microsoft.com/office/drawing/2014/main" id="{E42F1D31-16E2-5840-B903-E08C6ADD2A76}"/>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0" name="Espace réservé du texte 8">
            <a:extLst>
              <a:ext uri="{FF2B5EF4-FFF2-40B4-BE49-F238E27FC236}">
                <a16:creationId xmlns:a16="http://schemas.microsoft.com/office/drawing/2014/main" id="{BA4F6BF5-27D6-E844-8846-7AA866EE309A}"/>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
        <p:nvSpPr>
          <p:cNvPr id="7" name="Espace réservé du texte 8">
            <a:extLst>
              <a:ext uri="{FF2B5EF4-FFF2-40B4-BE49-F238E27FC236}">
                <a16:creationId xmlns:a16="http://schemas.microsoft.com/office/drawing/2014/main" id="{AAF854CC-D7E2-E346-B1E4-4CD47ED90404}"/>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2">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Tree>
    <p:extLst>
      <p:ext uri="{BB962C8B-B14F-4D97-AF65-F5344CB8AC3E}">
        <p14:creationId xmlns:p14="http://schemas.microsoft.com/office/powerpoint/2010/main" val="1423992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4BA87A0-BD59-E8E0-956D-47C410F101A2}"/>
              </a:ext>
            </a:extLst>
          </p:cNvPr>
          <p:cNvSpPr>
            <a:spLocks noGrp="1"/>
          </p:cNvSpPr>
          <p:nvPr>
            <p:ph type="dt" sz="half" idx="10"/>
          </p:nvPr>
        </p:nvSpPr>
        <p:spPr/>
        <p:txBody>
          <a:bodyPr/>
          <a:lstStyle>
            <a:lvl1pPr>
              <a:defRPr/>
            </a:lvl1pPr>
          </a:lstStyle>
          <a:p>
            <a:pPr>
              <a:defRPr/>
            </a:pPr>
            <a:fld id="{5483F2ED-5680-594C-AD69-F4C1F57DA236}" type="datetime1">
              <a:rPr lang="fr-FR"/>
              <a:pPr>
                <a:defRPr/>
              </a:pPr>
              <a:t>28/11/2025</a:t>
            </a:fld>
            <a:endParaRPr lang="fr-FR"/>
          </a:p>
        </p:txBody>
      </p:sp>
      <p:sp>
        <p:nvSpPr>
          <p:cNvPr id="4" name="Espace réservé du pied de page 3">
            <a:extLst>
              <a:ext uri="{FF2B5EF4-FFF2-40B4-BE49-F238E27FC236}">
                <a16:creationId xmlns:a16="http://schemas.microsoft.com/office/drawing/2014/main" id="{E25CD041-38CC-43D8-DF4B-567AA44109A0}"/>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4">
            <a:extLst>
              <a:ext uri="{FF2B5EF4-FFF2-40B4-BE49-F238E27FC236}">
                <a16:creationId xmlns:a16="http://schemas.microsoft.com/office/drawing/2014/main" id="{0267FEFF-CAE3-7B89-393C-0520BAD67EC9}"/>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D3CE9920-205E-834C-B411-9555F98F3CBA}" type="slidenum">
              <a:rPr lang="fr-FR" altLang="fr-FR"/>
              <a:pPr/>
              <a:t>‹N°›</a:t>
            </a:fld>
            <a:endParaRPr lang="fr-FR" altLang="fr-FR"/>
          </a:p>
        </p:txBody>
      </p:sp>
    </p:spTree>
    <p:extLst>
      <p:ext uri="{BB962C8B-B14F-4D97-AF65-F5344CB8AC3E}">
        <p14:creationId xmlns:p14="http://schemas.microsoft.com/office/powerpoint/2010/main" val="2728999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_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pic>
        <p:nvPicPr>
          <p:cNvPr id="16" name="Image 15">
            <a:extLst>
              <a:ext uri="{FF2B5EF4-FFF2-40B4-BE49-F238E27FC236}">
                <a16:creationId xmlns:a16="http://schemas.microsoft.com/office/drawing/2014/main" id="{0129AC35-89A0-3D4C-81BF-39936D4E2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0179" y="5257032"/>
            <a:ext cx="2561981" cy="1350000"/>
          </a:xfrm>
          <a:prstGeom prst="rect">
            <a:avLst/>
          </a:prstGeom>
        </p:spPr>
      </p:pic>
      <p:sp>
        <p:nvSpPr>
          <p:cNvPr id="12" name="Espace réservé du texte 8">
            <a:extLst>
              <a:ext uri="{FF2B5EF4-FFF2-40B4-BE49-F238E27FC236}">
                <a16:creationId xmlns:a16="http://schemas.microsoft.com/office/drawing/2014/main" id="{272BBBFF-AEB9-774C-A722-97042567A696}"/>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4">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
        <p:nvSpPr>
          <p:cNvPr id="15" name="Titre 1">
            <a:extLst>
              <a:ext uri="{FF2B5EF4-FFF2-40B4-BE49-F238E27FC236}">
                <a16:creationId xmlns:a16="http://schemas.microsoft.com/office/drawing/2014/main" id="{1DAEE03B-1358-B042-82BD-9F2F611C177E}"/>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8" name="Espace réservé du texte 8">
            <a:extLst>
              <a:ext uri="{FF2B5EF4-FFF2-40B4-BE49-F238E27FC236}">
                <a16:creationId xmlns:a16="http://schemas.microsoft.com/office/drawing/2014/main" id="{6EB544EA-9824-F442-B59B-2CE55597AF48}"/>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Tree>
    <p:extLst>
      <p:ext uri="{BB962C8B-B14F-4D97-AF65-F5344CB8AC3E}">
        <p14:creationId xmlns:p14="http://schemas.microsoft.com/office/powerpoint/2010/main" val="5372538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Fin animé">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73EF64-1DAF-7049-97A8-B849756D5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3165" y="1496291"/>
            <a:ext cx="3865670" cy="3865418"/>
          </a:xfrm>
          <a:prstGeom prst="rect">
            <a:avLst/>
          </a:prstGeom>
        </p:spPr>
      </p:pic>
    </p:spTree>
    <p:extLst>
      <p:ext uri="{BB962C8B-B14F-4D97-AF65-F5344CB8AC3E}">
        <p14:creationId xmlns:p14="http://schemas.microsoft.com/office/powerpoint/2010/main" val="24847060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Fin fixe">
    <p:spTree>
      <p:nvGrpSpPr>
        <p:cNvPr id="1" name=""/>
        <p:cNvGrpSpPr/>
        <p:nvPr/>
      </p:nvGrpSpPr>
      <p:grpSpPr>
        <a:xfrm>
          <a:off x="0" y="0"/>
          <a:ext cx="0" cy="0"/>
          <a:chOff x="0" y="0"/>
          <a:chExt cx="0" cy="0"/>
        </a:xfrm>
      </p:grpSpPr>
      <p:pic>
        <p:nvPicPr>
          <p:cNvPr id="5" name="Image 4" descr="Une image contenant dessin&#10;&#10;Description générée automatiquement">
            <a:extLst>
              <a:ext uri="{FF2B5EF4-FFF2-40B4-BE49-F238E27FC236}">
                <a16:creationId xmlns:a16="http://schemas.microsoft.com/office/drawing/2014/main" id="{335A7F5C-8EF5-7241-99F6-47A1AA557E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1985" y="1977949"/>
            <a:ext cx="5528030" cy="2902102"/>
          </a:xfrm>
          <a:prstGeom prst="rect">
            <a:avLst/>
          </a:prstGeom>
        </p:spPr>
      </p:pic>
    </p:spTree>
    <p:extLst>
      <p:ext uri="{BB962C8B-B14F-4D97-AF65-F5344CB8AC3E}">
        <p14:creationId xmlns:p14="http://schemas.microsoft.com/office/powerpoint/2010/main" val="27492373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1_Sous partie_2">
    <p:bg>
      <p:bgPr>
        <a:solidFill>
          <a:schemeClr val="accent3"/>
        </a:solidFill>
        <a:effectLst/>
      </p:bgPr>
    </p:bg>
    <p:spTree>
      <p:nvGrpSpPr>
        <p:cNvPr id="1" name=""/>
        <p:cNvGrpSpPr/>
        <p:nvPr/>
      </p:nvGrpSpPr>
      <p:grpSpPr>
        <a:xfrm>
          <a:off x="0" y="0"/>
          <a:ext cx="0" cy="0"/>
          <a:chOff x="0" y="0"/>
          <a:chExt cx="0" cy="0"/>
        </a:xfrm>
      </p:grpSpPr>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2688418"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08 FÉVRIER 2023</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pic>
        <p:nvPicPr>
          <p:cNvPr id="9" name="Image 8">
            <a:extLst>
              <a:ext uri="{FF2B5EF4-FFF2-40B4-BE49-F238E27FC236}">
                <a16:creationId xmlns:a16="http://schemas.microsoft.com/office/drawing/2014/main" id="{A549F1C6-7C02-0843-987B-415B9F55A178}"/>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3963021" y="0"/>
            <a:ext cx="8228979" cy="6876638"/>
          </a:xfrm>
          <a:prstGeom prst="rect">
            <a:avLst/>
          </a:prstGeom>
        </p:spPr>
      </p:pic>
      <p:sp>
        <p:nvSpPr>
          <p:cNvPr id="10" name="object 5">
            <a:extLst>
              <a:ext uri="{FF2B5EF4-FFF2-40B4-BE49-F238E27FC236}">
                <a16:creationId xmlns:a16="http://schemas.microsoft.com/office/drawing/2014/main" id="{433E3C55-7A9F-894F-AC23-7FD4BB9AA4E8}"/>
              </a:ext>
            </a:extLst>
          </p:cNvPr>
          <p:cNvSpPr/>
          <p:nvPr/>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12" name="Espace réservé de la date 14">
            <a:extLst>
              <a:ext uri="{FF2B5EF4-FFF2-40B4-BE49-F238E27FC236}">
                <a16:creationId xmlns:a16="http://schemas.microsoft.com/office/drawing/2014/main" id="{41602766-2503-5A4A-922A-12D82367E2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9188187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Couverture_1">
    <p:bg>
      <p:bgPr>
        <a:solidFill>
          <a:schemeClr val="tx1"/>
        </a:solidFill>
        <a:effectLst/>
      </p:bgPr>
    </p:bg>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0E78CA43-E349-8F49-9E09-C8ADBEC9EB80}"/>
              </a:ext>
            </a:extLst>
          </p:cNvPr>
          <p:cNvSpPr>
            <a:spLocks noGrp="1"/>
          </p:cNvSpPr>
          <p:nvPr>
            <p:ph type="pic" sz="quarter" idx="10"/>
          </p:nvPr>
        </p:nvSpPr>
        <p:spPr>
          <a:xfrm>
            <a:off x="0" y="0"/>
            <a:ext cx="12192000" cy="6858000"/>
          </a:xfrm>
          <a:prstGeom prst="rect">
            <a:avLst/>
          </a:prstGeom>
          <a:noFill/>
        </p:spPr>
        <p:txBody>
          <a:bodyPr/>
          <a:lstStyle>
            <a:lvl1pPr>
              <a:defRPr>
                <a:noFill/>
              </a:defRPr>
            </a:lvl1pPr>
          </a:lstStyle>
          <a:p>
            <a:r>
              <a:rPr lang="fr-FR"/>
              <a:t>Cliquez sur l'icône pour ajouter une image</a:t>
            </a:r>
          </a:p>
        </p:txBody>
      </p:sp>
      <p:sp>
        <p:nvSpPr>
          <p:cNvPr id="12" name="Espace réservé du texte 8">
            <a:extLst>
              <a:ext uri="{FF2B5EF4-FFF2-40B4-BE49-F238E27FC236}">
                <a16:creationId xmlns:a16="http://schemas.microsoft.com/office/drawing/2014/main" id="{A1C4F9CA-B041-F446-8010-9C3C89EE948D}"/>
              </a:ext>
            </a:extLst>
          </p:cNvPr>
          <p:cNvSpPr>
            <a:spLocks noGrp="1"/>
          </p:cNvSpPr>
          <p:nvPr>
            <p:ph type="body" sz="quarter" idx="15" hasCustomPrompt="1"/>
          </p:nvPr>
        </p:nvSpPr>
        <p:spPr>
          <a:xfrm>
            <a:off x="9254669" y="6517753"/>
            <a:ext cx="2799071" cy="276999"/>
          </a:xfrm>
          <a:prstGeom prst="rect">
            <a:avLst/>
          </a:prstGeom>
        </p:spPr>
        <p:txBody>
          <a:bodyPr anchor="ctr"/>
          <a:lstStyle>
            <a:lvl1pPr algn="r">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3" name="Titre 1">
            <a:extLst>
              <a:ext uri="{FF2B5EF4-FFF2-40B4-BE49-F238E27FC236}">
                <a16:creationId xmlns:a16="http://schemas.microsoft.com/office/drawing/2014/main" id="{7801D57B-5B9F-8843-A224-3EFF5F08C555}"/>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spTree>
    <p:extLst>
      <p:ext uri="{BB962C8B-B14F-4D97-AF65-F5344CB8AC3E}">
        <p14:creationId xmlns:p14="http://schemas.microsoft.com/office/powerpoint/2010/main" val="4794564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 r="3"/>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sp>
        <p:nvSpPr>
          <p:cNvPr id="12" name="Titre 1">
            <a:extLst>
              <a:ext uri="{FF2B5EF4-FFF2-40B4-BE49-F238E27FC236}">
                <a16:creationId xmlns:a16="http://schemas.microsoft.com/office/drawing/2014/main" id="{DF44C224-2FE5-E04F-98B6-303FC83E51F4}"/>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pic>
        <p:nvPicPr>
          <p:cNvPr id="15" name="Image 14">
            <a:extLst>
              <a:ext uri="{FF2B5EF4-FFF2-40B4-BE49-F238E27FC236}">
                <a16:creationId xmlns:a16="http://schemas.microsoft.com/office/drawing/2014/main" id="{5FE8A831-BB87-FA49-8013-FE593ACFE84B}"/>
              </a:ext>
            </a:extLst>
          </p:cNvPr>
          <p:cNvPicPr>
            <a:picLocks noChangeAspect="1"/>
          </p:cNvPicPr>
          <p:nvPr/>
        </p:nvPicPr>
        <p:blipFill>
          <a:blip r:embed="rId3"/>
          <a:stretch>
            <a:fillRect/>
          </a:stretch>
        </p:blipFill>
        <p:spPr>
          <a:xfrm>
            <a:off x="337328" y="332907"/>
            <a:ext cx="2574338" cy="1356512"/>
          </a:xfrm>
          <a:prstGeom prst="rect">
            <a:avLst/>
          </a:prstGeom>
        </p:spPr>
      </p:pic>
    </p:spTree>
    <p:extLst>
      <p:ext uri="{BB962C8B-B14F-4D97-AF65-F5344CB8AC3E}">
        <p14:creationId xmlns:p14="http://schemas.microsoft.com/office/powerpoint/2010/main" val="28854078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Sommair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554448"/>
          </a:xfrm>
        </p:spPr>
        <p:txBody>
          <a:bodyPr>
            <a:noAutofit/>
          </a:bodyPr>
          <a:lstStyle>
            <a:lvl1pPr>
              <a:defRPr sz="8800"/>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texte 11">
            <a:extLst>
              <a:ext uri="{FF2B5EF4-FFF2-40B4-BE49-F238E27FC236}">
                <a16:creationId xmlns:a16="http://schemas.microsoft.com/office/drawing/2014/main" id="{EA2EC948-1B5B-934C-BEB9-596BEDE4787B}"/>
              </a:ext>
            </a:extLst>
          </p:cNvPr>
          <p:cNvSpPr>
            <a:spLocks noGrp="1"/>
          </p:cNvSpPr>
          <p:nvPr>
            <p:ph type="body" sz="quarter" idx="40" hasCustomPrompt="1"/>
          </p:nvPr>
        </p:nvSpPr>
        <p:spPr>
          <a:xfrm>
            <a:off x="5067300"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5" name="Espace réservé du texte 11">
            <a:extLst>
              <a:ext uri="{FF2B5EF4-FFF2-40B4-BE49-F238E27FC236}">
                <a16:creationId xmlns:a16="http://schemas.microsoft.com/office/drawing/2014/main" id="{1093678B-EAB0-A949-A91D-B340674D82D9}"/>
              </a:ext>
            </a:extLst>
          </p:cNvPr>
          <p:cNvSpPr>
            <a:spLocks noGrp="1"/>
          </p:cNvSpPr>
          <p:nvPr>
            <p:ph type="body" sz="quarter" idx="41" hasCustomPrompt="1"/>
          </p:nvPr>
        </p:nvSpPr>
        <p:spPr>
          <a:xfrm>
            <a:off x="1353432"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6" name="Espace réservé du texte 11">
            <a:extLst>
              <a:ext uri="{FF2B5EF4-FFF2-40B4-BE49-F238E27FC236}">
                <a16:creationId xmlns:a16="http://schemas.microsoft.com/office/drawing/2014/main" id="{A5B3D544-7D8D-1C44-AC1D-9822FC0F6DDB}"/>
              </a:ext>
            </a:extLst>
          </p:cNvPr>
          <p:cNvSpPr>
            <a:spLocks noGrp="1"/>
          </p:cNvSpPr>
          <p:nvPr>
            <p:ph type="body" sz="quarter" idx="42" hasCustomPrompt="1"/>
          </p:nvPr>
        </p:nvSpPr>
        <p:spPr>
          <a:xfrm>
            <a:off x="8781168"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Tree>
    <p:extLst>
      <p:ext uri="{BB962C8B-B14F-4D97-AF65-F5344CB8AC3E}">
        <p14:creationId xmlns:p14="http://schemas.microsoft.com/office/powerpoint/2010/main" val="32177995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Sommaire Blanc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410756"/>
          </a:xfrm>
        </p:spPr>
        <p:txBody>
          <a:bodyPr>
            <a:noAutofit/>
          </a:bodyPr>
          <a:lstStyle>
            <a:lvl1pPr>
              <a:defRPr sz="8800"/>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5144181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Sommaire Blanc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240939"/>
          </a:xfrm>
        </p:spPr>
        <p:txBody>
          <a:bodyPr>
            <a:noAutofit/>
          </a:bodyPr>
          <a:lstStyle>
            <a:lvl1pPr>
              <a:defRPr sz="8800"/>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5385706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Sommaire Noir_1">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91530542-1D11-B743-A949-763A6BFD1236}"/>
              </a:ext>
            </a:extLst>
          </p:cNvPr>
          <p:cNvSpPr>
            <a:spLocks noGrp="1"/>
          </p:cNvSpPr>
          <p:nvPr>
            <p:ph type="body" sz="quarter" idx="35" hasCustomPrompt="1"/>
          </p:nvPr>
        </p:nvSpPr>
        <p:spPr>
          <a:xfrm>
            <a:off x="135550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0597DDC3-9AA3-E34C-BD09-0506204D122D}"/>
              </a:ext>
            </a:extLst>
          </p:cNvPr>
          <p:cNvSpPr>
            <a:spLocks noGrp="1"/>
          </p:cNvSpPr>
          <p:nvPr>
            <p:ph type="body" sz="quarter" idx="37" hasCustomPrompt="1"/>
          </p:nvPr>
        </p:nvSpPr>
        <p:spPr>
          <a:xfrm>
            <a:off x="506789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F69362EE-2128-4147-900F-09DFE9E060EC}"/>
              </a:ext>
            </a:extLst>
          </p:cNvPr>
          <p:cNvSpPr>
            <a:spLocks noGrp="1"/>
          </p:cNvSpPr>
          <p:nvPr>
            <p:ph type="body" sz="quarter" idx="39" hasCustomPrompt="1"/>
          </p:nvPr>
        </p:nvSpPr>
        <p:spPr>
          <a:xfrm>
            <a:off x="8782351"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113761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B2B272-3356-EFAE-00E5-4C16755E3D5E}"/>
              </a:ext>
            </a:extLst>
          </p:cNvPr>
          <p:cNvSpPr>
            <a:spLocks noGrp="1"/>
          </p:cNvSpPr>
          <p:nvPr>
            <p:ph type="dt" sz="half" idx="10"/>
          </p:nvPr>
        </p:nvSpPr>
        <p:spPr/>
        <p:txBody>
          <a:bodyPr/>
          <a:lstStyle>
            <a:lvl1pPr>
              <a:defRPr/>
            </a:lvl1pPr>
          </a:lstStyle>
          <a:p>
            <a:pPr>
              <a:defRPr/>
            </a:pPr>
            <a:fld id="{8427BCAC-B31E-274F-B2AC-7864FE019E7B}" type="datetime1">
              <a:rPr lang="fr-FR"/>
              <a:pPr>
                <a:defRPr/>
              </a:pPr>
              <a:t>28/11/2025</a:t>
            </a:fld>
            <a:endParaRPr lang="fr-FR"/>
          </a:p>
        </p:txBody>
      </p:sp>
      <p:sp>
        <p:nvSpPr>
          <p:cNvPr id="3" name="Espace réservé du pied de page 2">
            <a:extLst>
              <a:ext uri="{FF2B5EF4-FFF2-40B4-BE49-F238E27FC236}">
                <a16:creationId xmlns:a16="http://schemas.microsoft.com/office/drawing/2014/main" id="{AAE1B30D-76A6-284B-B625-99F5E8604F2D}"/>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a:extLst>
              <a:ext uri="{FF2B5EF4-FFF2-40B4-BE49-F238E27FC236}">
                <a16:creationId xmlns:a16="http://schemas.microsoft.com/office/drawing/2014/main" id="{5B34A41C-75F4-D13B-849D-80F7C3A9D6C7}"/>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1ED7961C-EBCE-9548-8129-33A05572AB2B}" type="slidenum">
              <a:rPr lang="fr-FR" altLang="fr-FR"/>
              <a:pPr/>
              <a:t>‹N°›</a:t>
            </a:fld>
            <a:endParaRPr lang="fr-FR" altLang="fr-FR"/>
          </a:p>
        </p:txBody>
      </p:sp>
    </p:spTree>
    <p:extLst>
      <p:ext uri="{BB962C8B-B14F-4D97-AF65-F5344CB8AC3E}">
        <p14:creationId xmlns:p14="http://schemas.microsoft.com/office/powerpoint/2010/main" val="29469082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ommaire Noir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0546745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Sommaire Noir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021595"/>
          </a:xfrm>
        </p:spPr>
        <p:txBody>
          <a:bodyPr>
            <a:noAutofit/>
          </a:bodyPr>
          <a:lstStyle>
            <a:lvl1pPr>
              <a:defRPr sz="8800">
                <a:solidFill>
                  <a:schemeClr val="bg1"/>
                </a:solidFill>
              </a:defRPr>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1080938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Chapitre_1">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p:nvSpPr>
        <p:spPr>
          <a:xfrm>
            <a:off x="4053946" y="0"/>
            <a:ext cx="8138054" cy="6876826"/>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tx1"/>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88E50E6D-0897-F648-857E-C8FA475B0FA8}"/>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bg1"/>
                </a:solidFill>
              </a:defRPr>
            </a:lvl1pPr>
          </a:lstStyle>
          <a:p>
            <a:r>
              <a:rPr lang="fr-FR"/>
              <a:t>Modifiez le style du titre</a:t>
            </a:r>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Tree>
    <p:extLst>
      <p:ext uri="{BB962C8B-B14F-4D97-AF65-F5344CB8AC3E}">
        <p14:creationId xmlns:p14="http://schemas.microsoft.com/office/powerpoint/2010/main" val="9399016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Chapitre_2">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p:nvSpPr>
        <p:spPr>
          <a:xfrm flipH="1">
            <a:off x="0" y="0"/>
            <a:ext cx="4053946"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accent3"/>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tx1"/>
            </a:solidFill>
          </a:ln>
        </p:spPr>
        <p:txBody>
          <a:bodyPr/>
          <a:lstStyle>
            <a:lvl1pPr>
              <a:defRPr>
                <a:solidFill>
                  <a:schemeClr val="tx1"/>
                </a:solidFill>
              </a:defRPr>
            </a:lvl1pPr>
          </a:lstStyle>
          <a:p>
            <a:fld id="{73EA0A52-BA4A-48D4-AEA5-1E92905A8774}" type="slidenum">
              <a:rPr lang="fr-FR" smtClean="0"/>
              <a:t>‹N°›</a:t>
            </a:fld>
            <a:endParaRPr lang="fr-FR"/>
          </a:p>
        </p:txBody>
      </p:sp>
      <p:sp>
        <p:nvSpPr>
          <p:cNvPr id="9" name="Titre 1">
            <a:extLst>
              <a:ext uri="{FF2B5EF4-FFF2-40B4-BE49-F238E27FC236}">
                <a16:creationId xmlns:a16="http://schemas.microsoft.com/office/drawing/2014/main" id="{BAC7F4FF-D136-C64E-90EB-A2F7AF898273}"/>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tx1"/>
                </a:solidFill>
              </a:defRPr>
            </a:lvl1pPr>
          </a:lstStyle>
          <a:p>
            <a:r>
              <a:rPr lang="fr-FR"/>
              <a:t>Modifiez le style du titre</a:t>
            </a:r>
          </a:p>
        </p:txBody>
      </p:sp>
    </p:spTree>
    <p:extLst>
      <p:ext uri="{BB962C8B-B14F-4D97-AF65-F5344CB8AC3E}">
        <p14:creationId xmlns:p14="http://schemas.microsoft.com/office/powerpoint/2010/main" val="15593198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ous partie_1">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2BEDA7F4-C717-1048-A934-BA2BB55E87F0}"/>
              </a:ext>
            </a:extLst>
          </p:cNvPr>
          <p:cNvSpPr/>
          <p:nvPr/>
        </p:nvSpPr>
        <p:spPr>
          <a:xfrm>
            <a:off x="0" y="0"/>
            <a:ext cx="4053945"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9" name="Espace réservé pour une image  13">
            <a:extLst>
              <a:ext uri="{FF2B5EF4-FFF2-40B4-BE49-F238E27FC236}">
                <a16:creationId xmlns:a16="http://schemas.microsoft.com/office/drawing/2014/main" id="{667C99C9-D20B-DF4B-A210-4932924A9016}"/>
              </a:ext>
            </a:extLst>
          </p:cNvPr>
          <p:cNvSpPr>
            <a:spLocks noGrp="1" noChangeAspect="1"/>
          </p:cNvSpPr>
          <p:nvPr>
            <p:ph type="pic" sz="quarter" idx="33"/>
          </p:nvPr>
        </p:nvSpPr>
        <p:spPr>
          <a:xfrm>
            <a:off x="6425485" y="1171662"/>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7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8C46E942-9CAC-BB49-8B19-6435D4492197}"/>
              </a:ext>
            </a:extLst>
          </p:cNvPr>
          <p:cNvSpPr>
            <a:spLocks noGrp="1"/>
          </p:cNvSpPr>
          <p:nvPr>
            <p:ph type="body" sz="quarter" idx="51" hasCustomPrompt="1"/>
          </p:nvPr>
        </p:nvSpPr>
        <p:spPr>
          <a:xfrm>
            <a:off x="6532855" y="5358736"/>
            <a:ext cx="2420145" cy="199102"/>
          </a:xfrm>
          <a:prstGeom prst="rect">
            <a:avLst/>
          </a:prstGeom>
        </p:spPr>
        <p:txBody>
          <a:bodyPr anchor="ctr"/>
          <a:lstStyle>
            <a:lvl1pPr algn="l">
              <a:defRPr lang="fr-FR" sz="800" b="0" i="0" kern="1200" dirty="0">
                <a:solidFill>
                  <a:schemeClr val="bg1">
                    <a:lumMod val="6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11" name="Espace réservé du texte 10">
            <a:extLst>
              <a:ext uri="{FF2B5EF4-FFF2-40B4-BE49-F238E27FC236}">
                <a16:creationId xmlns:a16="http://schemas.microsoft.com/office/drawing/2014/main" id="{B0123882-E77E-4D4A-9527-D758B4C276F9}"/>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36166145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ous partie_2">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2BEDA7F4-C717-1048-A934-BA2BB55E87F0}"/>
              </a:ext>
            </a:extLst>
          </p:cNvPr>
          <p:cNvSpPr/>
          <p:nvPr/>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10">
            <a:extLst>
              <a:ext uri="{FF2B5EF4-FFF2-40B4-BE49-F238E27FC236}">
                <a16:creationId xmlns:a16="http://schemas.microsoft.com/office/drawing/2014/main" id="{DA4B911F-2FEB-9A41-AFE1-EEBC90A1CB3C}"/>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pic>
        <p:nvPicPr>
          <p:cNvPr id="13" name="Image 12">
            <a:extLst>
              <a:ext uri="{FF2B5EF4-FFF2-40B4-BE49-F238E27FC236}">
                <a16:creationId xmlns:a16="http://schemas.microsoft.com/office/drawing/2014/main" id="{878C8363-0AAB-4A47-92F3-9ACCD0A7F7F0}"/>
              </a:ext>
            </a:extLst>
          </p:cNvPr>
          <p:cNvPicPr>
            <a:picLocks noChangeAspect="1"/>
          </p:cNvPicPr>
          <p:nvPr/>
        </p:nvPicPr>
        <p:blipFill rotWithShape="1">
          <a:blip r:embed="rId2">
            <a:alphaModFix amt="20000"/>
          </a:blip>
          <a:srcRect l="458" t="14613" r="32599" b="21142"/>
          <a:stretch/>
        </p:blipFill>
        <p:spPr>
          <a:xfrm>
            <a:off x="4053945" y="0"/>
            <a:ext cx="8138055" cy="6876637"/>
          </a:xfrm>
          <a:prstGeom prst="rect">
            <a:avLst/>
          </a:prstGeom>
        </p:spPr>
      </p:pic>
    </p:spTree>
    <p:extLst>
      <p:ext uri="{BB962C8B-B14F-4D97-AF65-F5344CB8AC3E}">
        <p14:creationId xmlns:p14="http://schemas.microsoft.com/office/powerpoint/2010/main" val="19443838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ous partie_3">
    <p:bg>
      <p:bgPr>
        <a:solidFill>
          <a:schemeClr val="tx1"/>
        </a:solidFill>
        <a:effectLst/>
      </p:bgPr>
    </p:bg>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5B47BB2-6DA2-7141-9D3E-3CA8C4A77A3F}"/>
              </a:ext>
            </a:extLst>
          </p:cNvPr>
          <p:cNvSpPr>
            <a:spLocks noGrp="1"/>
          </p:cNvSpPr>
          <p:nvPr>
            <p:ph type="pic" sz="quarter" idx="13"/>
          </p:nvPr>
        </p:nvSpPr>
        <p:spPr>
          <a:xfrm>
            <a:off x="4053945" y="0"/>
            <a:ext cx="8138055"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10" name="Espace réservé du texte 8">
            <a:extLst>
              <a:ext uri="{FF2B5EF4-FFF2-40B4-BE49-F238E27FC236}">
                <a16:creationId xmlns:a16="http://schemas.microsoft.com/office/drawing/2014/main" id="{ED116A61-C854-8C4A-9C54-7854E5D0189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u texte 10">
            <a:extLst>
              <a:ext uri="{FF2B5EF4-FFF2-40B4-BE49-F238E27FC236}">
                <a16:creationId xmlns:a16="http://schemas.microsoft.com/office/drawing/2014/main" id="{5CD52229-B33A-8043-866A-591B891FDCB3}"/>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2498658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Carton_1">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C1F3AA2-4362-6548-B7CF-B4B9847785C0}"/>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ABD2C075-B19D-DC49-A702-F19386A8784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5" name="Titre 1">
            <a:extLst>
              <a:ext uri="{FF2B5EF4-FFF2-40B4-BE49-F238E27FC236}">
                <a16:creationId xmlns:a16="http://schemas.microsoft.com/office/drawing/2014/main" id="{3D8BD7D8-8693-9049-9E51-45104D74B3CF}"/>
              </a:ext>
            </a:extLst>
          </p:cNvPr>
          <p:cNvSpPr>
            <a:spLocks noGrp="1"/>
          </p:cNvSpPr>
          <p:nvPr>
            <p:ph type="title" hasCustomPrompt="1"/>
          </p:nvPr>
        </p:nvSpPr>
        <p:spPr>
          <a:xfrm>
            <a:off x="694765" y="692514"/>
            <a:ext cx="10802470" cy="1929051"/>
          </a:xfrm>
          <a:prstGeom prst="rect">
            <a:avLst/>
          </a:prstGeom>
          <a:noFill/>
        </p:spPr>
        <p:txBody>
          <a:bodyPr>
            <a:noAutofit/>
          </a:bodyPr>
          <a:lstStyle>
            <a:lvl1pPr>
              <a:lnSpc>
                <a:spcPct val="80000"/>
              </a:lnSpc>
              <a:defRPr sz="8100" b="1" i="0">
                <a:latin typeface="Paris2024 Semibold" panose="02010503030201020103" pitchFamily="2" charset="0"/>
              </a:defRPr>
            </a:lvl1pPr>
          </a:lstStyle>
          <a:p>
            <a:r>
              <a:rPr lang="fr-FR"/>
              <a:t>MODIFIEZ LE STYLE DU TITRE</a:t>
            </a:r>
          </a:p>
        </p:txBody>
      </p:sp>
      <p:sp>
        <p:nvSpPr>
          <p:cNvPr id="6" name="Espace réservé du texte 14">
            <a:extLst>
              <a:ext uri="{FF2B5EF4-FFF2-40B4-BE49-F238E27FC236}">
                <a16:creationId xmlns:a16="http://schemas.microsoft.com/office/drawing/2014/main" id="{724F700A-F041-0848-BBC8-F509D326E1EF}"/>
              </a:ext>
            </a:extLst>
          </p:cNvPr>
          <p:cNvSpPr>
            <a:spLocks noGrp="1"/>
          </p:cNvSpPr>
          <p:nvPr>
            <p:ph type="body" sz="quarter" idx="13" hasCustomPrompt="1"/>
          </p:nvPr>
        </p:nvSpPr>
        <p:spPr>
          <a:xfrm>
            <a:off x="694765" y="2858464"/>
            <a:ext cx="10802268" cy="615553"/>
          </a:xfrm>
          <a:prstGeom prst="rect">
            <a:avLst/>
          </a:prstGeom>
          <a:noFill/>
        </p:spPr>
        <p:txBody>
          <a:bodyPr/>
          <a:lstStyle>
            <a:lvl1pPr>
              <a:defRPr sz="4000" b="1" i="0">
                <a:latin typeface="Paris2024" panose="02010503030201020103" pitchFamily="2" charset="0"/>
              </a:defRPr>
            </a:lvl1pPr>
          </a:lstStyle>
          <a:p>
            <a:pPr lvl="0"/>
            <a:r>
              <a:rPr lang="fr-FR"/>
              <a:t>CLIQUEZ POUR MODIFIER LE TEXTE</a:t>
            </a:r>
          </a:p>
        </p:txBody>
      </p:sp>
      <p:sp>
        <p:nvSpPr>
          <p:cNvPr id="7" name="Espace réservé de la date 14">
            <a:extLst>
              <a:ext uri="{FF2B5EF4-FFF2-40B4-BE49-F238E27FC236}">
                <a16:creationId xmlns:a16="http://schemas.microsoft.com/office/drawing/2014/main" id="{89390226-EE58-314B-B388-BDEBE06810B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2018299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Carton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9108131-F23B-2040-8052-58D8C249E2CA}"/>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99685DE9-B1EA-F742-B649-C0F563F7DB32}"/>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5" name="Espace réservé de la date 14">
            <a:extLst>
              <a:ext uri="{FF2B5EF4-FFF2-40B4-BE49-F238E27FC236}">
                <a16:creationId xmlns:a16="http://schemas.microsoft.com/office/drawing/2014/main" id="{30C634CA-74B7-544D-8238-BDF40B7BFBC8}"/>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Titre 1">
            <a:extLst>
              <a:ext uri="{FF2B5EF4-FFF2-40B4-BE49-F238E27FC236}">
                <a16:creationId xmlns:a16="http://schemas.microsoft.com/office/drawing/2014/main" id="{F7CB8BA1-99CF-8D41-B7B0-BE22477059B0}"/>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349672372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Carton_3">
    <p:bg>
      <p:bgPr>
        <a:solidFill>
          <a:schemeClr val="tx1"/>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7723D596-AAF4-5342-AFAC-1B4FD3E4F494}"/>
              </a:ext>
            </a:extLst>
          </p:cNvPr>
          <p:cNvSpPr>
            <a:spLocks noGrp="1"/>
          </p:cNvSpPr>
          <p:nvPr>
            <p:ph type="pic" sz="quarter" idx="13"/>
          </p:nvPr>
        </p:nvSpPr>
        <p:spPr>
          <a:xfrm>
            <a:off x="0" y="0"/>
            <a:ext cx="12193200" cy="6858000"/>
          </a:xfrm>
          <a:prstGeom prst="rect">
            <a:avLst/>
          </a:prstGeom>
          <a:solidFill>
            <a:schemeClr val="tx1">
              <a:lumMod val="85000"/>
              <a:lumOff val="15000"/>
              <a:alpha val="70000"/>
            </a:schemeClr>
          </a:solidFill>
        </p:spPr>
        <p:txBody>
          <a:bodyPr anchor="ctr">
            <a:noAutofit/>
          </a:bodyPr>
          <a:lstStyle>
            <a:lvl1pPr algn="ctr">
              <a:defRPr sz="600">
                <a:solidFill>
                  <a:schemeClr val="bg1"/>
                </a:solidFill>
              </a:defRPr>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Titre 1">
            <a:extLst>
              <a:ext uri="{FF2B5EF4-FFF2-40B4-BE49-F238E27FC236}">
                <a16:creationId xmlns:a16="http://schemas.microsoft.com/office/drawing/2014/main" id="{CADFB9CA-5FF2-2743-B190-5F4F0A173AED}"/>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3269387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72407B4-D06D-4C16-586E-7EA97489FB3D}"/>
              </a:ext>
            </a:extLst>
          </p:cNvPr>
          <p:cNvSpPr>
            <a:spLocks noGrp="1"/>
          </p:cNvSpPr>
          <p:nvPr>
            <p:ph type="dt" sz="half" idx="10"/>
          </p:nvPr>
        </p:nvSpPr>
        <p:spPr/>
        <p:txBody>
          <a:bodyPr/>
          <a:lstStyle>
            <a:lvl1pPr>
              <a:defRPr/>
            </a:lvl1pPr>
          </a:lstStyle>
          <a:p>
            <a:pPr>
              <a:defRPr/>
            </a:pPr>
            <a:fld id="{40623C73-2037-E34B-B44E-0FA1E9E109B4}" type="datetime1">
              <a:rPr lang="fr-FR"/>
              <a:pPr>
                <a:defRPr/>
              </a:pPr>
              <a:t>28/11/2025</a:t>
            </a:fld>
            <a:endParaRPr lang="fr-FR"/>
          </a:p>
        </p:txBody>
      </p:sp>
      <p:sp>
        <p:nvSpPr>
          <p:cNvPr id="6" name="Espace réservé du pied de page 5">
            <a:extLst>
              <a:ext uri="{FF2B5EF4-FFF2-40B4-BE49-F238E27FC236}">
                <a16:creationId xmlns:a16="http://schemas.microsoft.com/office/drawing/2014/main" id="{962C4031-37C8-DBB4-75CF-F8DB088FCAF2}"/>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a:extLst>
              <a:ext uri="{FF2B5EF4-FFF2-40B4-BE49-F238E27FC236}">
                <a16:creationId xmlns:a16="http://schemas.microsoft.com/office/drawing/2014/main" id="{400D1335-7861-53B7-0F8B-969C708F3561}"/>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B186B8A3-2A6E-B34B-8E07-5AA200C661AA}" type="slidenum">
              <a:rPr lang="fr-FR" altLang="fr-FR"/>
              <a:pPr/>
              <a:t>‹N°›</a:t>
            </a:fld>
            <a:endParaRPr lang="fr-FR" altLang="fr-FR"/>
          </a:p>
        </p:txBody>
      </p:sp>
    </p:spTree>
    <p:extLst>
      <p:ext uri="{BB962C8B-B14F-4D97-AF65-F5344CB8AC3E}">
        <p14:creationId xmlns:p14="http://schemas.microsoft.com/office/powerpoint/2010/main" val="17036926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arton_4">
    <p:bg>
      <p:bgPr>
        <a:solidFill>
          <a:schemeClr val="accent3"/>
        </a:solidFill>
        <a:effectLst/>
      </p:bgPr>
    </p:bg>
    <p:spTree>
      <p:nvGrpSpPr>
        <p:cNvPr id="1" name=""/>
        <p:cNvGrpSpPr/>
        <p:nvPr/>
      </p:nvGrpSpPr>
      <p:grpSpPr>
        <a:xfrm>
          <a:off x="0" y="0"/>
          <a:ext cx="0" cy="0"/>
          <a:chOff x="0" y="0"/>
          <a:chExt cx="0" cy="0"/>
        </a:xfrm>
      </p:grpSpPr>
      <p:sp>
        <p:nvSpPr>
          <p:cNvPr id="7" name="Espace réservé pour une image  30">
            <a:extLst>
              <a:ext uri="{FF2B5EF4-FFF2-40B4-BE49-F238E27FC236}">
                <a16:creationId xmlns:a16="http://schemas.microsoft.com/office/drawing/2014/main" id="{3E10660A-1ED7-EA42-AA32-0F730E0BB976}"/>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Titre 1">
            <a:extLst>
              <a:ext uri="{FF2B5EF4-FFF2-40B4-BE49-F238E27FC236}">
                <a16:creationId xmlns:a16="http://schemas.microsoft.com/office/drawing/2014/main" id="{99F83161-3D2E-E343-96D8-5440EAFEB47C}"/>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24167208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arton_5">
    <p:bg>
      <p:bgPr>
        <a:solidFill>
          <a:schemeClr val="accent3"/>
        </a:solidFill>
        <a:effectLst/>
      </p:bgPr>
    </p:bg>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FABF10FA-6D1C-144D-80DE-F89699FED91F}"/>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10" name="Titre 1">
            <a:extLst>
              <a:ext uri="{FF2B5EF4-FFF2-40B4-BE49-F238E27FC236}">
                <a16:creationId xmlns:a16="http://schemas.microsoft.com/office/drawing/2014/main" id="{44D37791-3124-2A43-9C2C-81D376738206}"/>
              </a:ext>
            </a:extLst>
          </p:cNvPr>
          <p:cNvSpPr>
            <a:spLocks noGrp="1"/>
          </p:cNvSpPr>
          <p:nvPr>
            <p:ph type="title" hasCustomPrompt="1"/>
          </p:nvPr>
        </p:nvSpPr>
        <p:spPr>
          <a:xfrm>
            <a:off x="682905" y="2679544"/>
            <a:ext cx="5413095"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du texte 5">
            <a:extLst>
              <a:ext uri="{FF2B5EF4-FFF2-40B4-BE49-F238E27FC236}">
                <a16:creationId xmlns:a16="http://schemas.microsoft.com/office/drawing/2014/main" id="{B44D5DF7-2E54-8B46-A48E-2FFDE7903DA1}"/>
              </a:ext>
            </a:extLst>
          </p:cNvPr>
          <p:cNvSpPr>
            <a:spLocks noGrp="1"/>
          </p:cNvSpPr>
          <p:nvPr>
            <p:ph type="body" sz="quarter" idx="33" hasCustomPrompt="1"/>
          </p:nvPr>
        </p:nvSpPr>
        <p:spPr>
          <a:xfrm>
            <a:off x="7442883" y="1238250"/>
            <a:ext cx="3402234" cy="4381500"/>
          </a:xfrm>
          <a:prstGeom prst="round2SameRect">
            <a:avLst>
              <a:gd name="adj1" fmla="val 50000"/>
              <a:gd name="adj2" fmla="val 0"/>
            </a:avLst>
          </a:prstGeom>
          <a:ln w="381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13834374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Carton_6">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hasCustomPrompt="1"/>
          </p:nvPr>
        </p:nvSpPr>
        <p:spPr>
          <a:xfrm>
            <a:off x="6095997" y="2679544"/>
            <a:ext cx="5567199"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Tree>
    <p:extLst>
      <p:ext uri="{BB962C8B-B14F-4D97-AF65-F5344CB8AC3E}">
        <p14:creationId xmlns:p14="http://schemas.microsoft.com/office/powerpoint/2010/main" val="11063371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Carton_7">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p:nvPr>
        </p:nvSpPr>
        <p:spPr>
          <a:xfrm>
            <a:off x="3090043" y="1417799"/>
            <a:ext cx="6011916" cy="5449614"/>
          </a:xfrm>
        </p:spPr>
        <p:txBody>
          <a:bodyPr>
            <a:prstTxWarp prst="textArchUp">
              <a:avLst>
                <a:gd name="adj" fmla="val 10623597"/>
              </a:avLst>
            </a:prstTxWarp>
            <a:normAutofit/>
          </a:bodyPr>
          <a:lstStyle>
            <a:lvl1pPr algn="ctr">
              <a:defRPr lang="fr-FR" sz="6000" b="1" i="0" kern="1200" cap="all" dirty="0">
                <a:solidFill>
                  <a:schemeClr val="bg1"/>
                </a:solidFill>
                <a:latin typeface="Paris2024"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87583442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exte_1 col">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DF68A3-261B-0C41-9BDF-439BA2602D6D}"/>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F5B4DAB3-4760-D540-BBB1-04AA181F770E}"/>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8" name="Espace réservé de la date 14">
            <a:extLst>
              <a:ext uri="{FF2B5EF4-FFF2-40B4-BE49-F238E27FC236}">
                <a16:creationId xmlns:a16="http://schemas.microsoft.com/office/drawing/2014/main" id="{BC7AF717-BEC4-704E-BA09-D79EE59E0ADC}"/>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2">
            <a:extLst>
              <a:ext uri="{FF2B5EF4-FFF2-40B4-BE49-F238E27FC236}">
                <a16:creationId xmlns:a16="http://schemas.microsoft.com/office/drawing/2014/main" id="{83A5B064-0FED-7B42-A006-4FF29854E223}"/>
              </a:ext>
            </a:extLst>
          </p:cNvPr>
          <p:cNvSpPr>
            <a:spLocks noGrp="1"/>
          </p:cNvSpPr>
          <p:nvPr>
            <p:ph idx="1"/>
          </p:nvPr>
        </p:nvSpPr>
        <p:spPr>
          <a:xfrm>
            <a:off x="694765" y="1827581"/>
            <a:ext cx="10515600" cy="4349382"/>
          </a:xfrm>
          <a:prstGeom prst="rect">
            <a:avLst/>
          </a:prstGeom>
        </p:spPr>
        <p:txBody>
          <a:bodyPr vert="horz" lIns="0" tIns="45720" rIns="0" bIns="45720" rtlCol="0" anchor="ctr">
            <a:normAutofit/>
          </a:bodyPr>
          <a:lstStyle>
            <a:lvl1pPr>
              <a:spcAft>
                <a:spcPts val="600"/>
              </a:spcAft>
              <a:defRPr/>
            </a:lvl1pPr>
          </a:lstStyle>
          <a:p>
            <a:pPr lvl="0"/>
            <a:r>
              <a:rPr lang="fr-FR"/>
              <a:t>Cliquez pour modifier les styles du texte du masque</a:t>
            </a:r>
          </a:p>
        </p:txBody>
      </p:sp>
      <p:sp>
        <p:nvSpPr>
          <p:cNvPr id="12" name="Titre 1">
            <a:extLst>
              <a:ext uri="{FF2B5EF4-FFF2-40B4-BE49-F238E27FC236}">
                <a16:creationId xmlns:a16="http://schemas.microsoft.com/office/drawing/2014/main" id="{D6C35448-2ECD-1D40-BC4E-11E1DE50FFF2}"/>
              </a:ext>
            </a:extLst>
          </p:cNvPr>
          <p:cNvSpPr>
            <a:spLocks noGrp="1"/>
          </p:cNvSpPr>
          <p:nvPr>
            <p:ph type="title" hasCustomPrompt="1"/>
          </p:nvPr>
        </p:nvSpPr>
        <p:spPr>
          <a:xfrm>
            <a:off x="352637" y="325067"/>
            <a:ext cx="11486723" cy="477465"/>
          </a:xfrm>
        </p:spPr>
        <p:txBody>
          <a:bodyPr/>
          <a:lstStyle/>
          <a:p>
            <a:r>
              <a:rPr lang="fr-FR"/>
              <a:t>titre</a:t>
            </a:r>
          </a:p>
        </p:txBody>
      </p:sp>
      <p:sp>
        <p:nvSpPr>
          <p:cNvPr id="13" name="Espace réservé du texte 3">
            <a:extLst>
              <a:ext uri="{FF2B5EF4-FFF2-40B4-BE49-F238E27FC236}">
                <a16:creationId xmlns:a16="http://schemas.microsoft.com/office/drawing/2014/main" id="{F995CD2F-0A8F-CB4E-ACBD-DCD111F9A389}"/>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0780517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exte_2 cols">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B2B5248-5437-FC4C-B81F-CAEB40A3CB19}"/>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9755F83A-A13E-1F47-89F6-0D1AA778119E}"/>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5" name="Espace réservé du texte 12">
            <a:extLst>
              <a:ext uri="{FF2B5EF4-FFF2-40B4-BE49-F238E27FC236}">
                <a16:creationId xmlns:a16="http://schemas.microsoft.com/office/drawing/2014/main" id="{9DD9A324-5438-AD40-B0EE-F6926BD8BD1E}"/>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6" name="Espace réservé du texte 3">
            <a:extLst>
              <a:ext uri="{FF2B5EF4-FFF2-40B4-BE49-F238E27FC236}">
                <a16:creationId xmlns:a16="http://schemas.microsoft.com/office/drawing/2014/main" id="{0FFA3D4F-49FF-8645-8083-BE561AEB4D67}"/>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89A3E0D6-3499-8D45-A6C8-9F5CD2BE0562}"/>
              </a:ext>
            </a:extLst>
          </p:cNvPr>
          <p:cNvSpPr>
            <a:spLocks noGrp="1"/>
          </p:cNvSpPr>
          <p:nvPr>
            <p:ph type="body" sz="quarter" idx="33"/>
          </p:nvPr>
        </p:nvSpPr>
        <p:spPr>
          <a:xfrm>
            <a:off x="6450179"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02727404-DBE8-AB4B-9ECE-6C1409B74F3F}"/>
              </a:ext>
            </a:extLst>
          </p:cNvPr>
          <p:cNvSpPr>
            <a:spLocks noGrp="1"/>
          </p:cNvSpPr>
          <p:nvPr>
            <p:ph type="body" sz="quarter" idx="34"/>
          </p:nvPr>
        </p:nvSpPr>
        <p:spPr>
          <a:xfrm>
            <a:off x="6450178"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Espace réservé de la date 14">
            <a:extLst>
              <a:ext uri="{FF2B5EF4-FFF2-40B4-BE49-F238E27FC236}">
                <a16:creationId xmlns:a16="http://schemas.microsoft.com/office/drawing/2014/main" id="{80085FB6-FB0C-7D4C-ACE7-F08CF9FEF44D}"/>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Titre 1">
            <a:extLst>
              <a:ext uri="{FF2B5EF4-FFF2-40B4-BE49-F238E27FC236}">
                <a16:creationId xmlns:a16="http://schemas.microsoft.com/office/drawing/2014/main" id="{0482D5CC-D017-2447-9E25-E8D35D3FCA91}"/>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BD8D468F-C599-A545-A5D1-7D31D4B3D05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9814415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exte + image_1">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AF9D3B89-6906-044E-B42D-70D78C638E2B}"/>
              </a:ext>
            </a:extLst>
          </p:cNvPr>
          <p:cNvSpPr>
            <a:spLocks noGrp="1"/>
          </p:cNvSpPr>
          <p:nvPr>
            <p:ph type="pic" sz="quarter" idx="30"/>
          </p:nvPr>
        </p:nvSpPr>
        <p:spPr>
          <a:xfrm>
            <a:off x="7495198" y="18826"/>
            <a:ext cx="4696802"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C2B8119A-EAB0-F74C-AA96-ABEF8D22294C}"/>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93DFF385-09AB-7346-8AE6-E21165BDEF4E}"/>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B3A0E8D4-223F-1844-9C5F-C896893A45AB}"/>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10" name="Espace réservé de la date 14">
            <a:extLst>
              <a:ext uri="{FF2B5EF4-FFF2-40B4-BE49-F238E27FC236}">
                <a16:creationId xmlns:a16="http://schemas.microsoft.com/office/drawing/2014/main" id="{297DD1BB-34C8-A14B-A618-EE66AE00B38C}"/>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3">
            <a:extLst>
              <a:ext uri="{FF2B5EF4-FFF2-40B4-BE49-F238E27FC236}">
                <a16:creationId xmlns:a16="http://schemas.microsoft.com/office/drawing/2014/main" id="{9794B0D8-1533-844E-AB06-80BD4C04C538}"/>
              </a:ext>
            </a:extLst>
          </p:cNvPr>
          <p:cNvSpPr>
            <a:spLocks noGrp="1"/>
          </p:cNvSpPr>
          <p:nvPr>
            <p:ph type="body" sz="quarter" idx="31"/>
          </p:nvPr>
        </p:nvSpPr>
        <p:spPr>
          <a:xfrm>
            <a:off x="694766" y="2362380"/>
            <a:ext cx="609514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Titre 1">
            <a:extLst>
              <a:ext uri="{FF2B5EF4-FFF2-40B4-BE49-F238E27FC236}">
                <a16:creationId xmlns:a16="http://schemas.microsoft.com/office/drawing/2014/main" id="{518AB2AB-71AD-1B40-A9D0-F49FEF018952}"/>
              </a:ext>
            </a:extLst>
          </p:cNvPr>
          <p:cNvSpPr>
            <a:spLocks noGrp="1"/>
          </p:cNvSpPr>
          <p:nvPr>
            <p:ph type="title" hasCustomPrompt="1"/>
          </p:nvPr>
        </p:nvSpPr>
        <p:spPr>
          <a:xfrm>
            <a:off x="352635" y="325067"/>
            <a:ext cx="6769487" cy="477465"/>
          </a:xfrm>
        </p:spPr>
        <p:txBody>
          <a:bodyPr/>
          <a:lstStyle/>
          <a:p>
            <a:r>
              <a:rPr lang="fr-FR"/>
              <a:t>titre</a:t>
            </a:r>
          </a:p>
        </p:txBody>
      </p:sp>
      <p:sp>
        <p:nvSpPr>
          <p:cNvPr id="12" name="Espace réservé du texte 3">
            <a:extLst>
              <a:ext uri="{FF2B5EF4-FFF2-40B4-BE49-F238E27FC236}">
                <a16:creationId xmlns:a16="http://schemas.microsoft.com/office/drawing/2014/main" id="{D17AC4F8-221D-FA4B-BC8E-E09EC08C04A8}"/>
              </a:ext>
            </a:extLst>
          </p:cNvPr>
          <p:cNvSpPr>
            <a:spLocks noGrp="1"/>
          </p:cNvSpPr>
          <p:nvPr>
            <p:ph type="body" sz="quarter" idx="13" hasCustomPrompt="1"/>
          </p:nvPr>
        </p:nvSpPr>
        <p:spPr>
          <a:xfrm>
            <a:off x="352636" y="802531"/>
            <a:ext cx="6769488"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
        <p:nvSpPr>
          <p:cNvPr id="14" name="Espace réservé du texte 12">
            <a:extLst>
              <a:ext uri="{FF2B5EF4-FFF2-40B4-BE49-F238E27FC236}">
                <a16:creationId xmlns:a16="http://schemas.microsoft.com/office/drawing/2014/main" id="{C8AFA4DD-4273-BF46-AA8C-019CCB2AD27A}"/>
              </a:ext>
            </a:extLst>
          </p:cNvPr>
          <p:cNvSpPr>
            <a:spLocks noGrp="1"/>
          </p:cNvSpPr>
          <p:nvPr>
            <p:ph type="body" sz="quarter" idx="32"/>
          </p:nvPr>
        </p:nvSpPr>
        <p:spPr>
          <a:xfrm>
            <a:off x="694766" y="1822414"/>
            <a:ext cx="609514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Tree>
    <p:extLst>
      <p:ext uri="{BB962C8B-B14F-4D97-AF65-F5344CB8AC3E}">
        <p14:creationId xmlns:p14="http://schemas.microsoft.com/office/powerpoint/2010/main" val="39402081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exte + imag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FB06B6-EE67-784B-B931-CAC5F953E4AC}"/>
              </a:ext>
            </a:extLst>
          </p:cNvPr>
          <p:cNvSpPr>
            <a:spLocks noGrp="1"/>
          </p:cNvSpPr>
          <p:nvPr>
            <p:ph type="title" hasCustomPrompt="1"/>
          </p:nvPr>
        </p:nvSpPr>
        <p:spPr>
          <a:xfrm>
            <a:off x="352638" y="325067"/>
            <a:ext cx="3340588" cy="1050389"/>
          </a:xfrm>
        </p:spPr>
        <p:txBody>
          <a:bodyPr anchor="t"/>
          <a:lstStyle/>
          <a:p>
            <a:r>
              <a:rPr lang="fr-FR"/>
              <a:t>titre</a:t>
            </a:r>
          </a:p>
        </p:txBody>
      </p:sp>
      <p:sp>
        <p:nvSpPr>
          <p:cNvPr id="3" name="Espace réservé du pied de page 2">
            <a:extLst>
              <a:ext uri="{FF2B5EF4-FFF2-40B4-BE49-F238E27FC236}">
                <a16:creationId xmlns:a16="http://schemas.microsoft.com/office/drawing/2014/main" id="{90E1AF15-8E57-8A4C-A723-3253DE30FAFB}"/>
              </a:ext>
            </a:extLst>
          </p:cNvPr>
          <p:cNvSpPr>
            <a:spLocks noGrp="1"/>
          </p:cNvSpPr>
          <p:nvPr>
            <p:ph type="ftr" sz="quarter" idx="10"/>
          </p:nvPr>
        </p:nvSpPr>
        <p:spPr/>
        <p:txBody>
          <a:bodyPr/>
          <a:lstStyle/>
          <a:p>
            <a:endParaRPr lang="fr-FR"/>
          </a:p>
        </p:txBody>
      </p:sp>
      <p:sp>
        <p:nvSpPr>
          <p:cNvPr id="5" name="Espace réservé pour une image  8">
            <a:extLst>
              <a:ext uri="{FF2B5EF4-FFF2-40B4-BE49-F238E27FC236}">
                <a16:creationId xmlns:a16="http://schemas.microsoft.com/office/drawing/2014/main" id="{3573DAF9-D5C3-AC44-A35B-2FF7BE1DF651}"/>
              </a:ext>
            </a:extLst>
          </p:cNvPr>
          <p:cNvSpPr>
            <a:spLocks noGrp="1"/>
          </p:cNvSpPr>
          <p:nvPr>
            <p:ph type="pic" sz="quarter" idx="30"/>
          </p:nvPr>
        </p:nvSpPr>
        <p:spPr>
          <a:xfrm>
            <a:off x="4059502" y="0"/>
            <a:ext cx="8132498"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3">
            <a:extLst>
              <a:ext uri="{FF2B5EF4-FFF2-40B4-BE49-F238E27FC236}">
                <a16:creationId xmlns:a16="http://schemas.microsoft.com/office/drawing/2014/main" id="{B0777D39-33CD-3444-B4F3-2DE092470102}"/>
              </a:ext>
            </a:extLst>
          </p:cNvPr>
          <p:cNvSpPr>
            <a:spLocks noGrp="1"/>
          </p:cNvSpPr>
          <p:nvPr>
            <p:ph type="body" sz="quarter" idx="31"/>
          </p:nvPr>
        </p:nvSpPr>
        <p:spPr>
          <a:xfrm>
            <a:off x="694765" y="1822414"/>
            <a:ext cx="2669968" cy="4233055"/>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7" name="Espace réservé de la date 14">
            <a:extLst>
              <a:ext uri="{FF2B5EF4-FFF2-40B4-BE49-F238E27FC236}">
                <a16:creationId xmlns:a16="http://schemas.microsoft.com/office/drawing/2014/main" id="{BF913CC3-BAB6-6F45-A1FB-E72FE4D9FEE4}"/>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Espace réservé du numéro de diapositive 3">
            <a:extLst>
              <a:ext uri="{FF2B5EF4-FFF2-40B4-BE49-F238E27FC236}">
                <a16:creationId xmlns:a16="http://schemas.microsoft.com/office/drawing/2014/main" id="{886BE1DD-7A55-E745-8151-123CE0E9C36F}"/>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8">
            <a:extLst>
              <a:ext uri="{FF2B5EF4-FFF2-40B4-BE49-F238E27FC236}">
                <a16:creationId xmlns:a16="http://schemas.microsoft.com/office/drawing/2014/main" id="{E57BA0F1-3D27-7941-B6C2-7724F3CEB5DB}"/>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6844496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exte + image_3">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9E21F9D5-9299-BA4E-B8E2-37AA607A617C}"/>
              </a:ext>
            </a:extLst>
          </p:cNvPr>
          <p:cNvSpPr>
            <a:spLocks noGrp="1"/>
          </p:cNvSpPr>
          <p:nvPr>
            <p:ph type="pic" sz="quarter" idx="30"/>
          </p:nvPr>
        </p:nvSpPr>
        <p:spPr>
          <a:xfrm>
            <a:off x="0" y="0"/>
            <a:ext cx="405315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1BA1B8E3-9928-0845-9A1B-05C0914D4CF4}"/>
              </a:ext>
            </a:extLst>
          </p:cNvPr>
          <p:cNvSpPr>
            <a:spLocks noGrp="1"/>
          </p:cNvSpPr>
          <p:nvPr>
            <p:ph type="body" sz="quarter" idx="16" hasCustomPrompt="1"/>
          </p:nvPr>
        </p:nvSpPr>
        <p:spPr>
          <a:xfrm rot="16200000">
            <a:off x="-1311299"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29CE3187-B995-1F43-B0CF-4BC8E6A989F1}"/>
              </a:ext>
            </a:extLst>
          </p:cNvPr>
          <p:cNvSpPr>
            <a:spLocks noGrp="1"/>
          </p:cNvSpPr>
          <p:nvPr>
            <p:ph type="title" hasCustomPrompt="1"/>
          </p:nvPr>
        </p:nvSpPr>
        <p:spPr>
          <a:xfrm>
            <a:off x="4405783" y="325067"/>
            <a:ext cx="7433580" cy="477465"/>
          </a:xfrm>
        </p:spPr>
        <p:txBody>
          <a:bodyPr/>
          <a:lstStyle/>
          <a:p>
            <a:r>
              <a:rPr lang="fr-FR"/>
              <a:t>Titre</a:t>
            </a:r>
          </a:p>
        </p:txBody>
      </p:sp>
      <p:sp>
        <p:nvSpPr>
          <p:cNvPr id="3" name="Espace réservé du pied de page 2">
            <a:extLst>
              <a:ext uri="{FF2B5EF4-FFF2-40B4-BE49-F238E27FC236}">
                <a16:creationId xmlns:a16="http://schemas.microsoft.com/office/drawing/2014/main" id="{AE9DCE52-3531-2748-B45D-509E98519D80}"/>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1DF42DF0-4E7A-0043-B5C9-22BC32081299}"/>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10" name="Espace réservé du texte 3">
            <a:extLst>
              <a:ext uri="{FF2B5EF4-FFF2-40B4-BE49-F238E27FC236}">
                <a16:creationId xmlns:a16="http://schemas.microsoft.com/office/drawing/2014/main" id="{B193DEB5-7765-664E-8B16-D51F799F4297}"/>
              </a:ext>
            </a:extLst>
          </p:cNvPr>
          <p:cNvSpPr>
            <a:spLocks noGrp="1"/>
          </p:cNvSpPr>
          <p:nvPr>
            <p:ph type="body" sz="quarter" idx="13" hasCustomPrompt="1"/>
          </p:nvPr>
        </p:nvSpPr>
        <p:spPr>
          <a:xfrm>
            <a:off x="4405782" y="802531"/>
            <a:ext cx="743358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1" name="Espace réservé du texte 3">
            <a:extLst>
              <a:ext uri="{FF2B5EF4-FFF2-40B4-BE49-F238E27FC236}">
                <a16:creationId xmlns:a16="http://schemas.microsoft.com/office/drawing/2014/main" id="{3E05BEE4-068A-6F4B-A3E3-2C4ACB0990DC}"/>
              </a:ext>
            </a:extLst>
          </p:cNvPr>
          <p:cNvSpPr>
            <a:spLocks noGrp="1"/>
          </p:cNvSpPr>
          <p:nvPr>
            <p:ph type="body" sz="quarter" idx="34"/>
          </p:nvPr>
        </p:nvSpPr>
        <p:spPr>
          <a:xfrm>
            <a:off x="4753162" y="2362380"/>
            <a:ext cx="674407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9CCA5C05-8CAD-3546-B8EF-73310407C30E}"/>
              </a:ext>
            </a:extLst>
          </p:cNvPr>
          <p:cNvSpPr>
            <a:spLocks noGrp="1"/>
          </p:cNvSpPr>
          <p:nvPr>
            <p:ph type="body" sz="quarter" idx="32"/>
          </p:nvPr>
        </p:nvSpPr>
        <p:spPr>
          <a:xfrm>
            <a:off x="4753162" y="1822414"/>
            <a:ext cx="6744071"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Tree>
    <p:extLst>
      <p:ext uri="{BB962C8B-B14F-4D97-AF65-F5344CB8AC3E}">
        <p14:creationId xmlns:p14="http://schemas.microsoft.com/office/powerpoint/2010/main" val="12865997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exte + image_4">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endParaRPr lang="fr-F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32061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898564C-B400-48D0-A003-B1B8E50E1FD9}"/>
              </a:ext>
            </a:extLst>
          </p:cNvPr>
          <p:cNvSpPr>
            <a:spLocks noGrp="1"/>
          </p:cNvSpPr>
          <p:nvPr>
            <p:ph type="dt" sz="half" idx="10"/>
          </p:nvPr>
        </p:nvSpPr>
        <p:spPr/>
        <p:txBody>
          <a:bodyPr/>
          <a:lstStyle>
            <a:lvl1pPr>
              <a:defRPr/>
            </a:lvl1pPr>
          </a:lstStyle>
          <a:p>
            <a:pPr>
              <a:defRPr/>
            </a:pPr>
            <a:fld id="{678279EC-4D1E-2947-9750-506D78CE001A}" type="datetime1">
              <a:rPr lang="fr-FR"/>
              <a:pPr>
                <a:defRPr/>
              </a:pPr>
              <a:t>28/11/2025</a:t>
            </a:fld>
            <a:endParaRPr lang="fr-FR"/>
          </a:p>
        </p:txBody>
      </p:sp>
      <p:sp>
        <p:nvSpPr>
          <p:cNvPr id="6" name="Espace réservé du pied de page 5">
            <a:extLst>
              <a:ext uri="{FF2B5EF4-FFF2-40B4-BE49-F238E27FC236}">
                <a16:creationId xmlns:a16="http://schemas.microsoft.com/office/drawing/2014/main" id="{259875E2-83D4-842F-D832-0B462508BCFC}"/>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a:extLst>
              <a:ext uri="{FF2B5EF4-FFF2-40B4-BE49-F238E27FC236}">
                <a16:creationId xmlns:a16="http://schemas.microsoft.com/office/drawing/2014/main" id="{6303C4F5-4228-6F41-91AF-AEE0C7CF863D}"/>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7DAC472E-1F1B-C744-9791-CED5E49BCAD2}" type="slidenum">
              <a:rPr lang="fr-FR" altLang="fr-FR"/>
              <a:pPr/>
              <a:t>‹N°›</a:t>
            </a:fld>
            <a:endParaRPr lang="fr-FR" altLang="fr-FR"/>
          </a:p>
        </p:txBody>
      </p:sp>
    </p:spTree>
    <p:extLst>
      <p:ext uri="{BB962C8B-B14F-4D97-AF65-F5344CB8AC3E}">
        <p14:creationId xmlns:p14="http://schemas.microsoft.com/office/powerpoint/2010/main" val="35282772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exte + image_5">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endParaRPr lang="fr-F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874213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exte + image_6">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lvl1pPr>
              <a:defRPr>
                <a:solidFill>
                  <a:schemeClr val="bg1"/>
                </a:solidFill>
              </a:defRPr>
            </a:lvl1pPr>
          </a:lstStyle>
          <a:p>
            <a:endParaRPr lang="fr-F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0355139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exte + image_7">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endParaRPr lang="fr-F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28090CCD-B920-9048-BE7F-69EE548C9F46}"/>
              </a:ext>
            </a:extLst>
          </p:cNvPr>
          <p:cNvSpPr>
            <a:spLocks noGrp="1"/>
          </p:cNvSpPr>
          <p:nvPr>
            <p:ph type="body" sz="quarter" idx="34" hasCustomPrompt="1"/>
          </p:nvPr>
        </p:nvSpPr>
        <p:spPr>
          <a:xfrm>
            <a:off x="7442883" y="1238250"/>
            <a:ext cx="3402234" cy="4381500"/>
          </a:xfrm>
          <a:prstGeom prst="round2SameRect">
            <a:avLst>
              <a:gd name="adj1" fmla="val 50000"/>
              <a:gd name="adj2" fmla="val 0"/>
            </a:avLst>
          </a:prstGeom>
          <a:ln w="508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952940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re + image_1">
    <p:bg>
      <p:bgPr>
        <a:solidFill>
          <a:schemeClr val="tx1"/>
        </a:solidFill>
        <a:effectLst/>
      </p:bgPr>
    </p:bg>
    <p:spTree>
      <p:nvGrpSpPr>
        <p:cNvPr id="1" name=""/>
        <p:cNvGrpSpPr/>
        <p:nvPr/>
      </p:nvGrpSpPr>
      <p:grpSpPr>
        <a:xfrm>
          <a:off x="0" y="0"/>
          <a:ext cx="0" cy="0"/>
          <a:chOff x="0" y="0"/>
          <a:chExt cx="0" cy="0"/>
        </a:xfrm>
      </p:grpSpPr>
      <p:sp>
        <p:nvSpPr>
          <p:cNvPr id="5" name="Espace réservé pour une image  15">
            <a:extLst>
              <a:ext uri="{FF2B5EF4-FFF2-40B4-BE49-F238E27FC236}">
                <a16:creationId xmlns:a16="http://schemas.microsoft.com/office/drawing/2014/main" id="{B615CB61-790B-1D4C-B289-ACDF764D1997}"/>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B979151-2158-2B46-8025-7FE180A61F1B}"/>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bg1"/>
                </a:solidFill>
                <a:latin typeface="Paris2024" panose="02010503030201020103" pitchFamily="2" charset="0"/>
              </a:defRPr>
            </a:lvl1pPr>
            <a:lvl2pPr marL="0" indent="0">
              <a:lnSpc>
                <a:spcPct val="80000"/>
              </a:lnSpc>
              <a:spcBef>
                <a:spcPts val="0"/>
              </a:spcBef>
              <a:tabLst/>
              <a:defRPr sz="1400" b="1" i="0" cap="all" baseline="0">
                <a:solidFill>
                  <a:schemeClr val="bg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
        <p:nvSpPr>
          <p:cNvPr id="7" name="Espace réservé du texte 8">
            <a:extLst>
              <a:ext uri="{FF2B5EF4-FFF2-40B4-BE49-F238E27FC236}">
                <a16:creationId xmlns:a16="http://schemas.microsoft.com/office/drawing/2014/main" id="{18CF5605-E1F9-A947-A517-7E0FEF91969C}"/>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03B711-E6C0-194D-8255-1082C28C3282}"/>
              </a:ext>
            </a:extLst>
          </p:cNvPr>
          <p:cNvSpPr>
            <a:spLocks noGrp="1"/>
          </p:cNvSpPr>
          <p:nvPr>
            <p:ph type="ftr" sz="quarter" idx="10"/>
          </p:nvPr>
        </p:nvSpPr>
        <p:spPr>
          <a:xfrm>
            <a:off x="229517" y="6583230"/>
            <a:ext cx="2829567" cy="293596"/>
          </a:xfrm>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1150E337-6246-7743-B9EF-85066F47C279}"/>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Tree>
    <p:extLst>
      <p:ext uri="{BB962C8B-B14F-4D97-AF65-F5344CB8AC3E}">
        <p14:creationId xmlns:p14="http://schemas.microsoft.com/office/powerpoint/2010/main" val="15680067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re + image_2">
    <p:spTree>
      <p:nvGrpSpPr>
        <p:cNvPr id="1" name=""/>
        <p:cNvGrpSpPr/>
        <p:nvPr/>
      </p:nvGrpSpPr>
      <p:grpSpPr>
        <a:xfrm>
          <a:off x="0" y="0"/>
          <a:ext cx="0" cy="0"/>
          <a:chOff x="0" y="0"/>
          <a:chExt cx="0" cy="0"/>
        </a:xfrm>
      </p:grpSpPr>
      <p:sp>
        <p:nvSpPr>
          <p:cNvPr id="5" name="Espace réservé pour une image  12">
            <a:extLst>
              <a:ext uri="{FF2B5EF4-FFF2-40B4-BE49-F238E27FC236}">
                <a16:creationId xmlns:a16="http://schemas.microsoft.com/office/drawing/2014/main" id="{45C02048-4D1E-BE48-BE75-5F20578A23EB}"/>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r>
              <a:rPr lang="fr-FR"/>
              <a:t>Cliquez sur l'icône pour ajouter une image</a:t>
            </a:r>
          </a:p>
        </p:txBody>
      </p:sp>
      <p:sp>
        <p:nvSpPr>
          <p:cNvPr id="6" name="Espace réservé du numéro de diapositive 2">
            <a:extLst>
              <a:ext uri="{FF2B5EF4-FFF2-40B4-BE49-F238E27FC236}">
                <a16:creationId xmlns:a16="http://schemas.microsoft.com/office/drawing/2014/main" id="{285DFDA5-6538-8748-900D-7124273E7CD4}"/>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73EA0A52-BA4A-48D4-AEA5-1E92905A8774}" type="slidenum">
              <a:rPr lang="fr-FR" smtClean="0"/>
              <a:t>‹N°›</a:t>
            </a:fld>
            <a:endParaRPr lang="fr-FR"/>
          </a:p>
        </p:txBody>
      </p:sp>
      <p:sp>
        <p:nvSpPr>
          <p:cNvPr id="8" name="Holder 4">
            <a:extLst>
              <a:ext uri="{FF2B5EF4-FFF2-40B4-BE49-F238E27FC236}">
                <a16:creationId xmlns:a16="http://schemas.microsoft.com/office/drawing/2014/main" id="{C6C2F4B8-365F-5549-A0F8-B31B1DB31454}"/>
              </a:ext>
            </a:extLst>
          </p:cNvPr>
          <p:cNvSpPr>
            <a:spLocks noGrp="1"/>
          </p:cNvSpPr>
          <p:nvPr>
            <p:ph type="ftr" sz="quarter" idx="5"/>
          </p:nvPr>
        </p:nvSpPr>
        <p:spPr>
          <a:xfrm>
            <a:off x="271203" y="6583231"/>
            <a:ext cx="3462443" cy="274770"/>
          </a:xfrm>
          <a:prstGeom prst="rect">
            <a:avLst/>
          </a:prstGeom>
        </p:spPr>
        <p:txBody>
          <a:bodyPr wrap="square" lIns="0" tIns="0" rIns="0" bIns="0" anchor="ctr">
            <a:noAutofit/>
          </a:bodyPr>
          <a:lstStyle>
            <a:lvl1pPr>
              <a:defRPr sz="800" b="1" i="0" spc="0">
                <a:solidFill>
                  <a:schemeClr val="tx1"/>
                </a:solidFill>
                <a:latin typeface="Source Sans Pro Semibold" panose="020B0503030403020204" pitchFamily="34" charset="77"/>
                <a:cs typeface="Arial"/>
              </a:defRPr>
            </a:lvl1pPr>
          </a:lstStyle>
          <a:p>
            <a:endParaRPr lang="fr-FR"/>
          </a:p>
        </p:txBody>
      </p:sp>
      <p:sp>
        <p:nvSpPr>
          <p:cNvPr id="10" name="Espace réservé du texte 8">
            <a:extLst>
              <a:ext uri="{FF2B5EF4-FFF2-40B4-BE49-F238E27FC236}">
                <a16:creationId xmlns:a16="http://schemas.microsoft.com/office/drawing/2014/main" id="{15FD0A97-C96D-DF45-AE70-EE3100274FA4}"/>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texte 8">
            <a:extLst>
              <a:ext uri="{FF2B5EF4-FFF2-40B4-BE49-F238E27FC236}">
                <a16:creationId xmlns:a16="http://schemas.microsoft.com/office/drawing/2014/main" id="{ABBE47D1-295A-0C49-85D6-FA26F990DD70}"/>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tx1"/>
                </a:solidFill>
                <a:latin typeface="Paris2024" panose="02010503030201020103" pitchFamily="2" charset="0"/>
              </a:defRPr>
            </a:lvl1pPr>
            <a:lvl2pPr marL="0" indent="0">
              <a:lnSpc>
                <a:spcPct val="80000"/>
              </a:lnSpc>
              <a:spcBef>
                <a:spcPts val="0"/>
              </a:spcBef>
              <a:tabLst/>
              <a:defRPr sz="1400" b="1" i="0" cap="all" baseline="0">
                <a:solidFill>
                  <a:schemeClr val="tx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Tree>
    <p:extLst>
      <p:ext uri="{BB962C8B-B14F-4D97-AF65-F5344CB8AC3E}">
        <p14:creationId xmlns:p14="http://schemas.microsoft.com/office/powerpoint/2010/main" val="1553028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Image full_1">
    <p:bg>
      <p:bgPr>
        <a:solidFill>
          <a:schemeClr val="tx1"/>
        </a:solidFill>
        <a:effectLst/>
      </p:bgPr>
    </p:bg>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C0181A92-AE87-A242-8709-85CD8BF5309A}"/>
              </a:ext>
            </a:extLst>
          </p:cNvPr>
          <p:cNvSpPr>
            <a:spLocks noGrp="1"/>
          </p:cNvSpPr>
          <p:nvPr>
            <p:ph type="pic" sz="quarter" idx="34"/>
          </p:nvPr>
        </p:nvSpPr>
        <p:spPr>
          <a:xfrm>
            <a:off x="0" y="-1"/>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Cliquez sur l'icône pour ajouter une image</a:t>
            </a: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73EA0A52-BA4A-48D4-AEA5-1E92905A8774}" type="slidenum">
              <a:rPr lang="fr-FR" smtClean="0"/>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endParaRPr lang="fr-FR"/>
          </a:p>
        </p:txBody>
      </p:sp>
      <p:sp>
        <p:nvSpPr>
          <p:cNvPr id="2" name="ZoneTexte 1">
            <a:extLst>
              <a:ext uri="{FF2B5EF4-FFF2-40B4-BE49-F238E27FC236}">
                <a16:creationId xmlns:a16="http://schemas.microsoft.com/office/drawing/2014/main" id="{7A810EC6-041C-D340-B157-48982FF29997}"/>
              </a:ext>
            </a:extLst>
          </p:cNvPr>
          <p:cNvSpPr txBox="1"/>
          <p:nvPr/>
        </p:nvSpPr>
        <p:spPr>
          <a:xfrm>
            <a:off x="5181600" y="-1041400"/>
            <a:ext cx="65" cy="338554"/>
          </a:xfrm>
          <a:prstGeom prst="rect">
            <a:avLst/>
          </a:prstGeom>
          <a:noFill/>
        </p:spPr>
        <p:txBody>
          <a:bodyPr wrap="none" lIns="0" rIns="0" rtlCol="0">
            <a:spAutoFit/>
          </a:bodyPr>
          <a:lstStyle/>
          <a:p>
            <a:pPr algn="l"/>
            <a:endParaRPr lang="fr-FR" sz="1600" b="0" i="0" err="1">
              <a:latin typeface="Source Sans Pro Light" panose="020B0403030403020204" pitchFamily="34" charset="77"/>
            </a:endParaRPr>
          </a:p>
        </p:txBody>
      </p:sp>
    </p:spTree>
    <p:extLst>
      <p:ext uri="{BB962C8B-B14F-4D97-AF65-F5344CB8AC3E}">
        <p14:creationId xmlns:p14="http://schemas.microsoft.com/office/powerpoint/2010/main" val="33431994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Image full_2">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8DC667E0-F022-CB4F-9AF6-73B0D0B1530F}"/>
              </a:ext>
            </a:extLst>
          </p:cNvPr>
          <p:cNvSpPr>
            <a:spLocks noGrp="1"/>
          </p:cNvSpPr>
          <p:nvPr>
            <p:ph type="pic" sz="quarter" idx="34" hasCustomPrompt="1"/>
          </p:nvPr>
        </p:nvSpPr>
        <p:spPr>
          <a:xfrm>
            <a:off x="0" y="0"/>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v</a:t>
            </a:r>
          </a:p>
        </p:txBody>
      </p:sp>
      <p:sp>
        <p:nvSpPr>
          <p:cNvPr id="7" name="Espace réservé du numéro de diapositive 2">
            <a:extLst>
              <a:ext uri="{FF2B5EF4-FFF2-40B4-BE49-F238E27FC236}">
                <a16:creationId xmlns:a16="http://schemas.microsoft.com/office/drawing/2014/main" id="{F8BAD646-2F9A-E549-BB48-42FAB1E467A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73EA0A52-BA4A-48D4-AEA5-1E92905A8774}" type="slidenum">
              <a:rPr lang="fr-FR" smtClean="0"/>
              <a:t>‹N°›</a:t>
            </a:fld>
            <a:endParaRPr lang="fr-FR"/>
          </a:p>
        </p:txBody>
      </p:sp>
      <p:sp>
        <p:nvSpPr>
          <p:cNvPr id="9" name="Espace réservé du texte 8">
            <a:extLst>
              <a:ext uri="{FF2B5EF4-FFF2-40B4-BE49-F238E27FC236}">
                <a16:creationId xmlns:a16="http://schemas.microsoft.com/office/drawing/2014/main" id="{F52673CD-12E7-0748-BE26-5ED5C23015B8}"/>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Espace réservé du pied de page 2">
            <a:extLst>
              <a:ext uri="{FF2B5EF4-FFF2-40B4-BE49-F238E27FC236}">
                <a16:creationId xmlns:a16="http://schemas.microsoft.com/office/drawing/2014/main" id="{4EF5E0E1-2065-354A-8A38-CFD7C43CB439}"/>
              </a:ext>
            </a:extLst>
          </p:cNvPr>
          <p:cNvSpPr>
            <a:spLocks noGrp="1"/>
          </p:cNvSpPr>
          <p:nvPr>
            <p:ph type="ftr" sz="quarter" idx="10"/>
          </p:nvPr>
        </p:nvSpPr>
        <p:spPr>
          <a:xfrm>
            <a:off x="229517" y="6502427"/>
            <a:ext cx="4291683" cy="153618"/>
          </a:xfrm>
        </p:spPr>
        <p:txBody>
          <a:bodyPr/>
          <a:lstStyle/>
          <a:p>
            <a:endParaRPr lang="fr-FR"/>
          </a:p>
        </p:txBody>
      </p:sp>
    </p:spTree>
    <p:extLst>
      <p:ext uri="{BB962C8B-B14F-4D97-AF65-F5344CB8AC3E}">
        <p14:creationId xmlns:p14="http://schemas.microsoft.com/office/powerpoint/2010/main" val="42428255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Image full_3">
    <p:bg>
      <p:bgPr>
        <a:solidFill>
          <a:schemeClr val="accent3"/>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B805EF58-2DA9-9140-A011-DBA29711CE7F}"/>
              </a:ext>
            </a:extLst>
          </p:cNvPr>
          <p:cNvSpPr>
            <a:spLocks noGrp="1"/>
          </p:cNvSpPr>
          <p:nvPr>
            <p:ph type="pic" sz="quarter" idx="12"/>
          </p:nvPr>
        </p:nvSpPr>
        <p:spPr>
          <a:xfrm>
            <a:off x="0" y="0"/>
            <a:ext cx="12192000" cy="6858000"/>
          </a:xfrm>
          <a:custGeom>
            <a:avLst/>
            <a:gdLst>
              <a:gd name="connsiteX0" fmla="*/ 6096000 w 12192000"/>
              <a:gd name="connsiteY0" fmla="*/ 0 h 6858000"/>
              <a:gd name="connsiteX1" fmla="*/ 0 w 12192000"/>
              <a:gd name="connsiteY1" fmla="*/ 6096000 h 6858000"/>
              <a:gd name="connsiteX2" fmla="*/ 0 w 12192000"/>
              <a:gd name="connsiteY2" fmla="*/ 6858000 h 6858000"/>
              <a:gd name="connsiteX3" fmla="*/ 12192000 w 12192000"/>
              <a:gd name="connsiteY3" fmla="*/ 6858000 h 6858000"/>
              <a:gd name="connsiteX4" fmla="*/ 12192000 w 12192000"/>
              <a:gd name="connsiteY4" fmla="*/ 6096000 h 6858000"/>
              <a:gd name="connsiteX5" fmla="*/ 609600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cubicBezTo>
                  <a:pt x="2729272" y="0"/>
                  <a:pt x="0" y="2729272"/>
                  <a:pt x="0" y="6096000"/>
                </a:cubicBezTo>
                <a:lnTo>
                  <a:pt x="0" y="6858000"/>
                </a:lnTo>
                <a:lnTo>
                  <a:pt x="12192000" y="6858000"/>
                </a:lnTo>
                <a:lnTo>
                  <a:pt x="12192000" y="6096000"/>
                </a:lnTo>
                <a:cubicBezTo>
                  <a:pt x="12192000" y="2729272"/>
                  <a:pt x="9462728" y="0"/>
                  <a:pt x="6096000" y="0"/>
                </a:cubicBezTo>
                <a:close/>
              </a:path>
            </a:pathLst>
          </a:custGeom>
          <a:solidFill>
            <a:schemeClr val="bg1">
              <a:lumMod val="65000"/>
            </a:schemeClr>
          </a:solidFill>
        </p:spPr>
        <p:txBody>
          <a:bodyPr wrap="square" anchor="ctr">
            <a:noAutofit/>
          </a:bodyPr>
          <a:lstStyle>
            <a:lvl1pPr algn="ctr">
              <a:defRPr/>
            </a:lvl1pPr>
          </a:lstStyle>
          <a:p>
            <a:r>
              <a:rPr lang="fr-FR"/>
              <a:t>Cliquez sur l'icône pour ajouter une image</a:t>
            </a:r>
          </a:p>
        </p:txBody>
      </p:sp>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9CC3AF3D-E3AF-6144-8DCC-89A2C7EC5ACD}"/>
              </a:ext>
            </a:extLst>
          </p:cNvPr>
          <p:cNvSpPr>
            <a:spLocks noGrp="1"/>
          </p:cNvSpPr>
          <p:nvPr>
            <p:ph type="title" hasCustomPrompt="1"/>
          </p:nvPr>
        </p:nvSpPr>
        <p:spPr>
          <a:xfrm>
            <a:off x="352638" y="325067"/>
            <a:ext cx="7025624"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1FE0EAE6-E07D-A54B-910D-2C649DCDBE2F}"/>
              </a:ext>
            </a:extLst>
          </p:cNvPr>
          <p:cNvSpPr>
            <a:spLocks noGrp="1"/>
          </p:cNvSpPr>
          <p:nvPr>
            <p:ph type="body" sz="quarter" idx="13" hasCustomPrompt="1"/>
          </p:nvPr>
        </p:nvSpPr>
        <p:spPr>
          <a:xfrm>
            <a:off x="352638" y="802531"/>
            <a:ext cx="7025625"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endParaRPr lang="fr-F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1186170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1_Video full_">
    <p:bg>
      <p:bgPr>
        <a:solidFill>
          <a:schemeClr val="tx1"/>
        </a:solidFill>
        <a:effectLst/>
      </p:bgPr>
    </p:bg>
    <p:spTree>
      <p:nvGrpSpPr>
        <p:cNvPr id="1" name=""/>
        <p:cNvGrpSpPr/>
        <p:nvPr/>
      </p:nvGrpSpPr>
      <p:grpSpPr>
        <a:xfrm>
          <a:off x="0" y="0"/>
          <a:ext cx="0" cy="0"/>
          <a:chOff x="0" y="0"/>
          <a:chExt cx="0" cy="0"/>
        </a:xfrm>
      </p:grpSpPr>
      <p:sp>
        <p:nvSpPr>
          <p:cNvPr id="3" name="Espace réservé de l'élément multimédia 2">
            <a:extLst>
              <a:ext uri="{FF2B5EF4-FFF2-40B4-BE49-F238E27FC236}">
                <a16:creationId xmlns:a16="http://schemas.microsoft.com/office/drawing/2014/main" id="{AECB14FE-3864-EE47-B174-F566CB6277AD}"/>
              </a:ext>
            </a:extLst>
          </p:cNvPr>
          <p:cNvSpPr>
            <a:spLocks noGrp="1"/>
          </p:cNvSpPr>
          <p:nvPr>
            <p:ph type="media" sz="quarter" idx="12"/>
          </p:nvPr>
        </p:nvSpPr>
        <p:spPr>
          <a:xfrm>
            <a:off x="0" y="0"/>
            <a:ext cx="12192000" cy="6877050"/>
          </a:xfrm>
          <a:solidFill>
            <a:schemeClr val="bg1">
              <a:lumMod val="65000"/>
            </a:schemeClr>
          </a:solidFill>
        </p:spPr>
        <p:txBody>
          <a:bodyPr/>
          <a:lstStyle/>
          <a:p>
            <a:r>
              <a:rPr lang="fr-FR"/>
              <a:t>Cliquez sur l'icône pour ajouter l'élément multimédia</a:t>
            </a:r>
          </a:p>
        </p:txBody>
      </p:sp>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endParaRPr lang="fr-F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grpSp>
        <p:nvGrpSpPr>
          <p:cNvPr id="12" name="Groupe 11">
            <a:extLst>
              <a:ext uri="{FF2B5EF4-FFF2-40B4-BE49-F238E27FC236}">
                <a16:creationId xmlns:a16="http://schemas.microsoft.com/office/drawing/2014/main" id="{7CA0017F-49E4-CD49-8D64-842DF3BA6F63}"/>
              </a:ext>
            </a:extLst>
          </p:cNvPr>
          <p:cNvGrpSpPr/>
          <p:nvPr/>
        </p:nvGrpSpPr>
        <p:grpSpPr>
          <a:xfrm>
            <a:off x="0" y="0"/>
            <a:ext cx="12192000" cy="6096000"/>
            <a:chOff x="0" y="0"/>
            <a:chExt cx="12192000" cy="6096000"/>
          </a:xfrm>
          <a:solidFill>
            <a:schemeClr val="accent3"/>
          </a:solidFill>
        </p:grpSpPr>
        <p:sp>
          <p:nvSpPr>
            <p:cNvPr id="13" name="Forme libre 12">
              <a:extLst>
                <a:ext uri="{FF2B5EF4-FFF2-40B4-BE49-F238E27FC236}">
                  <a16:creationId xmlns:a16="http://schemas.microsoft.com/office/drawing/2014/main" id="{BCC29026-BF92-A546-B57B-232693B46469}"/>
                </a:ext>
              </a:extLst>
            </p:cNvPr>
            <p:cNvSpPr/>
            <p:nvPr/>
          </p:nvSpPr>
          <p:spPr>
            <a:xfrm>
              <a:off x="0" y="0"/>
              <a:ext cx="6096000" cy="6096000"/>
            </a:xfrm>
            <a:custGeom>
              <a:avLst/>
              <a:gdLst>
                <a:gd name="connsiteX0" fmla="*/ 0 w 6096000"/>
                <a:gd name="connsiteY0" fmla="*/ 0 h 6096000"/>
                <a:gd name="connsiteX1" fmla="*/ 6096000 w 6096000"/>
                <a:gd name="connsiteY1" fmla="*/ 0 h 6096000"/>
                <a:gd name="connsiteX2" fmla="*/ 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cubicBezTo>
                    <a:pt x="2729272" y="0"/>
                    <a:pt x="0" y="2729272"/>
                    <a:pt x="0" y="60960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4" name="Forme libre 13">
              <a:extLst>
                <a:ext uri="{FF2B5EF4-FFF2-40B4-BE49-F238E27FC236}">
                  <a16:creationId xmlns:a16="http://schemas.microsoft.com/office/drawing/2014/main" id="{A7F5BF6B-2197-2C4C-8326-DEF7E3886998}"/>
                </a:ext>
              </a:extLst>
            </p:cNvPr>
            <p:cNvSpPr/>
            <p:nvPr/>
          </p:nvSpPr>
          <p:spPr>
            <a:xfrm>
              <a:off x="6096000" y="0"/>
              <a:ext cx="6096000" cy="6096000"/>
            </a:xfrm>
            <a:custGeom>
              <a:avLst/>
              <a:gdLst>
                <a:gd name="connsiteX0" fmla="*/ 0 w 6096000"/>
                <a:gd name="connsiteY0" fmla="*/ 0 h 6096000"/>
                <a:gd name="connsiteX1" fmla="*/ 6096000 w 6096000"/>
                <a:gd name="connsiteY1" fmla="*/ 0 h 6096000"/>
                <a:gd name="connsiteX2" fmla="*/ 609600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lnTo>
                    <a:pt x="6096000" y="6096000"/>
                  </a:lnTo>
                  <a:cubicBezTo>
                    <a:pt x="6096000" y="2729272"/>
                    <a:pt x="3366728"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sp>
        <p:nvSpPr>
          <p:cNvPr id="15" name="Espace réservé du texte 8">
            <a:extLst>
              <a:ext uri="{FF2B5EF4-FFF2-40B4-BE49-F238E27FC236}">
                <a16:creationId xmlns:a16="http://schemas.microsoft.com/office/drawing/2014/main" id="{7E496F5B-8420-A445-B91C-47AB67344B4A}"/>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742652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1_Video">
    <p:bg>
      <p:bgPr>
        <a:solidFill>
          <a:schemeClr val="accent3"/>
        </a:solidFill>
        <a:effectLst/>
      </p:bgPr>
    </p:bg>
    <p:spTree>
      <p:nvGrpSpPr>
        <p:cNvPr id="1" name=""/>
        <p:cNvGrpSpPr/>
        <p:nvPr/>
      </p:nvGrpSpPr>
      <p:grpSpPr>
        <a:xfrm>
          <a:off x="0" y="0"/>
          <a:ext cx="0" cy="0"/>
          <a:chOff x="0" y="0"/>
          <a:chExt cx="0" cy="0"/>
        </a:xfrm>
      </p:grpSpPr>
      <p:sp>
        <p:nvSpPr>
          <p:cNvPr id="13" name="Espace réservé de l'élément multimédia 7">
            <a:extLst>
              <a:ext uri="{FF2B5EF4-FFF2-40B4-BE49-F238E27FC236}">
                <a16:creationId xmlns:a16="http://schemas.microsoft.com/office/drawing/2014/main" id="{12714902-71EB-134F-AFD9-B58AC24EB35F}"/>
              </a:ext>
            </a:extLst>
          </p:cNvPr>
          <p:cNvSpPr>
            <a:spLocks noGrp="1"/>
          </p:cNvSpPr>
          <p:nvPr>
            <p:ph type="media" sz="quarter" idx="17"/>
          </p:nvPr>
        </p:nvSpPr>
        <p:spPr>
          <a:xfrm>
            <a:off x="6096000" y="0"/>
            <a:ext cx="6096000" cy="6877050"/>
          </a:xfrm>
          <a:prstGeom prst="round2SameRect">
            <a:avLst>
              <a:gd name="adj1" fmla="val 50000"/>
              <a:gd name="adj2" fmla="val 0"/>
            </a:avLst>
          </a:prstGeom>
          <a:solidFill>
            <a:schemeClr val="bg1">
              <a:lumMod val="65000"/>
            </a:schemeClr>
          </a:solidFill>
        </p:spPr>
        <p:txBody>
          <a:bodyPr/>
          <a:lstStyle/>
          <a:p>
            <a:r>
              <a:rPr lang="fr-FR"/>
              <a:t>Cliquez sur l'icône pour ajouter l'élément multimédia</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Titre 1">
            <a:extLst>
              <a:ext uri="{FF2B5EF4-FFF2-40B4-BE49-F238E27FC236}">
                <a16:creationId xmlns:a16="http://schemas.microsoft.com/office/drawing/2014/main" id="{99F83161-3D2E-E343-96D8-5440EAFEB47C}"/>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1499175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5657544-80C2-E413-D7CB-0B1E7E2D80EE}"/>
              </a:ext>
            </a:extLst>
          </p:cNvPr>
          <p:cNvSpPr>
            <a:spLocks noGrp="1"/>
          </p:cNvSpPr>
          <p:nvPr>
            <p:ph type="dt" sz="half" idx="10"/>
          </p:nvPr>
        </p:nvSpPr>
        <p:spPr/>
        <p:txBody>
          <a:bodyPr/>
          <a:lstStyle>
            <a:lvl1pPr>
              <a:defRPr/>
            </a:lvl1pPr>
          </a:lstStyle>
          <a:p>
            <a:pPr>
              <a:defRPr/>
            </a:pPr>
            <a:fld id="{27D2F88B-21EE-B84F-8701-DD9E86F5BCCE}" type="datetime1">
              <a:rPr lang="fr-FR"/>
              <a:pPr>
                <a:defRPr/>
              </a:pPr>
              <a:t>28/11/2025</a:t>
            </a:fld>
            <a:endParaRPr lang="fr-FR"/>
          </a:p>
        </p:txBody>
      </p:sp>
      <p:sp>
        <p:nvSpPr>
          <p:cNvPr id="5" name="Espace réservé du pied de page 4">
            <a:extLst>
              <a:ext uri="{FF2B5EF4-FFF2-40B4-BE49-F238E27FC236}">
                <a16:creationId xmlns:a16="http://schemas.microsoft.com/office/drawing/2014/main" id="{4A074196-C69A-46F5-D6E1-679D81AE752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C7B7EB1-EDD8-CDB6-5DED-97265135BF7A}"/>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1BFC293D-E12F-CC44-BF64-7DB82D69F752}" type="slidenum">
              <a:rPr lang="fr-FR" altLang="fr-FR"/>
              <a:pPr/>
              <a:t>‹N°›</a:t>
            </a:fld>
            <a:endParaRPr lang="fr-FR" altLang="fr-FR"/>
          </a:p>
        </p:txBody>
      </p:sp>
    </p:spTree>
    <p:extLst>
      <p:ext uri="{BB962C8B-B14F-4D97-AF65-F5344CB8AC3E}">
        <p14:creationId xmlns:p14="http://schemas.microsoft.com/office/powerpoint/2010/main" val="177018281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2_Video full_02">
    <p:bg>
      <p:bgPr>
        <a:solidFill>
          <a:schemeClr val="tx1"/>
        </a:solidFill>
        <a:effectLst/>
      </p:bgPr>
    </p:bg>
    <p:spTree>
      <p:nvGrpSpPr>
        <p:cNvPr id="1" name=""/>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73EA0A52-BA4A-48D4-AEA5-1E92905A8774}" type="slidenum">
              <a:rPr lang="fr-FR" smtClean="0"/>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endParaRPr lang="fr-FR"/>
          </a:p>
        </p:txBody>
      </p:sp>
      <p:sp>
        <p:nvSpPr>
          <p:cNvPr id="2" name="ZoneTexte 1">
            <a:extLst>
              <a:ext uri="{FF2B5EF4-FFF2-40B4-BE49-F238E27FC236}">
                <a16:creationId xmlns:a16="http://schemas.microsoft.com/office/drawing/2014/main" id="{7A810EC6-041C-D340-B157-48982FF29997}"/>
              </a:ext>
            </a:extLst>
          </p:cNvPr>
          <p:cNvSpPr txBox="1"/>
          <p:nvPr/>
        </p:nvSpPr>
        <p:spPr>
          <a:xfrm>
            <a:off x="5181600" y="-1041400"/>
            <a:ext cx="65" cy="338554"/>
          </a:xfrm>
          <a:prstGeom prst="rect">
            <a:avLst/>
          </a:prstGeom>
          <a:noFill/>
        </p:spPr>
        <p:txBody>
          <a:bodyPr wrap="none" lIns="0" rIns="0" rtlCol="0">
            <a:spAutoFit/>
          </a:bodyPr>
          <a:lstStyle/>
          <a:p>
            <a:pPr algn="l"/>
            <a:endParaRPr lang="fr-FR" sz="1600" b="0" i="0" err="1">
              <a:latin typeface="Source Sans Pro Light" panose="020B0403030403020204" pitchFamily="34" charset="77"/>
            </a:endParaRPr>
          </a:p>
        </p:txBody>
      </p:sp>
      <p:sp>
        <p:nvSpPr>
          <p:cNvPr id="10" name="Espace réservé de l'élément multimédia 9">
            <a:extLst>
              <a:ext uri="{FF2B5EF4-FFF2-40B4-BE49-F238E27FC236}">
                <a16:creationId xmlns:a16="http://schemas.microsoft.com/office/drawing/2014/main" id="{7518C33B-2FDD-F047-8C7F-861440C2DC9E}"/>
              </a:ext>
            </a:extLst>
          </p:cNvPr>
          <p:cNvSpPr>
            <a:spLocks noGrp="1"/>
          </p:cNvSpPr>
          <p:nvPr>
            <p:ph type="media" sz="quarter" idx="37"/>
          </p:nvPr>
        </p:nvSpPr>
        <p:spPr>
          <a:xfrm>
            <a:off x="0" y="0"/>
            <a:ext cx="12192000" cy="6286500"/>
          </a:xfrm>
          <a:custGeom>
            <a:avLst/>
            <a:gdLst>
              <a:gd name="connsiteX0" fmla="*/ 0 w 12192000"/>
              <a:gd name="connsiteY0" fmla="*/ 0 h 6286500"/>
              <a:gd name="connsiteX1" fmla="*/ 476265 w 12192000"/>
              <a:gd name="connsiteY1" fmla="*/ 0 h 6286500"/>
              <a:gd name="connsiteX2" fmla="*/ 2641600 w 12192000"/>
              <a:gd name="connsiteY2" fmla="*/ 0 h 6286500"/>
              <a:gd name="connsiteX3" fmla="*/ 11023600 w 12192000"/>
              <a:gd name="connsiteY3" fmla="*/ 0 h 6286500"/>
              <a:gd name="connsiteX4" fmla="*/ 11715735 w 12192000"/>
              <a:gd name="connsiteY4" fmla="*/ 0 h 6286500"/>
              <a:gd name="connsiteX5" fmla="*/ 12192000 w 12192000"/>
              <a:gd name="connsiteY5" fmla="*/ 0 h 6286500"/>
              <a:gd name="connsiteX6" fmla="*/ 12192000 w 12192000"/>
              <a:gd name="connsiteY6" fmla="*/ 476265 h 6286500"/>
              <a:gd name="connsiteX7" fmla="*/ 12192000 w 12192000"/>
              <a:gd name="connsiteY7" fmla="*/ 5810235 h 6286500"/>
              <a:gd name="connsiteX8" fmla="*/ 12192000 w 12192000"/>
              <a:gd name="connsiteY8" fmla="*/ 6286500 h 6286500"/>
              <a:gd name="connsiteX9" fmla="*/ 11715735 w 12192000"/>
              <a:gd name="connsiteY9" fmla="*/ 6286500 h 6286500"/>
              <a:gd name="connsiteX10" fmla="*/ 11023600 w 12192000"/>
              <a:gd name="connsiteY10" fmla="*/ 6286500 h 6286500"/>
              <a:gd name="connsiteX11" fmla="*/ 476265 w 12192000"/>
              <a:gd name="connsiteY11" fmla="*/ 6286500 h 6286500"/>
              <a:gd name="connsiteX12" fmla="*/ 0 w 12192000"/>
              <a:gd name="connsiteY12" fmla="*/ 5810235 h 6286500"/>
              <a:gd name="connsiteX13" fmla="*/ 0 w 12192000"/>
              <a:gd name="connsiteY13" fmla="*/ 3225800 h 6286500"/>
              <a:gd name="connsiteX14" fmla="*/ 0 w 12192000"/>
              <a:gd name="connsiteY14" fmla="*/ 476265 h 628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286500">
                <a:moveTo>
                  <a:pt x="0" y="0"/>
                </a:moveTo>
                <a:lnTo>
                  <a:pt x="476265" y="0"/>
                </a:lnTo>
                <a:lnTo>
                  <a:pt x="2641600" y="0"/>
                </a:lnTo>
                <a:lnTo>
                  <a:pt x="11023600" y="0"/>
                </a:lnTo>
                <a:lnTo>
                  <a:pt x="11715735" y="0"/>
                </a:lnTo>
                <a:lnTo>
                  <a:pt x="12192000" y="0"/>
                </a:lnTo>
                <a:lnTo>
                  <a:pt x="12192000" y="476265"/>
                </a:lnTo>
                <a:lnTo>
                  <a:pt x="12192000" y="5810235"/>
                </a:lnTo>
                <a:lnTo>
                  <a:pt x="12192000" y="6286500"/>
                </a:lnTo>
                <a:lnTo>
                  <a:pt x="11715735" y="6286500"/>
                </a:lnTo>
                <a:lnTo>
                  <a:pt x="11023600" y="6286500"/>
                </a:lnTo>
                <a:lnTo>
                  <a:pt x="476265" y="6286500"/>
                </a:lnTo>
                <a:cubicBezTo>
                  <a:pt x="213231" y="6286500"/>
                  <a:pt x="0" y="6073269"/>
                  <a:pt x="0" y="5810235"/>
                </a:cubicBezTo>
                <a:lnTo>
                  <a:pt x="0" y="3225800"/>
                </a:lnTo>
                <a:lnTo>
                  <a:pt x="0" y="476265"/>
                </a:lnTo>
                <a:close/>
              </a:path>
            </a:pathLst>
          </a:custGeom>
          <a:solidFill>
            <a:schemeClr val="bg1">
              <a:lumMod val="65000"/>
            </a:schemeClr>
          </a:solidFill>
        </p:spPr>
        <p:txBody>
          <a:bodyPr wrap="square">
            <a:noAutofit/>
          </a:bodyPr>
          <a:lstStyle/>
          <a:p>
            <a:r>
              <a:rPr lang="fr-FR"/>
              <a:t>Cliquez sur l'icône pour ajouter l'élément multimédia</a:t>
            </a:r>
          </a:p>
        </p:txBody>
      </p:sp>
    </p:spTree>
    <p:extLst>
      <p:ext uri="{BB962C8B-B14F-4D97-AF65-F5344CB8AC3E}">
        <p14:creationId xmlns:p14="http://schemas.microsoft.com/office/powerpoint/2010/main" val="6539191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2_Video full_03">
    <p:bg>
      <p:bgPr>
        <a:solidFill>
          <a:schemeClr val="tx1"/>
        </a:solidFill>
        <a:effectLst/>
      </p:bgPr>
    </p:bg>
    <p:spTree>
      <p:nvGrpSpPr>
        <p:cNvPr id="1" name=""/>
        <p:cNvGrpSpPr/>
        <p:nvPr/>
      </p:nvGrpSpPr>
      <p:grpSpPr>
        <a:xfrm>
          <a:off x="0" y="0"/>
          <a:ext cx="0" cy="0"/>
          <a:chOff x="0" y="0"/>
          <a:chExt cx="0" cy="0"/>
        </a:xfrm>
      </p:grpSpPr>
      <p:sp>
        <p:nvSpPr>
          <p:cNvPr id="11" name="Espace réservé de l'élément multimédia 4">
            <a:extLst>
              <a:ext uri="{FF2B5EF4-FFF2-40B4-BE49-F238E27FC236}">
                <a16:creationId xmlns:a16="http://schemas.microsoft.com/office/drawing/2014/main" id="{6FAB70BA-09F4-B24C-9214-730388AAE4B1}"/>
              </a:ext>
            </a:extLst>
          </p:cNvPr>
          <p:cNvSpPr>
            <a:spLocks noGrp="1"/>
          </p:cNvSpPr>
          <p:nvPr>
            <p:ph type="media" sz="quarter" idx="17"/>
          </p:nvPr>
        </p:nvSpPr>
        <p:spPr>
          <a:xfrm>
            <a:off x="0" y="0"/>
            <a:ext cx="12192000" cy="6858000"/>
          </a:xfrm>
          <a:solidFill>
            <a:schemeClr val="bg1">
              <a:lumMod val="65000"/>
            </a:schemeClr>
          </a:solidFill>
        </p:spPr>
        <p:txBody>
          <a:bodyPr/>
          <a:lstStyle/>
          <a:p>
            <a:r>
              <a:rPr lang="fr-FR"/>
              <a:t>Cliquez sur l'icône pour ajouter l'élément multimédia</a:t>
            </a: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73EA0A52-BA4A-48D4-AEA5-1E92905A8774}" type="slidenum">
              <a:rPr lang="fr-FR" smtClean="0"/>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endParaRPr lang="fr-FR"/>
          </a:p>
        </p:txBody>
      </p:sp>
      <p:sp>
        <p:nvSpPr>
          <p:cNvPr id="2" name="ZoneTexte 1">
            <a:extLst>
              <a:ext uri="{FF2B5EF4-FFF2-40B4-BE49-F238E27FC236}">
                <a16:creationId xmlns:a16="http://schemas.microsoft.com/office/drawing/2014/main" id="{7A810EC6-041C-D340-B157-48982FF29997}"/>
              </a:ext>
            </a:extLst>
          </p:cNvPr>
          <p:cNvSpPr txBox="1"/>
          <p:nvPr/>
        </p:nvSpPr>
        <p:spPr>
          <a:xfrm>
            <a:off x="5181600" y="-1041400"/>
            <a:ext cx="65" cy="338554"/>
          </a:xfrm>
          <a:prstGeom prst="rect">
            <a:avLst/>
          </a:prstGeom>
          <a:noFill/>
        </p:spPr>
        <p:txBody>
          <a:bodyPr wrap="none" lIns="0" rIns="0" rtlCol="0">
            <a:spAutoFit/>
          </a:bodyPr>
          <a:lstStyle/>
          <a:p>
            <a:pPr algn="l"/>
            <a:endParaRPr lang="fr-FR" sz="1600" b="0" i="0" err="1">
              <a:latin typeface="Source Sans Pro Light" panose="020B0403030403020204" pitchFamily="34" charset="77"/>
            </a:endParaRPr>
          </a:p>
        </p:txBody>
      </p:sp>
    </p:spTree>
    <p:extLst>
      <p:ext uri="{BB962C8B-B14F-4D97-AF65-F5344CB8AC3E}">
        <p14:creationId xmlns:p14="http://schemas.microsoft.com/office/powerpoint/2010/main" val="28056829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Mot Clé + Text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5F79D-AB60-224C-8ED5-235D64AB140D}"/>
              </a:ext>
            </a:extLst>
          </p:cNvPr>
          <p:cNvSpPr>
            <a:spLocks noGrp="1"/>
          </p:cNvSpPr>
          <p:nvPr>
            <p:ph type="title" hasCustomPrompt="1"/>
          </p:nvPr>
        </p:nvSpPr>
        <p:spPr>
          <a:xfrm>
            <a:off x="6448638" y="325067"/>
            <a:ext cx="5390724" cy="477465"/>
          </a:xfrm>
        </p:spPr>
        <p:txBody>
          <a:bodyPr/>
          <a:lstStyle/>
          <a:p>
            <a:r>
              <a:rPr lang="fr-FR"/>
              <a:t>Titre</a:t>
            </a:r>
          </a:p>
        </p:txBody>
      </p:sp>
      <p:sp>
        <p:nvSpPr>
          <p:cNvPr id="5" name="Rectangle 4">
            <a:extLst>
              <a:ext uri="{FF2B5EF4-FFF2-40B4-BE49-F238E27FC236}">
                <a16:creationId xmlns:a16="http://schemas.microsoft.com/office/drawing/2014/main" id="{ED6D9847-2727-F345-89F7-FD8A072747A3}"/>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CCF1E02A-0BF7-824C-B1F1-FDF83576A6EE}"/>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7" name="Espace réservé de la date 14">
            <a:extLst>
              <a:ext uri="{FF2B5EF4-FFF2-40B4-BE49-F238E27FC236}">
                <a16:creationId xmlns:a16="http://schemas.microsoft.com/office/drawing/2014/main" id="{0664FAB2-4D64-F548-A0D1-22EC2A24968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3" name="Espace réservé du pied de page 2">
            <a:extLst>
              <a:ext uri="{FF2B5EF4-FFF2-40B4-BE49-F238E27FC236}">
                <a16:creationId xmlns:a16="http://schemas.microsoft.com/office/drawing/2014/main" id="{560CC462-81D2-6F47-8111-CA70EFB3BBD9}"/>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6A55280B-6E22-964C-B2F0-50B0AB4BCDAF}"/>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8" name="Espace réservé du texte 3">
            <a:extLst>
              <a:ext uri="{FF2B5EF4-FFF2-40B4-BE49-F238E27FC236}">
                <a16:creationId xmlns:a16="http://schemas.microsoft.com/office/drawing/2014/main" id="{45E5D300-9C0E-7640-855D-B27DACB79CC8}"/>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9" name="Espace réservé du texte 12">
            <a:extLst>
              <a:ext uri="{FF2B5EF4-FFF2-40B4-BE49-F238E27FC236}">
                <a16:creationId xmlns:a16="http://schemas.microsoft.com/office/drawing/2014/main" id="{874AC3E7-C5FC-BB42-9A87-9F755CF29AA9}"/>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72B4286F-3F52-4640-BFD0-0448BA1B4625}"/>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lvl1pPr>
          </a:lstStyle>
          <a:p>
            <a:pPr lvl="0"/>
            <a:r>
              <a:rPr lang="fr-FR"/>
              <a:t>Cliquez pour modifier les styles du texte du masque</a:t>
            </a:r>
          </a:p>
        </p:txBody>
      </p:sp>
    </p:spTree>
    <p:extLst>
      <p:ext uri="{BB962C8B-B14F-4D97-AF65-F5344CB8AC3E}">
        <p14:creationId xmlns:p14="http://schemas.microsoft.com/office/powerpoint/2010/main" val="2511682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Mot Clé + Texte_2">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493FAF1-7F11-4E40-A91E-5C845396B763}"/>
              </a:ext>
            </a:extLst>
          </p:cNvPr>
          <p:cNvSpPr>
            <a:spLocks noGrp="1"/>
          </p:cNvSpPr>
          <p:nvPr>
            <p:ph type="ftr" sz="quarter" idx="10"/>
          </p:nvPr>
        </p:nvSpPr>
        <p:spPr/>
        <p:txBody>
          <a:bodyPr/>
          <a:lstStyle/>
          <a:p>
            <a:endParaRPr lang="fr-FR"/>
          </a:p>
        </p:txBody>
      </p:sp>
      <p:sp>
        <p:nvSpPr>
          <p:cNvPr id="5" name="Rectangle 4">
            <a:extLst>
              <a:ext uri="{FF2B5EF4-FFF2-40B4-BE49-F238E27FC236}">
                <a16:creationId xmlns:a16="http://schemas.microsoft.com/office/drawing/2014/main" id="{436B0CF7-8301-4B4B-9D2B-589E980FA0F0}"/>
              </a:ext>
            </a:extLst>
          </p:cNvPr>
          <p:cNvSpPr/>
          <p:nvPr/>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7980B982-EC20-024C-B1B5-405976A0B81A}"/>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tx1"/>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ysClr val="windowText" lastClr="000000"/>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7" name="Espace réservé du numéro de diapositive 3">
            <a:extLst>
              <a:ext uri="{FF2B5EF4-FFF2-40B4-BE49-F238E27FC236}">
                <a16:creationId xmlns:a16="http://schemas.microsoft.com/office/drawing/2014/main" id="{8EB429C6-2BFB-4E40-B47D-0641B30C6985}"/>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8" name="Espace réservé de la date 14">
            <a:extLst>
              <a:ext uri="{FF2B5EF4-FFF2-40B4-BE49-F238E27FC236}">
                <a16:creationId xmlns:a16="http://schemas.microsoft.com/office/drawing/2014/main" id="{692B7460-204B-E445-BF03-5DB27EEE29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6054C6D0-C39C-8C46-8F1D-50CC5460606D}"/>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D4B81CDB-810A-BD4D-A696-CC2110D2DA6F}"/>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Titre 1">
            <a:extLst>
              <a:ext uri="{FF2B5EF4-FFF2-40B4-BE49-F238E27FC236}">
                <a16:creationId xmlns:a16="http://schemas.microsoft.com/office/drawing/2014/main" id="{99AA348E-0623-0D46-9821-FED6CB013397}"/>
              </a:ext>
            </a:extLst>
          </p:cNvPr>
          <p:cNvSpPr>
            <a:spLocks noGrp="1"/>
          </p:cNvSpPr>
          <p:nvPr>
            <p:ph type="title" hasCustomPrompt="1"/>
          </p:nvPr>
        </p:nvSpPr>
        <p:spPr>
          <a:xfrm>
            <a:off x="6448638" y="325067"/>
            <a:ext cx="5390724" cy="477465"/>
          </a:xfrm>
        </p:spPr>
        <p:txBody>
          <a:bodyPr/>
          <a:lstStyle>
            <a:lvl1pPr>
              <a:defRPr>
                <a:solidFill>
                  <a:schemeClr val="bg1"/>
                </a:solidFill>
              </a:defRPr>
            </a:lvl1pPr>
          </a:lstStyle>
          <a:p>
            <a:r>
              <a:rPr lang="fr-FR"/>
              <a:t>Titre</a:t>
            </a:r>
          </a:p>
        </p:txBody>
      </p:sp>
      <p:sp>
        <p:nvSpPr>
          <p:cNvPr id="14" name="Espace réservé du texte 3">
            <a:extLst>
              <a:ext uri="{FF2B5EF4-FFF2-40B4-BE49-F238E27FC236}">
                <a16:creationId xmlns:a16="http://schemas.microsoft.com/office/drawing/2014/main" id="{5616CDA3-4BDE-2740-99F2-0C039A561690}"/>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2322296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Mot Clé + Text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A6765F-4718-A94D-B4DC-BF3D2C730388}"/>
              </a:ext>
            </a:extLst>
          </p:cNvPr>
          <p:cNvSpPr/>
          <p:nvPr/>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347C8F7D-B0DB-904E-9F0A-88466BA996FD}"/>
              </a:ext>
            </a:extLst>
          </p:cNvPr>
          <p:cNvSpPr>
            <a:spLocks noGrp="1"/>
          </p:cNvSpPr>
          <p:nvPr>
            <p:ph type="body" sz="quarter" idx="32"/>
          </p:nvPr>
        </p:nvSpPr>
        <p:spPr>
          <a:xfrm>
            <a:off x="7442883"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3" name="Espace réservé du pied de page 2">
            <a:extLst>
              <a:ext uri="{FF2B5EF4-FFF2-40B4-BE49-F238E27FC236}">
                <a16:creationId xmlns:a16="http://schemas.microsoft.com/office/drawing/2014/main" id="{49EA93BE-7160-064E-B5B4-343117E58BDA}"/>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13142E13-AB3A-F045-AB79-D6C0907ACC2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12">
            <a:extLst>
              <a:ext uri="{FF2B5EF4-FFF2-40B4-BE49-F238E27FC236}">
                <a16:creationId xmlns:a16="http://schemas.microsoft.com/office/drawing/2014/main" id="{3F765B32-2BFB-A740-A5F4-9314892A696D}"/>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477C3E57-F646-E74D-B366-2EC65401D396}"/>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e la date 14">
            <a:extLst>
              <a:ext uri="{FF2B5EF4-FFF2-40B4-BE49-F238E27FC236}">
                <a16:creationId xmlns:a16="http://schemas.microsoft.com/office/drawing/2014/main" id="{9E78BF3F-0900-AA44-A6F4-61FAF8A93ACB}"/>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Titre 1">
            <a:extLst>
              <a:ext uri="{FF2B5EF4-FFF2-40B4-BE49-F238E27FC236}">
                <a16:creationId xmlns:a16="http://schemas.microsoft.com/office/drawing/2014/main" id="{8E7948BD-46B5-D74D-B84C-985A73C7EF8B}"/>
              </a:ext>
            </a:extLst>
          </p:cNvPr>
          <p:cNvSpPr>
            <a:spLocks noGrp="1"/>
          </p:cNvSpPr>
          <p:nvPr>
            <p:ph type="title" hasCustomPrompt="1"/>
          </p:nvPr>
        </p:nvSpPr>
        <p:spPr>
          <a:xfrm>
            <a:off x="352638" y="325067"/>
            <a:ext cx="5425310" cy="477465"/>
          </a:xfrm>
        </p:spPr>
        <p:txBody>
          <a:bodyPr/>
          <a:lstStyle/>
          <a:p>
            <a:r>
              <a:rPr lang="fr-FR"/>
              <a:t>titre</a:t>
            </a:r>
          </a:p>
        </p:txBody>
      </p:sp>
      <p:sp>
        <p:nvSpPr>
          <p:cNvPr id="18" name="Espace réservé du texte 3">
            <a:extLst>
              <a:ext uri="{FF2B5EF4-FFF2-40B4-BE49-F238E27FC236}">
                <a16:creationId xmlns:a16="http://schemas.microsoft.com/office/drawing/2014/main" id="{E24A8D7D-F0F5-AB4A-938F-A48A7436DDB9}"/>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4557501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exte + image arche_1">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A05EF7-11BE-414A-8E53-91D407F8D96F}"/>
              </a:ext>
            </a:extLst>
          </p:cNvPr>
          <p:cNvSpPr/>
          <p:nvPr/>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endParaRPr lang="fr-F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73EA0A52-BA4A-48D4-AEA5-1E92905A8774}" type="slidenum">
              <a:rPr lang="fr-FR" smtClean="0"/>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pour une image  15">
            <a:extLst>
              <a:ext uri="{FF2B5EF4-FFF2-40B4-BE49-F238E27FC236}">
                <a16:creationId xmlns:a16="http://schemas.microsoft.com/office/drawing/2014/main" id="{F191E54A-2D95-CE42-8411-FA544EAD824E}"/>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5" name="Espace réservé du texte 8">
            <a:extLst>
              <a:ext uri="{FF2B5EF4-FFF2-40B4-BE49-F238E27FC236}">
                <a16:creationId xmlns:a16="http://schemas.microsoft.com/office/drawing/2014/main" id="{307C9AE6-1826-0942-B0DE-75E607F8B434}"/>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5425310"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96385741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exte + image arche_2">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7B8F03-F269-5748-B543-6389A5D9D6A2}"/>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u pied de page 2">
            <a:extLst>
              <a:ext uri="{FF2B5EF4-FFF2-40B4-BE49-F238E27FC236}">
                <a16:creationId xmlns:a16="http://schemas.microsoft.com/office/drawing/2014/main" id="{2B19B967-92E7-5043-B0CE-ABC3DF2A7B6B}"/>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endParaRPr lang="fr-FR"/>
          </a:p>
        </p:txBody>
      </p:sp>
      <p:sp>
        <p:nvSpPr>
          <p:cNvPr id="9" name="Espace réservé du numéro de diapositive 2">
            <a:extLst>
              <a:ext uri="{FF2B5EF4-FFF2-40B4-BE49-F238E27FC236}">
                <a16:creationId xmlns:a16="http://schemas.microsoft.com/office/drawing/2014/main" id="{1E56BEB6-633B-DE4B-A1B5-189314EB448F}"/>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73EA0A52-BA4A-48D4-AEA5-1E92905A8774}" type="slidenum">
              <a:rPr lang="fr-FR" smtClean="0"/>
              <a:t>‹N°›</a:t>
            </a:fld>
            <a:endParaRPr lang="fr-FR"/>
          </a:p>
        </p:txBody>
      </p:sp>
      <p:sp>
        <p:nvSpPr>
          <p:cNvPr id="11" name="Espace réservé du texte 12">
            <a:extLst>
              <a:ext uri="{FF2B5EF4-FFF2-40B4-BE49-F238E27FC236}">
                <a16:creationId xmlns:a16="http://schemas.microsoft.com/office/drawing/2014/main" id="{EB5C271A-8E7C-9C4E-9FE6-6C50CD9947FC}"/>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134A8E6F-6E53-4948-A84F-F12DC53B0F7E}"/>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4" name="Espace réservé de la date 14">
            <a:extLst>
              <a:ext uri="{FF2B5EF4-FFF2-40B4-BE49-F238E27FC236}">
                <a16:creationId xmlns:a16="http://schemas.microsoft.com/office/drawing/2014/main" id="{87EF8764-63FE-AF43-A15C-7E2F6FFA7DBB}"/>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15">
            <a:extLst>
              <a:ext uri="{FF2B5EF4-FFF2-40B4-BE49-F238E27FC236}">
                <a16:creationId xmlns:a16="http://schemas.microsoft.com/office/drawing/2014/main" id="{AD6E8F13-DEAB-8D49-9727-92C66AD9F05C}"/>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6" name="Espace réservé du texte 8">
            <a:extLst>
              <a:ext uri="{FF2B5EF4-FFF2-40B4-BE49-F238E27FC236}">
                <a16:creationId xmlns:a16="http://schemas.microsoft.com/office/drawing/2014/main" id="{700EB17F-0CE4-B34F-AC6E-031D6B02F66F}"/>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7" name="Titre 1">
            <a:extLst>
              <a:ext uri="{FF2B5EF4-FFF2-40B4-BE49-F238E27FC236}">
                <a16:creationId xmlns:a16="http://schemas.microsoft.com/office/drawing/2014/main" id="{0ECAFE99-1AF7-E247-AF71-DA55F096B608}"/>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59F77C95-8C1B-C744-81F6-6757C8EDB22B}"/>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5799382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exte + image arche_3">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endParaRPr lang="fr-F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73EA0A52-BA4A-48D4-AEA5-1E92905A8774}" type="slidenum">
              <a:rPr lang="fr-FR" smtClean="0"/>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p:nvSpPr>
        <p:spPr>
          <a:xfrm>
            <a:off x="5334000" y="0"/>
            <a:ext cx="685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oAutofit/>
          </a:bodyPr>
          <a:lstStyle>
            <a:lvl1pPr algn="ctr">
              <a:defRPr/>
            </a:lvl1pPr>
          </a:lstStyle>
          <a:p>
            <a:r>
              <a:rPr lang="fr-FR"/>
              <a:t>Cliquez sur l'icône pour ajouter une image</a:t>
            </a:r>
          </a:p>
        </p:txBody>
      </p:sp>
      <p:sp>
        <p:nvSpPr>
          <p:cNvPr id="14" name="Espace réservé du texte 12">
            <a:extLst>
              <a:ext uri="{FF2B5EF4-FFF2-40B4-BE49-F238E27FC236}">
                <a16:creationId xmlns:a16="http://schemas.microsoft.com/office/drawing/2014/main" id="{FFB0D73B-9ABD-864E-B44F-0C9C5F4312FF}"/>
              </a:ext>
            </a:extLst>
          </p:cNvPr>
          <p:cNvSpPr>
            <a:spLocks noGrp="1"/>
          </p:cNvSpPr>
          <p:nvPr>
            <p:ph type="body" sz="quarter" idx="53"/>
          </p:nvPr>
        </p:nvSpPr>
        <p:spPr>
          <a:xfrm>
            <a:off x="5794076" y="461358"/>
            <a:ext cx="1746412" cy="1791512"/>
          </a:xfrm>
          <a:prstGeom prst="round2SameRect">
            <a:avLst>
              <a:gd name="adj1" fmla="val 50000"/>
              <a:gd name="adj2" fmla="val 0"/>
            </a:avLst>
          </a:prstGeom>
          <a:solidFill>
            <a:schemeClr val="accent3"/>
          </a:solidFill>
        </p:spPr>
        <p:txBody>
          <a:bodyPr lIns="0" tIns="36000" rIns="0" bIns="108000" anchor="b" anchorCtr="0">
            <a:noAutofit/>
          </a:bodyPr>
          <a:lstStyle>
            <a:lvl1pPr marL="0" indent="0">
              <a:lnSpc>
                <a:spcPct val="80000"/>
              </a:lnSpc>
              <a:spcAft>
                <a:spcPts val="0"/>
              </a:spcAft>
              <a:tabLst/>
              <a:defRPr sz="16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9" name="Espace réservé du texte 8">
            <a:extLst>
              <a:ext uri="{FF2B5EF4-FFF2-40B4-BE49-F238E27FC236}">
                <a16:creationId xmlns:a16="http://schemas.microsoft.com/office/drawing/2014/main" id="{5CF1893D-088A-C04B-AF93-CA6C46A8934D}"/>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4857174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exte + image arche_4">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chor="t">
            <a:noAutofit/>
          </a:bodyPr>
          <a:lstStyle>
            <a:lvl1pPr algn="ctr">
              <a:defRPr/>
            </a:lvl1pPr>
          </a:lstStyle>
          <a:p>
            <a:r>
              <a:rPr lang="fr-FR"/>
              <a:t>Cliquez sur l'icône pour ajouter une image</a:t>
            </a:r>
          </a:p>
        </p:txBody>
      </p:sp>
      <p:sp>
        <p:nvSpPr>
          <p:cNvPr id="19" name="Espace réservé du texte 12">
            <a:extLst>
              <a:ext uri="{FF2B5EF4-FFF2-40B4-BE49-F238E27FC236}">
                <a16:creationId xmlns:a16="http://schemas.microsoft.com/office/drawing/2014/main" id="{6AAAFAF2-0642-5040-B7A9-8B62A1D3E31F}"/>
              </a:ext>
            </a:extLst>
          </p:cNvPr>
          <p:cNvSpPr>
            <a:spLocks noGrp="1"/>
          </p:cNvSpPr>
          <p:nvPr>
            <p:ph type="body" sz="quarter" idx="54"/>
          </p:nvPr>
        </p:nvSpPr>
        <p:spPr>
          <a:xfrm>
            <a:off x="9985513" y="4610100"/>
            <a:ext cx="1746412" cy="1767716"/>
          </a:xfrm>
          <a:prstGeom prst="round2SameRect">
            <a:avLst>
              <a:gd name="adj1" fmla="val 50000"/>
              <a:gd name="adj2" fmla="val 0"/>
            </a:avLst>
          </a:prstGeom>
          <a:noFill/>
          <a:ln w="19050">
            <a:solidFill>
              <a:schemeClr val="accent3"/>
            </a:solidFill>
          </a:ln>
        </p:spPr>
        <p:txBody>
          <a:bodyPr lIns="0" tIns="36000" rIns="0" bIns="108000" anchor="b" anchorCtr="0">
            <a:noAutofit/>
          </a:bodyPr>
          <a:lstStyle>
            <a:lvl1pPr marL="0" indent="0">
              <a:lnSpc>
                <a:spcPct val="80000"/>
              </a:lnSpc>
              <a:spcAft>
                <a:spcPts val="0"/>
              </a:spcAft>
              <a:tabLst/>
              <a:defRPr sz="1600" b="1" i="0" cap="all" baseline="0">
                <a:solidFill>
                  <a:schemeClr val="accent3"/>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0" name="Espace réservé du texte 8">
            <a:extLst>
              <a:ext uri="{FF2B5EF4-FFF2-40B4-BE49-F238E27FC236}">
                <a16:creationId xmlns:a16="http://schemas.microsoft.com/office/drawing/2014/main" id="{D094A2D4-2279-0646-8DDF-98607B356E2B}"/>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numéro de diapositive 2">
            <a:extLst>
              <a:ext uri="{FF2B5EF4-FFF2-40B4-BE49-F238E27FC236}">
                <a16:creationId xmlns:a16="http://schemas.microsoft.com/office/drawing/2014/main" id="{FBB54B4A-A281-2B4E-8596-E140BD22059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73EA0A52-BA4A-48D4-AEA5-1E92905A8774}" type="slidenum">
              <a:rPr lang="fr-FR" smtClean="0"/>
              <a:t>‹N°›</a:t>
            </a:fld>
            <a:endParaRPr lang="fr-FR"/>
          </a:p>
        </p:txBody>
      </p:sp>
    </p:spTree>
    <p:extLst>
      <p:ext uri="{BB962C8B-B14F-4D97-AF65-F5344CB8AC3E}">
        <p14:creationId xmlns:p14="http://schemas.microsoft.com/office/powerpoint/2010/main" val="178542091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exte + image arche_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8F77D-7AA5-FF42-9C39-692677EC7D9F}"/>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84FC4CE1-AC8C-3645-A4C0-E5085BFE79BC}"/>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0CE20098-3F03-334E-A49C-9D1A669656F1}"/>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5" name="Espace réservé de la date 14">
            <a:extLst>
              <a:ext uri="{FF2B5EF4-FFF2-40B4-BE49-F238E27FC236}">
                <a16:creationId xmlns:a16="http://schemas.microsoft.com/office/drawing/2014/main" id="{5BFF8C23-995F-C640-B352-851EA498F9E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pour une image  15">
            <a:extLst>
              <a:ext uri="{FF2B5EF4-FFF2-40B4-BE49-F238E27FC236}">
                <a16:creationId xmlns:a16="http://schemas.microsoft.com/office/drawing/2014/main" id="{926A985F-08BA-B247-8098-9EA13E077F71}"/>
              </a:ext>
            </a:extLst>
          </p:cNvPr>
          <p:cNvSpPr>
            <a:spLocks noGrp="1" noChangeAspect="1"/>
          </p:cNvSpPr>
          <p:nvPr>
            <p:ph type="pic" sz="quarter" idx="34"/>
          </p:nvPr>
        </p:nvSpPr>
        <p:spPr>
          <a:xfrm>
            <a:off x="4395735"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7" name="Espace réservé du texte 12">
            <a:extLst>
              <a:ext uri="{FF2B5EF4-FFF2-40B4-BE49-F238E27FC236}">
                <a16:creationId xmlns:a16="http://schemas.microsoft.com/office/drawing/2014/main" id="{C83DCEC4-0FA9-7847-ADC3-201C6E7580B9}"/>
              </a:ext>
            </a:extLst>
          </p:cNvPr>
          <p:cNvSpPr>
            <a:spLocks noGrp="1"/>
          </p:cNvSpPr>
          <p:nvPr>
            <p:ph type="body" sz="quarter" idx="33"/>
          </p:nvPr>
        </p:nvSpPr>
        <p:spPr>
          <a:xfrm>
            <a:off x="8178244"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58D36CF9-5F03-D742-8283-4ED2CEA85A15}"/>
              </a:ext>
            </a:extLst>
          </p:cNvPr>
          <p:cNvSpPr>
            <a:spLocks noGrp="1"/>
          </p:cNvSpPr>
          <p:nvPr>
            <p:ph type="body" sz="quarter" idx="36"/>
          </p:nvPr>
        </p:nvSpPr>
        <p:spPr>
          <a:xfrm>
            <a:off x="8178242"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7552E286-F8BE-A44F-8E62-F983E4766D8A}"/>
              </a:ext>
            </a:extLst>
          </p:cNvPr>
          <p:cNvSpPr>
            <a:spLocks noGrp="1"/>
          </p:cNvSpPr>
          <p:nvPr>
            <p:ph type="body" sz="quarter" idx="51" hasCustomPrompt="1"/>
          </p:nvPr>
        </p:nvSpPr>
        <p:spPr>
          <a:xfrm>
            <a:off x="45377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0" name="Espace réservé du texte 3">
            <a:extLst>
              <a:ext uri="{FF2B5EF4-FFF2-40B4-BE49-F238E27FC236}">
                <a16:creationId xmlns:a16="http://schemas.microsoft.com/office/drawing/2014/main" id="{9D3A7117-F2CB-334E-BBD2-6BD6BA21535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646725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D41E21-EF85-002A-A3A1-34EA6177D326}"/>
              </a:ext>
            </a:extLst>
          </p:cNvPr>
          <p:cNvSpPr>
            <a:spLocks noGrp="1"/>
          </p:cNvSpPr>
          <p:nvPr>
            <p:ph type="dt" sz="half" idx="10"/>
          </p:nvPr>
        </p:nvSpPr>
        <p:spPr/>
        <p:txBody>
          <a:bodyPr/>
          <a:lstStyle>
            <a:lvl1pPr>
              <a:defRPr/>
            </a:lvl1pPr>
          </a:lstStyle>
          <a:p>
            <a:pPr>
              <a:defRPr/>
            </a:pPr>
            <a:fld id="{1E0A8AAA-9D2A-3346-9D41-B4A2394D385D}" type="datetime1">
              <a:rPr lang="fr-FR"/>
              <a:pPr>
                <a:defRPr/>
              </a:pPr>
              <a:t>28/11/2025</a:t>
            </a:fld>
            <a:endParaRPr lang="fr-FR"/>
          </a:p>
        </p:txBody>
      </p:sp>
      <p:sp>
        <p:nvSpPr>
          <p:cNvPr id="5" name="Espace réservé du pied de page 4">
            <a:extLst>
              <a:ext uri="{FF2B5EF4-FFF2-40B4-BE49-F238E27FC236}">
                <a16:creationId xmlns:a16="http://schemas.microsoft.com/office/drawing/2014/main" id="{210C9482-1180-55BC-050D-B779BF70EAE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5689795D-C736-DBA2-88C8-4B5970AD6DDA}"/>
              </a:ext>
            </a:extLst>
          </p:cNvPr>
          <p:cNvSpPr>
            <a:spLocks noGrp="1"/>
          </p:cNvSpPr>
          <p:nvPr>
            <p:ph type="sldNum" sz="quarter" idx="12"/>
          </p:nvPr>
        </p:nvSpPr>
        <p:spPr/>
        <p:txBody>
          <a:bodyPr/>
          <a:lstStyle>
            <a:lvl1pPr>
              <a:defRPr sz="1400" b="1">
                <a:solidFill>
                  <a:schemeClr val="bg1"/>
                </a:solidFill>
                <a:latin typeface="TarzanaNarrow" panose="02000606030000020003" pitchFamily="2" charset="0"/>
              </a:defRPr>
            </a:lvl1pPr>
          </a:lstStyle>
          <a:p>
            <a:fld id="{2EC44141-8197-964C-BEFA-D099F7F3C6C1}" type="slidenum">
              <a:rPr lang="fr-FR" altLang="fr-FR"/>
              <a:pPr/>
              <a:t>‹N°›</a:t>
            </a:fld>
            <a:endParaRPr lang="fr-FR" altLang="fr-FR"/>
          </a:p>
        </p:txBody>
      </p:sp>
    </p:spTree>
    <p:extLst>
      <p:ext uri="{BB962C8B-B14F-4D97-AF65-F5344CB8AC3E}">
        <p14:creationId xmlns:p14="http://schemas.microsoft.com/office/powerpoint/2010/main" val="23118675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exte + image arche_6">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929BA5F-9121-DB4C-B7BC-E4226236EA8A}"/>
              </a:ext>
            </a:extLst>
          </p:cNvPr>
          <p:cNvSpPr>
            <a:spLocks noGrp="1"/>
          </p:cNvSpPr>
          <p:nvPr>
            <p:ph type="ftr" sz="quarter" idx="10"/>
          </p:nvPr>
        </p:nvSpPr>
        <p:spPr/>
        <p:txBody>
          <a:bodyPr/>
          <a:lstStyle/>
          <a:p>
            <a:endParaRPr lang="fr-FR"/>
          </a:p>
        </p:txBody>
      </p:sp>
      <p:sp>
        <p:nvSpPr>
          <p:cNvPr id="16" name="Espace réservé pour une image  24">
            <a:extLst>
              <a:ext uri="{FF2B5EF4-FFF2-40B4-BE49-F238E27FC236}">
                <a16:creationId xmlns:a16="http://schemas.microsoft.com/office/drawing/2014/main" id="{584A0971-ADD1-9C42-B4AA-C771E8C0B100}"/>
              </a:ext>
            </a:extLst>
          </p:cNvPr>
          <p:cNvSpPr>
            <a:spLocks noGrp="1" noChangeAspect="1"/>
          </p:cNvSpPr>
          <p:nvPr>
            <p:ph type="pic" sz="quarter" idx="37"/>
          </p:nvPr>
        </p:nvSpPr>
        <p:spPr>
          <a:xfrm>
            <a:off x="470985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7" name="Espace réservé pour une image  25">
            <a:extLst>
              <a:ext uri="{FF2B5EF4-FFF2-40B4-BE49-F238E27FC236}">
                <a16:creationId xmlns:a16="http://schemas.microsoft.com/office/drawing/2014/main" id="{87F7FCF1-A33D-6B46-A6A8-F90B4E4ACCEA}"/>
              </a:ext>
            </a:extLst>
          </p:cNvPr>
          <p:cNvSpPr>
            <a:spLocks noGrp="1" noChangeAspect="1"/>
          </p:cNvSpPr>
          <p:nvPr>
            <p:ph type="pic" sz="quarter" idx="38"/>
          </p:nvPr>
        </p:nvSpPr>
        <p:spPr>
          <a:xfrm>
            <a:off x="811038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8" name="Espace réservé pour une image  26">
            <a:extLst>
              <a:ext uri="{FF2B5EF4-FFF2-40B4-BE49-F238E27FC236}">
                <a16:creationId xmlns:a16="http://schemas.microsoft.com/office/drawing/2014/main" id="{E55C0359-3272-454E-99B3-C975F4F0D862}"/>
              </a:ext>
            </a:extLst>
          </p:cNvPr>
          <p:cNvSpPr>
            <a:spLocks noGrp="1" noChangeAspect="1"/>
          </p:cNvSpPr>
          <p:nvPr>
            <p:ph type="pic" sz="quarter" idx="39"/>
          </p:nvPr>
        </p:nvSpPr>
        <p:spPr>
          <a:xfrm>
            <a:off x="11510918"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9" name="Espace réservé de la date 14">
            <a:extLst>
              <a:ext uri="{FF2B5EF4-FFF2-40B4-BE49-F238E27FC236}">
                <a16:creationId xmlns:a16="http://schemas.microsoft.com/office/drawing/2014/main" id="{6E647D36-9A90-3246-A89D-6C7E2BAFE4A1}"/>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texte 12">
            <a:extLst>
              <a:ext uri="{FF2B5EF4-FFF2-40B4-BE49-F238E27FC236}">
                <a16:creationId xmlns:a16="http://schemas.microsoft.com/office/drawing/2014/main" id="{FAC39B7D-8C38-8D43-880D-A2D24D9502BA}"/>
              </a:ext>
            </a:extLst>
          </p:cNvPr>
          <p:cNvSpPr>
            <a:spLocks noGrp="1"/>
          </p:cNvSpPr>
          <p:nvPr>
            <p:ph type="body" sz="quarter" idx="33"/>
          </p:nvPr>
        </p:nvSpPr>
        <p:spPr>
          <a:xfrm>
            <a:off x="681082"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1" name="Espace réservé du texte 3">
            <a:extLst>
              <a:ext uri="{FF2B5EF4-FFF2-40B4-BE49-F238E27FC236}">
                <a16:creationId xmlns:a16="http://schemas.microsoft.com/office/drawing/2014/main" id="{4508D3D1-7D48-C54A-BE9F-88D60DDC7FD0}"/>
              </a:ext>
            </a:extLst>
          </p:cNvPr>
          <p:cNvSpPr>
            <a:spLocks noGrp="1"/>
          </p:cNvSpPr>
          <p:nvPr>
            <p:ph type="body" sz="quarter" idx="36"/>
          </p:nvPr>
        </p:nvSpPr>
        <p:spPr>
          <a:xfrm>
            <a:off x="681080"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22" name="Espace réservé du texte 8">
            <a:extLst>
              <a:ext uri="{FF2B5EF4-FFF2-40B4-BE49-F238E27FC236}">
                <a16:creationId xmlns:a16="http://schemas.microsoft.com/office/drawing/2014/main" id="{668214FF-258B-4B46-8BB3-402ADFDA918A}"/>
              </a:ext>
            </a:extLst>
          </p:cNvPr>
          <p:cNvSpPr>
            <a:spLocks noGrp="1"/>
          </p:cNvSpPr>
          <p:nvPr>
            <p:ph type="body" sz="quarter" idx="16" hasCustomPrompt="1"/>
          </p:nvPr>
        </p:nvSpPr>
        <p:spPr>
          <a:xfrm>
            <a:off x="116388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85D370FB-FA6C-494F-BD1C-F2A54EBF5152}"/>
              </a:ext>
            </a:extLst>
          </p:cNvPr>
          <p:cNvSpPr>
            <a:spLocks noGrp="1"/>
          </p:cNvSpPr>
          <p:nvPr>
            <p:ph type="body" sz="quarter" idx="49" hasCustomPrompt="1"/>
          </p:nvPr>
        </p:nvSpPr>
        <p:spPr>
          <a:xfrm>
            <a:off x="823833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79D9F59A-CFE5-5C43-84AF-D0CF544B0D3D}"/>
              </a:ext>
            </a:extLst>
          </p:cNvPr>
          <p:cNvSpPr>
            <a:spLocks noGrp="1"/>
          </p:cNvSpPr>
          <p:nvPr>
            <p:ph type="body" sz="quarter" idx="51" hasCustomPrompt="1"/>
          </p:nvPr>
        </p:nvSpPr>
        <p:spPr>
          <a:xfrm>
            <a:off x="483780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Espace réservé du numéro de diapositive 3">
            <a:extLst>
              <a:ext uri="{FF2B5EF4-FFF2-40B4-BE49-F238E27FC236}">
                <a16:creationId xmlns:a16="http://schemas.microsoft.com/office/drawing/2014/main" id="{4622AEE2-F4C6-3C46-8B1A-5EC35D64AFFC}"/>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15" name="Titre 1">
            <a:extLst>
              <a:ext uri="{FF2B5EF4-FFF2-40B4-BE49-F238E27FC236}">
                <a16:creationId xmlns:a16="http://schemas.microsoft.com/office/drawing/2014/main" id="{1C34B749-C2B8-5B41-B09F-D083E2D6DE2D}"/>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169E97B0-F565-2746-8ED6-6DEEB9F01C6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2423922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exte + image arche_7">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EADC2BD0-EA03-DD4E-9210-BD4CCFB0186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endParaRPr lang="fr-FR"/>
          </a:p>
        </p:txBody>
      </p:sp>
      <p:sp>
        <p:nvSpPr>
          <p:cNvPr id="7" name="Espace réservé pour une image  24">
            <a:extLst>
              <a:ext uri="{FF2B5EF4-FFF2-40B4-BE49-F238E27FC236}">
                <a16:creationId xmlns:a16="http://schemas.microsoft.com/office/drawing/2014/main" id="{BA96A0BD-D4B7-8C4F-98AC-D4FF3F1B4D82}"/>
              </a:ext>
            </a:extLst>
          </p:cNvPr>
          <p:cNvSpPr>
            <a:spLocks noGrp="1" noChangeAspect="1"/>
          </p:cNvSpPr>
          <p:nvPr>
            <p:ph type="pic" sz="quarter" idx="37"/>
          </p:nvPr>
        </p:nvSpPr>
        <p:spPr>
          <a:xfrm>
            <a:off x="470985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AEF12B39-3BA0-764E-AC75-89543A9184B7}"/>
              </a:ext>
            </a:extLst>
          </p:cNvPr>
          <p:cNvSpPr>
            <a:spLocks noGrp="1" noChangeAspect="1"/>
          </p:cNvSpPr>
          <p:nvPr>
            <p:ph type="pic" sz="quarter" idx="38"/>
          </p:nvPr>
        </p:nvSpPr>
        <p:spPr>
          <a:xfrm>
            <a:off x="811038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9" name="Espace réservé pour une image  26">
            <a:extLst>
              <a:ext uri="{FF2B5EF4-FFF2-40B4-BE49-F238E27FC236}">
                <a16:creationId xmlns:a16="http://schemas.microsoft.com/office/drawing/2014/main" id="{81F632DF-DB3F-DB4D-8085-DC2B5E89E96C}"/>
              </a:ext>
            </a:extLst>
          </p:cNvPr>
          <p:cNvSpPr>
            <a:spLocks noGrp="1" noChangeAspect="1"/>
          </p:cNvSpPr>
          <p:nvPr>
            <p:ph type="pic" sz="quarter" idx="39"/>
          </p:nvPr>
        </p:nvSpPr>
        <p:spPr>
          <a:xfrm>
            <a:off x="11510918"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e la date 14">
            <a:extLst>
              <a:ext uri="{FF2B5EF4-FFF2-40B4-BE49-F238E27FC236}">
                <a16:creationId xmlns:a16="http://schemas.microsoft.com/office/drawing/2014/main" id="{F79A80A7-C171-CA4C-AA01-2E491A89EB2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11" name="Espace réservé du texte 12">
            <a:extLst>
              <a:ext uri="{FF2B5EF4-FFF2-40B4-BE49-F238E27FC236}">
                <a16:creationId xmlns:a16="http://schemas.microsoft.com/office/drawing/2014/main" id="{733C6BA2-9841-2940-8272-5A6A17A03137}"/>
              </a:ext>
            </a:extLst>
          </p:cNvPr>
          <p:cNvSpPr>
            <a:spLocks noGrp="1"/>
          </p:cNvSpPr>
          <p:nvPr>
            <p:ph type="body" sz="quarter" idx="33"/>
          </p:nvPr>
        </p:nvSpPr>
        <p:spPr>
          <a:xfrm>
            <a:off x="681082" y="2199505"/>
            <a:ext cx="3400530" cy="1135119"/>
          </a:xfrm>
          <a:prstGeom prst="rect">
            <a:avLst/>
          </a:prstGeom>
        </p:spPr>
        <p:txBody>
          <a:bodyPr anchor="b"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5A03898F-6E19-1145-8951-65C6404516DD}"/>
              </a:ext>
            </a:extLst>
          </p:cNvPr>
          <p:cNvSpPr>
            <a:spLocks noGrp="1"/>
          </p:cNvSpPr>
          <p:nvPr>
            <p:ph type="body" sz="quarter" idx="36"/>
          </p:nvPr>
        </p:nvSpPr>
        <p:spPr>
          <a:xfrm>
            <a:off x="681080" y="3334624"/>
            <a:ext cx="3400531" cy="2654091"/>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Espace réservé du texte 8">
            <a:extLst>
              <a:ext uri="{FF2B5EF4-FFF2-40B4-BE49-F238E27FC236}">
                <a16:creationId xmlns:a16="http://schemas.microsoft.com/office/drawing/2014/main" id="{31485B7E-665F-CC4C-BC4B-1831AF5072E6}"/>
              </a:ext>
            </a:extLst>
          </p:cNvPr>
          <p:cNvSpPr>
            <a:spLocks noGrp="1"/>
          </p:cNvSpPr>
          <p:nvPr>
            <p:ph type="body" sz="quarter" idx="16" hasCustomPrompt="1"/>
          </p:nvPr>
        </p:nvSpPr>
        <p:spPr>
          <a:xfrm>
            <a:off x="11638866"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2B457D35-F871-6943-8013-64E589DD9EC1}"/>
              </a:ext>
            </a:extLst>
          </p:cNvPr>
          <p:cNvSpPr>
            <a:spLocks noGrp="1"/>
          </p:cNvSpPr>
          <p:nvPr>
            <p:ph type="body" sz="quarter" idx="49" hasCustomPrompt="1"/>
          </p:nvPr>
        </p:nvSpPr>
        <p:spPr>
          <a:xfrm>
            <a:off x="823833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5" name="Espace réservé du texte 8">
            <a:extLst>
              <a:ext uri="{FF2B5EF4-FFF2-40B4-BE49-F238E27FC236}">
                <a16:creationId xmlns:a16="http://schemas.microsoft.com/office/drawing/2014/main" id="{3EF98A95-6F71-EF42-BB1B-7F65BE91E5B0}"/>
              </a:ext>
            </a:extLst>
          </p:cNvPr>
          <p:cNvSpPr>
            <a:spLocks noGrp="1"/>
          </p:cNvSpPr>
          <p:nvPr>
            <p:ph type="body" sz="quarter" idx="51" hasCustomPrompt="1"/>
          </p:nvPr>
        </p:nvSpPr>
        <p:spPr>
          <a:xfrm>
            <a:off x="483780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6" name="Espace réservé du numéro de diapositive 3">
            <a:extLst>
              <a:ext uri="{FF2B5EF4-FFF2-40B4-BE49-F238E27FC236}">
                <a16:creationId xmlns:a16="http://schemas.microsoft.com/office/drawing/2014/main" id="{AAC84AFF-C040-9447-B8C6-FF5A0F02BDF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18" name="Titre 1">
            <a:extLst>
              <a:ext uri="{FF2B5EF4-FFF2-40B4-BE49-F238E27FC236}">
                <a16:creationId xmlns:a16="http://schemas.microsoft.com/office/drawing/2014/main" id="{90AB5611-E5EF-4449-B40E-97104F7899F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9" name="Espace réservé du texte 3">
            <a:extLst>
              <a:ext uri="{FF2B5EF4-FFF2-40B4-BE49-F238E27FC236}">
                <a16:creationId xmlns:a16="http://schemas.microsoft.com/office/drawing/2014/main" id="{96395F19-245B-AC40-8565-DBA9408E8C2C}"/>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5988173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Accroche + image arche_1">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EADAD-4554-4444-BFCD-6C4485B2C9D0}"/>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8772C382-261F-C34E-A825-642543E032F1}"/>
              </a:ext>
            </a:extLst>
          </p:cNvPr>
          <p:cNvSpPr>
            <a:spLocks noGrp="1"/>
          </p:cNvSpPr>
          <p:nvPr>
            <p:ph type="body" sz="quarter" idx="32"/>
          </p:nvPr>
        </p:nvSpPr>
        <p:spPr>
          <a:xfrm>
            <a:off x="1346883" y="1239754"/>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solidFill>
            <a:schemeClr val="accent3"/>
          </a:solidFill>
        </p:spPr>
        <p:txBody>
          <a:bodyPr wrap="square" lIns="180000" tIns="180000" rIns="180000" bIns="180000" anchor="ctr">
            <a:noAutofit/>
          </a:bodyPr>
          <a:lstStyle>
            <a:lvl1pPr algn="l">
              <a:lnSpc>
                <a:spcPct val="100000"/>
              </a:lnSpc>
              <a:defRPr sz="2400" b="0" i="0">
                <a:solidFill>
                  <a:schemeClr val="bg1"/>
                </a:solidFill>
                <a:latin typeface="Paris2024 Extralight" panose="020102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p:txBody>
      </p:sp>
      <p:sp>
        <p:nvSpPr>
          <p:cNvPr id="8" name="Espace réservé de la date 14">
            <a:extLst>
              <a:ext uri="{FF2B5EF4-FFF2-40B4-BE49-F238E27FC236}">
                <a16:creationId xmlns:a16="http://schemas.microsoft.com/office/drawing/2014/main" id="{C247C2AA-978F-0247-8E96-93423F119B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E085FECD-0E6B-6A4F-8CD0-FADABABE549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endParaRPr lang="fr-FR"/>
          </a:p>
        </p:txBody>
      </p:sp>
      <p:sp>
        <p:nvSpPr>
          <p:cNvPr id="10" name="Espace réservé pour une image  15">
            <a:extLst>
              <a:ext uri="{FF2B5EF4-FFF2-40B4-BE49-F238E27FC236}">
                <a16:creationId xmlns:a16="http://schemas.microsoft.com/office/drawing/2014/main" id="{E1F92116-3401-B34F-9C97-3F004A6CF53B}"/>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1" name="Espace réservé du texte 8">
            <a:extLst>
              <a:ext uri="{FF2B5EF4-FFF2-40B4-BE49-F238E27FC236}">
                <a16:creationId xmlns:a16="http://schemas.microsoft.com/office/drawing/2014/main" id="{7F33A3AE-8A5A-6A4A-906E-B57A9D011105}"/>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numéro de diapositive 2">
            <a:extLst>
              <a:ext uri="{FF2B5EF4-FFF2-40B4-BE49-F238E27FC236}">
                <a16:creationId xmlns:a16="http://schemas.microsoft.com/office/drawing/2014/main" id="{D0533030-6D82-3843-9B8B-1BADE5261A5B}"/>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73EA0A52-BA4A-48D4-AEA5-1E92905A8774}" type="slidenum">
              <a:rPr lang="fr-FR" smtClean="0"/>
              <a:t>‹N°›</a:t>
            </a:fld>
            <a:endParaRPr lang="fr-FR"/>
          </a:p>
        </p:txBody>
      </p:sp>
    </p:spTree>
    <p:extLst>
      <p:ext uri="{BB962C8B-B14F-4D97-AF65-F5344CB8AC3E}">
        <p14:creationId xmlns:p14="http://schemas.microsoft.com/office/powerpoint/2010/main" val="176282521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Accroche + image arche_2">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F37384-C76A-614C-8BFF-6F2862BBF233}"/>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e la date 14">
            <a:extLst>
              <a:ext uri="{FF2B5EF4-FFF2-40B4-BE49-F238E27FC236}">
                <a16:creationId xmlns:a16="http://schemas.microsoft.com/office/drawing/2014/main" id="{EEFE0EDE-BA89-624F-BE3A-2A188CEF54E9}"/>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5CB03901-9B73-CD43-B674-EF8B61C6F073}"/>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endParaRPr lang="fr-FR"/>
          </a:p>
        </p:txBody>
      </p:sp>
      <p:sp>
        <p:nvSpPr>
          <p:cNvPr id="10" name="Espace réservé pour une image  15">
            <a:extLst>
              <a:ext uri="{FF2B5EF4-FFF2-40B4-BE49-F238E27FC236}">
                <a16:creationId xmlns:a16="http://schemas.microsoft.com/office/drawing/2014/main" id="{1472AE31-8EE8-B94E-B55F-723957F492F4}"/>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1" name="Espace réservé du texte 8">
            <a:extLst>
              <a:ext uri="{FF2B5EF4-FFF2-40B4-BE49-F238E27FC236}">
                <a16:creationId xmlns:a16="http://schemas.microsoft.com/office/drawing/2014/main" id="{47330C8A-C7DF-C641-A946-B1704077D6FD}"/>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Titre 12">
            <a:extLst>
              <a:ext uri="{FF2B5EF4-FFF2-40B4-BE49-F238E27FC236}">
                <a16:creationId xmlns:a16="http://schemas.microsoft.com/office/drawing/2014/main" id="{A20CAE40-4FD0-EC45-8AE1-00127C04E29F}"/>
              </a:ext>
            </a:extLst>
          </p:cNvPr>
          <p:cNvSpPr>
            <a:spLocks noGrp="1"/>
          </p:cNvSpPr>
          <p:nvPr>
            <p:ph type="title"/>
          </p:nvPr>
        </p:nvSpPr>
        <p:spPr>
          <a:xfrm>
            <a:off x="1219200" y="1178547"/>
            <a:ext cx="3507174" cy="4379291"/>
          </a:xfrm>
        </p:spPr>
        <p:txBody>
          <a:bodyPr anchor="ctr">
            <a:noAutofit/>
          </a:bodyPr>
          <a:lstStyle>
            <a:lvl1pPr>
              <a:defRPr lang="fr-FR" sz="3200" b="1" i="0" kern="1200" dirty="0">
                <a:solidFill>
                  <a:schemeClr val="bg1"/>
                </a:solidFill>
                <a:latin typeface="Paris2024" panose="02010503030201020103" pitchFamily="2" charset="0"/>
                <a:ea typeface="+mn-ea"/>
                <a:cs typeface="+mn-cs"/>
              </a:defRPr>
            </a:lvl1pPr>
          </a:lstStyle>
          <a:p>
            <a:r>
              <a:rPr lang="fr-FR"/>
              <a:t>Modifiez le style du titre</a:t>
            </a:r>
          </a:p>
        </p:txBody>
      </p:sp>
      <p:sp>
        <p:nvSpPr>
          <p:cNvPr id="15" name="Espace réservé du numéro de diapositive 2">
            <a:extLst>
              <a:ext uri="{FF2B5EF4-FFF2-40B4-BE49-F238E27FC236}">
                <a16:creationId xmlns:a16="http://schemas.microsoft.com/office/drawing/2014/main" id="{05833823-1BBB-7146-8C60-C2C2FABD86DD}"/>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73EA0A52-BA4A-48D4-AEA5-1E92905A8774}" type="slidenum">
              <a:rPr lang="fr-FR" smtClean="0"/>
              <a:t>‹N°›</a:t>
            </a:fld>
            <a:endParaRPr lang="fr-FR"/>
          </a:p>
        </p:txBody>
      </p:sp>
    </p:spTree>
    <p:extLst>
      <p:ext uri="{BB962C8B-B14F-4D97-AF65-F5344CB8AC3E}">
        <p14:creationId xmlns:p14="http://schemas.microsoft.com/office/powerpoint/2010/main" val="10262497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Arches 3 col_1">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B440F047-6283-BE45-B35C-53A27AB1CAF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tx1"/>
                </a:solidFill>
                <a:latin typeface="Source Sans Pro Semibold" panose="020B0503030403020204" pitchFamily="34" charset="77"/>
                <a:cs typeface="Arial"/>
              </a:defRPr>
            </a:lvl1pPr>
          </a:lstStyle>
          <a:p>
            <a:endParaRPr lang="fr-FR"/>
          </a:p>
        </p:txBody>
      </p:sp>
      <p:sp>
        <p:nvSpPr>
          <p:cNvPr id="6" name="Espace réservé pour une image  33">
            <a:extLst>
              <a:ext uri="{FF2B5EF4-FFF2-40B4-BE49-F238E27FC236}">
                <a16:creationId xmlns:a16="http://schemas.microsoft.com/office/drawing/2014/main" id="{36D7A3EE-DF0A-5D44-A280-0DF0A1BCD81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34">
            <a:extLst>
              <a:ext uri="{FF2B5EF4-FFF2-40B4-BE49-F238E27FC236}">
                <a16:creationId xmlns:a16="http://schemas.microsoft.com/office/drawing/2014/main" id="{0AC987A7-EDF3-FD45-9265-990720FBCC25}"/>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35">
            <a:extLst>
              <a:ext uri="{FF2B5EF4-FFF2-40B4-BE49-F238E27FC236}">
                <a16:creationId xmlns:a16="http://schemas.microsoft.com/office/drawing/2014/main" id="{7F40BC84-A5FC-C345-8668-CE11847C5271}"/>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u numéro de diapositive 2">
            <a:extLst>
              <a:ext uri="{FF2B5EF4-FFF2-40B4-BE49-F238E27FC236}">
                <a16:creationId xmlns:a16="http://schemas.microsoft.com/office/drawing/2014/main" id="{C8E8DDCA-38A5-2A44-A3D3-FC4EFD39A2E0}"/>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73EA0A52-BA4A-48D4-AEA5-1E92905A8774}" type="slidenum">
              <a:rPr lang="fr-FR" smtClean="0"/>
              <a:t>‹N°›</a:t>
            </a:fld>
            <a:endParaRPr lang="fr-FR"/>
          </a:p>
        </p:txBody>
      </p:sp>
      <p:sp>
        <p:nvSpPr>
          <p:cNvPr id="10" name="Espace réservé de la date 14">
            <a:extLst>
              <a:ext uri="{FF2B5EF4-FFF2-40B4-BE49-F238E27FC236}">
                <a16:creationId xmlns:a16="http://schemas.microsoft.com/office/drawing/2014/main" id="{8955B430-DD75-D845-8854-74306759632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876CEFA2-EE01-A24F-8FE2-5B8C224528FD}"/>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226ECC74-4968-CA4D-9B0C-D471EAEC01DF}"/>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6A7BD1F2-E71F-C84D-86C6-657EFBE6B534}"/>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5B414454-164C-FD40-B0B2-4B56ABCC4EC9}"/>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F011E962-E800-BB4A-B5B3-800172B5AEC6}"/>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E77B49A5-B7CB-E14E-8288-2E864493EECE}"/>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7" name="Espace réservé du texte 8">
            <a:extLst>
              <a:ext uri="{FF2B5EF4-FFF2-40B4-BE49-F238E27FC236}">
                <a16:creationId xmlns:a16="http://schemas.microsoft.com/office/drawing/2014/main" id="{F49E5511-F569-D94A-B5A4-03C469E1A11A}"/>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C778475C-C734-5343-8DF7-944F645DC468}"/>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522ADE5C-B2B1-4048-B9D6-87999DC16C5F}"/>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Titre 1">
            <a:extLst>
              <a:ext uri="{FF2B5EF4-FFF2-40B4-BE49-F238E27FC236}">
                <a16:creationId xmlns:a16="http://schemas.microsoft.com/office/drawing/2014/main" id="{6492F53C-57B7-184C-B16F-298058A99863}"/>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ED8ED218-562B-244F-988F-C297C536E46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96521773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Arches 3 col_2">
    <p:bg>
      <p:bgPr>
        <a:solidFill>
          <a:schemeClr val="tx1"/>
        </a:solidFill>
        <a:effectLst/>
      </p:bgPr>
    </p:bg>
    <p:spTree>
      <p:nvGrpSpPr>
        <p:cNvPr id="1" name=""/>
        <p:cNvGrpSpPr/>
        <p:nvPr/>
      </p:nvGrpSpPr>
      <p:grpSpPr>
        <a:xfrm>
          <a:off x="0" y="0"/>
          <a:ext cx="0" cy="0"/>
          <a:chOff x="0" y="0"/>
          <a:chExt cx="0" cy="0"/>
        </a:xfrm>
      </p:grpSpPr>
      <p:sp>
        <p:nvSpPr>
          <p:cNvPr id="19" name="Holder 4">
            <a:extLst>
              <a:ext uri="{FF2B5EF4-FFF2-40B4-BE49-F238E27FC236}">
                <a16:creationId xmlns:a16="http://schemas.microsoft.com/office/drawing/2014/main" id="{ABB35C91-AFF0-C546-8FD4-468C6D1D7BB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bg1"/>
                </a:solidFill>
                <a:latin typeface="Source Sans Pro Semibold" panose="020B0503030403020204" pitchFamily="34" charset="77"/>
                <a:cs typeface="Arial"/>
              </a:defRPr>
            </a:lvl1pPr>
          </a:lstStyle>
          <a:p>
            <a:endParaRPr lang="fr-FR"/>
          </a:p>
        </p:txBody>
      </p:sp>
      <p:sp>
        <p:nvSpPr>
          <p:cNvPr id="20" name="Espace réservé pour une image  33">
            <a:extLst>
              <a:ext uri="{FF2B5EF4-FFF2-40B4-BE49-F238E27FC236}">
                <a16:creationId xmlns:a16="http://schemas.microsoft.com/office/drawing/2014/main" id="{D47929F3-0EFA-5B46-8FD5-2EE2A353AE6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1" name="Espace réservé pour une image  34">
            <a:extLst>
              <a:ext uri="{FF2B5EF4-FFF2-40B4-BE49-F238E27FC236}">
                <a16:creationId xmlns:a16="http://schemas.microsoft.com/office/drawing/2014/main" id="{54A25BAB-4696-404E-A5B7-CB49FC0D5328}"/>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2" name="Espace réservé pour une image  35">
            <a:extLst>
              <a:ext uri="{FF2B5EF4-FFF2-40B4-BE49-F238E27FC236}">
                <a16:creationId xmlns:a16="http://schemas.microsoft.com/office/drawing/2014/main" id="{F9BF33D0-9772-514F-BA23-92701D30BFC4}"/>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3" name="Espace réservé du numéro de diapositive 2">
            <a:extLst>
              <a:ext uri="{FF2B5EF4-FFF2-40B4-BE49-F238E27FC236}">
                <a16:creationId xmlns:a16="http://schemas.microsoft.com/office/drawing/2014/main" id="{B0042686-B26F-ED4D-B61C-A02C6169736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73EA0A52-BA4A-48D4-AEA5-1E92905A8774}" type="slidenum">
              <a:rPr lang="fr-FR" smtClean="0"/>
              <a:t>‹N°›</a:t>
            </a:fld>
            <a:endParaRPr lang="fr-FR"/>
          </a:p>
        </p:txBody>
      </p:sp>
      <p:sp>
        <p:nvSpPr>
          <p:cNvPr id="24" name="Espace réservé de la date 14">
            <a:extLst>
              <a:ext uri="{FF2B5EF4-FFF2-40B4-BE49-F238E27FC236}">
                <a16:creationId xmlns:a16="http://schemas.microsoft.com/office/drawing/2014/main" id="{B845AA02-D80A-A043-A8D7-30BA296689E9}"/>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5" name="Espace réservé du texte 12">
            <a:extLst>
              <a:ext uri="{FF2B5EF4-FFF2-40B4-BE49-F238E27FC236}">
                <a16:creationId xmlns:a16="http://schemas.microsoft.com/office/drawing/2014/main" id="{927DE016-0E0E-0447-B51C-6ABD6C3DC6F9}"/>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6" name="Espace réservé du texte 3">
            <a:extLst>
              <a:ext uri="{FF2B5EF4-FFF2-40B4-BE49-F238E27FC236}">
                <a16:creationId xmlns:a16="http://schemas.microsoft.com/office/drawing/2014/main" id="{4FDA6CE3-0562-D344-B9E5-253F1CB31C11}"/>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4BB17C83-56C7-DE4D-A582-9DFD0380FB4D}"/>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8" name="Espace réservé du texte 3">
            <a:extLst>
              <a:ext uri="{FF2B5EF4-FFF2-40B4-BE49-F238E27FC236}">
                <a16:creationId xmlns:a16="http://schemas.microsoft.com/office/drawing/2014/main" id="{09EA48A6-EB5B-1F4F-B9AA-8A3CBA890465}"/>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9" name="Espace réservé du texte 12">
            <a:extLst>
              <a:ext uri="{FF2B5EF4-FFF2-40B4-BE49-F238E27FC236}">
                <a16:creationId xmlns:a16="http://schemas.microsoft.com/office/drawing/2014/main" id="{AEA84788-4E2C-4C42-A70A-FED29B535BED}"/>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30" name="Espace réservé du texte 3">
            <a:extLst>
              <a:ext uri="{FF2B5EF4-FFF2-40B4-BE49-F238E27FC236}">
                <a16:creationId xmlns:a16="http://schemas.microsoft.com/office/drawing/2014/main" id="{2E04C339-B362-4F4E-974D-24D6AFE98DD7}"/>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31" name="Espace réservé du texte 8">
            <a:extLst>
              <a:ext uri="{FF2B5EF4-FFF2-40B4-BE49-F238E27FC236}">
                <a16:creationId xmlns:a16="http://schemas.microsoft.com/office/drawing/2014/main" id="{1E80C7BD-03AF-A649-999B-DF4F25739A57}"/>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2" name="Espace réservé du texte 8">
            <a:extLst>
              <a:ext uri="{FF2B5EF4-FFF2-40B4-BE49-F238E27FC236}">
                <a16:creationId xmlns:a16="http://schemas.microsoft.com/office/drawing/2014/main" id="{A95B6C3A-ED5F-2A4A-885E-85D9603DC7A9}"/>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3" name="Espace réservé du texte 8">
            <a:extLst>
              <a:ext uri="{FF2B5EF4-FFF2-40B4-BE49-F238E27FC236}">
                <a16:creationId xmlns:a16="http://schemas.microsoft.com/office/drawing/2014/main" id="{7EC8CF31-A383-3C47-9434-814C33DA4A83}"/>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4" name="Titre 1">
            <a:extLst>
              <a:ext uri="{FF2B5EF4-FFF2-40B4-BE49-F238E27FC236}">
                <a16:creationId xmlns:a16="http://schemas.microsoft.com/office/drawing/2014/main" id="{4A84016C-8DB1-F744-B950-C97D2D045AAD}"/>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35" name="Espace réservé du texte 3">
            <a:extLst>
              <a:ext uri="{FF2B5EF4-FFF2-40B4-BE49-F238E27FC236}">
                <a16:creationId xmlns:a16="http://schemas.microsoft.com/office/drawing/2014/main" id="{632D5967-6768-714E-A13C-480E9CCD6D0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8131270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Arches 4 co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5CC40BB-F2CA-2D45-B40D-E1DB20A01F23}"/>
              </a:ext>
            </a:extLst>
          </p:cNvPr>
          <p:cNvSpPr>
            <a:spLocks noGrp="1"/>
          </p:cNvSpPr>
          <p:nvPr>
            <p:ph type="ftr" sz="quarter" idx="10"/>
          </p:nvPr>
        </p:nvSpPr>
        <p:spPr/>
        <p:txBody>
          <a:bodyPr/>
          <a:lstStyle/>
          <a:p>
            <a:endParaRPr lang="fr-FR"/>
          </a:p>
        </p:txBody>
      </p:sp>
      <p:sp>
        <p:nvSpPr>
          <p:cNvPr id="6" name="Espace réservé du numéro de diapositive 3">
            <a:extLst>
              <a:ext uri="{FF2B5EF4-FFF2-40B4-BE49-F238E27FC236}">
                <a16:creationId xmlns:a16="http://schemas.microsoft.com/office/drawing/2014/main" id="{8F9EBF65-A8A8-9A46-A5A1-77EBE946BEB8}"/>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7" name="Espace réservé pour une image  19">
            <a:extLst>
              <a:ext uri="{FF2B5EF4-FFF2-40B4-BE49-F238E27FC236}">
                <a16:creationId xmlns:a16="http://schemas.microsoft.com/office/drawing/2014/main" id="{2534B9FC-66DC-404C-AFDE-ED7739B9656A}"/>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6">
            <a:extLst>
              <a:ext uri="{FF2B5EF4-FFF2-40B4-BE49-F238E27FC236}">
                <a16:creationId xmlns:a16="http://schemas.microsoft.com/office/drawing/2014/main" id="{D604B12C-3E12-E543-8997-76B4A13B1529}"/>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pour une image  29">
            <a:extLst>
              <a:ext uri="{FF2B5EF4-FFF2-40B4-BE49-F238E27FC236}">
                <a16:creationId xmlns:a16="http://schemas.microsoft.com/office/drawing/2014/main" id="{6934841D-A9BA-9745-B6EB-61B7FC9D16DA}"/>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0" name="Espace réservé pour une image  31">
            <a:extLst>
              <a:ext uri="{FF2B5EF4-FFF2-40B4-BE49-F238E27FC236}">
                <a16:creationId xmlns:a16="http://schemas.microsoft.com/office/drawing/2014/main" id="{D408D4CC-AD33-5548-A178-93202DBB0938}"/>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1" name="Espace réservé de la date 14">
            <a:extLst>
              <a:ext uri="{FF2B5EF4-FFF2-40B4-BE49-F238E27FC236}">
                <a16:creationId xmlns:a16="http://schemas.microsoft.com/office/drawing/2014/main" id="{8A28EF16-5689-244F-B2D3-7744988B97F8}"/>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12">
            <a:extLst>
              <a:ext uri="{FF2B5EF4-FFF2-40B4-BE49-F238E27FC236}">
                <a16:creationId xmlns:a16="http://schemas.microsoft.com/office/drawing/2014/main" id="{942DCC24-6140-A845-8E53-B20924B23447}"/>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20A3503D-93F9-704D-9002-004D5AD25702}"/>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61763647-C69E-3E4E-B2E8-F7AC88D78439}"/>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627D3DB6-5B0F-B34C-A051-FA3216195362}"/>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DA70FECF-E053-2A4D-BA24-C86008E3B571}"/>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54872517-058D-234F-9D89-517A91E3A93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4E01B292-848F-8644-81B7-17C1B1CDA29C}"/>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9" name="Espace réservé du texte 3">
            <a:extLst>
              <a:ext uri="{FF2B5EF4-FFF2-40B4-BE49-F238E27FC236}">
                <a16:creationId xmlns:a16="http://schemas.microsoft.com/office/drawing/2014/main" id="{3C5C96B5-DE05-534F-9525-223BF78B51C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0" name="Espace réservé du texte 8">
            <a:extLst>
              <a:ext uri="{FF2B5EF4-FFF2-40B4-BE49-F238E27FC236}">
                <a16:creationId xmlns:a16="http://schemas.microsoft.com/office/drawing/2014/main" id="{877D1977-4096-2B4B-A317-83EBD5DA6B1E}"/>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95ADFD0B-48D2-7B4E-BFE3-3DCB77C8B02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59828087-DA40-364B-99C2-F14E89A2C6C6}"/>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3C24B103-B64F-FA49-84C8-203E8C80C2A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Titre 1">
            <a:extLst>
              <a:ext uri="{FF2B5EF4-FFF2-40B4-BE49-F238E27FC236}">
                <a16:creationId xmlns:a16="http://schemas.microsoft.com/office/drawing/2014/main" id="{B521E2A1-A24C-2C4F-A0A3-0F502951AF5A}"/>
              </a:ext>
            </a:extLst>
          </p:cNvPr>
          <p:cNvSpPr>
            <a:spLocks noGrp="1"/>
          </p:cNvSpPr>
          <p:nvPr>
            <p:ph type="title" hasCustomPrompt="1"/>
          </p:nvPr>
        </p:nvSpPr>
        <p:spPr>
          <a:xfrm>
            <a:off x="352637" y="325067"/>
            <a:ext cx="11486723" cy="477465"/>
          </a:xfrm>
        </p:spPr>
        <p:txBody>
          <a:bodyPr/>
          <a:lstStyle/>
          <a:p>
            <a:r>
              <a:rPr lang="fr-FR"/>
              <a:t>titre</a:t>
            </a:r>
          </a:p>
        </p:txBody>
      </p:sp>
      <p:sp>
        <p:nvSpPr>
          <p:cNvPr id="25" name="Espace réservé du texte 3">
            <a:extLst>
              <a:ext uri="{FF2B5EF4-FFF2-40B4-BE49-F238E27FC236}">
                <a16:creationId xmlns:a16="http://schemas.microsoft.com/office/drawing/2014/main" id="{33FA5742-9AD7-9E4B-9CF2-3945AF8FA9E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47534246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Arches 4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7CE688D-E36E-CA4A-B950-96CBBD5A06AA}"/>
              </a:ext>
            </a:extLst>
          </p:cNvPr>
          <p:cNvSpPr>
            <a:spLocks noGrp="1"/>
          </p:cNvSpPr>
          <p:nvPr>
            <p:ph type="ftr" sz="quarter" idx="10"/>
          </p:nvPr>
        </p:nvSpPr>
        <p:spPr/>
        <p:txBody>
          <a:bodyPr/>
          <a:lstStyle>
            <a:lvl1pPr>
              <a:defRPr>
                <a:solidFill>
                  <a:schemeClr val="bg1"/>
                </a:solidFill>
              </a:defRPr>
            </a:lvl1pPr>
          </a:lstStyle>
          <a:p>
            <a:endParaRPr lang="fr-FR"/>
          </a:p>
        </p:txBody>
      </p:sp>
      <p:sp>
        <p:nvSpPr>
          <p:cNvPr id="6" name="Espace réservé du numéro de diapositive 3">
            <a:extLst>
              <a:ext uri="{FF2B5EF4-FFF2-40B4-BE49-F238E27FC236}">
                <a16:creationId xmlns:a16="http://schemas.microsoft.com/office/drawing/2014/main" id="{07307FEA-B5EA-2346-92E1-B6D7D503A00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7" name="Espace réservé du numéro de diapositive 3">
            <a:extLst>
              <a:ext uri="{FF2B5EF4-FFF2-40B4-BE49-F238E27FC236}">
                <a16:creationId xmlns:a16="http://schemas.microsoft.com/office/drawing/2014/main" id="{3514FC27-32C5-124F-94C2-82030B7E49D8}"/>
              </a:ext>
            </a:extLst>
          </p:cNvPr>
          <p:cNvSpPr txBox="1">
            <a:spLocks/>
          </p:cNvSpPr>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defPPr>
              <a:defRPr lang="fr-FR"/>
            </a:defPPr>
            <a:lvl1pPr marL="0" algn="ctr" defTabSz="914400" rtl="0" eaLnBrk="1" latinLnBrk="0" hangingPunct="1">
              <a:defRPr sz="800" b="0" i="0" kern="1200" baseline="0">
                <a:solidFill>
                  <a:schemeClr val="tx1"/>
                </a:solidFill>
                <a:latin typeface="Paris2024 Semibold" panose="020105030302010201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15BCE-692A-084A-934E-C84199EC0CFE}" type="slidenum">
              <a:rPr lang="fr-FR" smtClean="0">
                <a:solidFill>
                  <a:schemeClr val="bg1"/>
                </a:solidFill>
              </a:rPr>
              <a:pPr/>
              <a:t>‹N°›</a:t>
            </a:fld>
            <a:endParaRPr lang="fr-FR">
              <a:solidFill>
                <a:schemeClr val="bg1"/>
              </a:solidFill>
            </a:endParaRPr>
          </a:p>
        </p:txBody>
      </p:sp>
      <p:sp>
        <p:nvSpPr>
          <p:cNvPr id="8" name="Espace réservé pour une image  19">
            <a:extLst>
              <a:ext uri="{FF2B5EF4-FFF2-40B4-BE49-F238E27FC236}">
                <a16:creationId xmlns:a16="http://schemas.microsoft.com/office/drawing/2014/main" id="{D5242FE3-04AE-D04B-B567-2EE0DB0140D8}"/>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pour une image  26">
            <a:extLst>
              <a:ext uri="{FF2B5EF4-FFF2-40B4-BE49-F238E27FC236}">
                <a16:creationId xmlns:a16="http://schemas.microsoft.com/office/drawing/2014/main" id="{5853B015-4FA3-0646-B245-2B1F4D0658E5}"/>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0" name="Espace réservé pour une image  29">
            <a:extLst>
              <a:ext uri="{FF2B5EF4-FFF2-40B4-BE49-F238E27FC236}">
                <a16:creationId xmlns:a16="http://schemas.microsoft.com/office/drawing/2014/main" id="{94BED084-8168-C04A-8718-99A8F09969B6}"/>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1" name="Espace réservé pour une image  31">
            <a:extLst>
              <a:ext uri="{FF2B5EF4-FFF2-40B4-BE49-F238E27FC236}">
                <a16:creationId xmlns:a16="http://schemas.microsoft.com/office/drawing/2014/main" id="{8F4B3849-8435-7144-9B51-582ADE4F67B7}"/>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2" name="Espace réservé de la date 14">
            <a:extLst>
              <a:ext uri="{FF2B5EF4-FFF2-40B4-BE49-F238E27FC236}">
                <a16:creationId xmlns:a16="http://schemas.microsoft.com/office/drawing/2014/main" id="{0A72ECFD-545D-104D-9AEC-552D3516617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12">
            <a:extLst>
              <a:ext uri="{FF2B5EF4-FFF2-40B4-BE49-F238E27FC236}">
                <a16:creationId xmlns:a16="http://schemas.microsoft.com/office/drawing/2014/main" id="{BF4B25FE-B1C4-634B-A1CF-62AA074F2B08}"/>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67EE0ABA-58D8-7A42-825A-DFC3CF0138FB}"/>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8E8B6292-4400-1C47-A889-C6E237A452D2}"/>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A4EBF3C-629E-5C4A-AEDB-EA9210F035A8}"/>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7" name="Espace réservé du texte 12">
            <a:extLst>
              <a:ext uri="{FF2B5EF4-FFF2-40B4-BE49-F238E27FC236}">
                <a16:creationId xmlns:a16="http://schemas.microsoft.com/office/drawing/2014/main" id="{00BC2790-835F-3C41-8525-CC8BF258A844}"/>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8" name="Espace réservé du texte 3">
            <a:extLst>
              <a:ext uri="{FF2B5EF4-FFF2-40B4-BE49-F238E27FC236}">
                <a16:creationId xmlns:a16="http://schemas.microsoft.com/office/drawing/2014/main" id="{A54AE3DF-B43C-EF47-B932-B4C487CCEFE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9" name="Espace réservé du texte 12">
            <a:extLst>
              <a:ext uri="{FF2B5EF4-FFF2-40B4-BE49-F238E27FC236}">
                <a16:creationId xmlns:a16="http://schemas.microsoft.com/office/drawing/2014/main" id="{F72666C8-E509-0E40-904F-3265CEE2995B}"/>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0" name="Espace réservé du texte 3">
            <a:extLst>
              <a:ext uri="{FF2B5EF4-FFF2-40B4-BE49-F238E27FC236}">
                <a16:creationId xmlns:a16="http://schemas.microsoft.com/office/drawing/2014/main" id="{45FEE9AA-3430-0C4D-AD97-CCD4D19FDEF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1" name="Espace réservé du texte 8">
            <a:extLst>
              <a:ext uri="{FF2B5EF4-FFF2-40B4-BE49-F238E27FC236}">
                <a16:creationId xmlns:a16="http://schemas.microsoft.com/office/drawing/2014/main" id="{A0694E29-E86B-3E41-9E7D-01AB4E4FDC9B}"/>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07082C2B-120A-CD45-9F2A-EACA92D7291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02A93F91-783C-4140-93D1-33715E5A23A1}"/>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06902180-E08A-B84E-8B00-0B457859FD5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Titre 1">
            <a:extLst>
              <a:ext uri="{FF2B5EF4-FFF2-40B4-BE49-F238E27FC236}">
                <a16:creationId xmlns:a16="http://schemas.microsoft.com/office/drawing/2014/main" id="{6101A1CD-7F8D-F343-A6CF-A1A0D6976FA7}"/>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6" name="Espace réservé du texte 3">
            <a:extLst>
              <a:ext uri="{FF2B5EF4-FFF2-40B4-BE49-F238E27FC236}">
                <a16:creationId xmlns:a16="http://schemas.microsoft.com/office/drawing/2014/main" id="{13712824-0C36-2248-8E04-0A80727A7B9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8931727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Arches 4 col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5" name="Espace réservé pour une image  19">
            <a:extLst>
              <a:ext uri="{FF2B5EF4-FFF2-40B4-BE49-F238E27FC236}">
                <a16:creationId xmlns:a16="http://schemas.microsoft.com/office/drawing/2014/main" id="{F2AD973F-F599-A147-AD00-FE5F8EAA3BC4}"/>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6" name="Espace réservé pour une image  23">
            <a:extLst>
              <a:ext uri="{FF2B5EF4-FFF2-40B4-BE49-F238E27FC236}">
                <a16:creationId xmlns:a16="http://schemas.microsoft.com/office/drawing/2014/main" id="{1BD68F1F-E935-BF40-B130-EC2A7380416B}"/>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24">
            <a:extLst>
              <a:ext uri="{FF2B5EF4-FFF2-40B4-BE49-F238E27FC236}">
                <a16:creationId xmlns:a16="http://schemas.microsoft.com/office/drawing/2014/main" id="{19F97178-6C5E-3647-81D1-B4618FC2F502}"/>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3BA7873C-5577-9043-BDD2-213C05061180}"/>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F9CE9AE6-21AB-0D4F-8A3F-3E4E6877E883}"/>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9205825A-07CC-884C-B016-C2855B51EB25}"/>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D231E5DE-52C3-424E-ADE9-FD3B7C62C945}"/>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B8051C95-EC23-1942-BB49-821FC3F6B70F}"/>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FE452E7A-FACE-5D4F-9A4D-3CD31A89D2BE}"/>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84F7940A-97EE-C04B-B1E3-55A9C505C383}"/>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EC78F87-FEC5-F747-808C-F8BE47159422}"/>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B31A1DAE-ECC8-8C43-A2DE-3713E39E21DB}"/>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58BDF159-1996-B844-BF57-753C85600E49}"/>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B2054E4B-2B8E-D74F-9649-B58E7A05F976}"/>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6A76B901-7356-214A-9843-D2405B145E78}"/>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5FE12D1-2F14-EF49-BB83-C48EA1C90900}"/>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11486723" cy="477465"/>
          </a:xfrm>
        </p:spPr>
        <p:txBody>
          <a:bodyPr/>
          <a:lstStyle/>
          <a:p>
            <a:r>
              <a:rPr lang="fr-FR"/>
              <a:t>titre</a:t>
            </a:r>
          </a:p>
        </p:txBody>
      </p:sp>
      <p:sp>
        <p:nvSpPr>
          <p:cNvPr id="24" name="Espace réservé du texte 3">
            <a:extLst>
              <a:ext uri="{FF2B5EF4-FFF2-40B4-BE49-F238E27FC236}">
                <a16:creationId xmlns:a16="http://schemas.microsoft.com/office/drawing/2014/main" id="{1D075E4F-05CD-824E-B909-059A20D91C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71055781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Arches 4 col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740D892-EF4C-D748-B033-0101CA740B41}"/>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BE205D05-A0CE-DF48-9B56-5A6D916B36E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5" name="Espace réservé pour une image  19">
            <a:extLst>
              <a:ext uri="{FF2B5EF4-FFF2-40B4-BE49-F238E27FC236}">
                <a16:creationId xmlns:a16="http://schemas.microsoft.com/office/drawing/2014/main" id="{1BC1A863-AEBB-E540-BD90-1DB3F7DBB3F5}"/>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6" name="Espace réservé pour une image  23">
            <a:extLst>
              <a:ext uri="{FF2B5EF4-FFF2-40B4-BE49-F238E27FC236}">
                <a16:creationId xmlns:a16="http://schemas.microsoft.com/office/drawing/2014/main" id="{073F682D-478A-CC42-9308-8FC137035D55}"/>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24">
            <a:extLst>
              <a:ext uri="{FF2B5EF4-FFF2-40B4-BE49-F238E27FC236}">
                <a16:creationId xmlns:a16="http://schemas.microsoft.com/office/drawing/2014/main" id="{B2BBEB92-8E10-5F44-83D1-8E6FEAA1736F}"/>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7794806B-D3E3-F94C-A6DD-9F5E11AB5FC3}"/>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e la date 14">
            <a:extLst>
              <a:ext uri="{FF2B5EF4-FFF2-40B4-BE49-F238E27FC236}">
                <a16:creationId xmlns:a16="http://schemas.microsoft.com/office/drawing/2014/main" id="{F73C628A-4F2C-7849-9214-3B6C35AFD87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218293C6-FCFB-5149-B9D2-AFFE8DF72642}"/>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EA791A2B-9871-1D4B-8210-24996564906E}"/>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89AC2C46-9369-824B-B8D7-8EA04839FB3B}"/>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4B639A06-F7D8-174C-8EA9-2B0A6067B6A2}"/>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8BD6A320-F725-2F4D-BF60-E666E2DFE7FF}"/>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5B64AE8C-533D-F94D-88B7-AECA1F1DEDD1}"/>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6BCDD3B-67D9-BD44-AC32-35202A8BD455}"/>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850C63CB-96EF-334A-AC0D-23853C04ACA7}"/>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8FDBCF34-5BDB-B646-8D11-D8CF6D9465DB}"/>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27827FD4-7B5D-3D4C-A6BA-9A9AC0387A55}"/>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C76A07FF-4094-5A4F-8D41-8E34C094D877}"/>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E8962C0-58B0-EA46-9A6E-D430AA700308}"/>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8A11E054-4A1F-4B45-9D87-89CFF95BED6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4" name="Espace réservé du texte 3">
            <a:extLst>
              <a:ext uri="{FF2B5EF4-FFF2-40B4-BE49-F238E27FC236}">
                <a16:creationId xmlns:a16="http://schemas.microsoft.com/office/drawing/2014/main" id="{55DC32D5-1F4D-2D4D-A67F-9793000970A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649036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uv 1">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E1A56BB0-B369-C0BD-0D38-CD69358C5671}"/>
              </a:ext>
            </a:extLst>
          </p:cNvPr>
          <p:cNvPicPr>
            <a:picLocks noChangeAspect="1"/>
          </p:cNvPicPr>
          <p:nvPr userDrawn="1"/>
        </p:nvPicPr>
        <p:blipFill rotWithShape="1">
          <a:blip r:embed="rId2"/>
          <a:srcRect l="12906" t="19802" r="13841" b="18391"/>
          <a:stretch/>
        </p:blipFill>
        <p:spPr>
          <a:xfrm>
            <a:off x="-32256" y="9144"/>
            <a:ext cx="12224000" cy="6876000"/>
          </a:xfrm>
          <a:prstGeom prst="rect">
            <a:avLst/>
          </a:prstGeom>
        </p:spPr>
      </p:pic>
      <p:sp>
        <p:nvSpPr>
          <p:cNvPr id="12" name="Rectangle 11">
            <a:extLst>
              <a:ext uri="{FF2B5EF4-FFF2-40B4-BE49-F238E27FC236}">
                <a16:creationId xmlns:a16="http://schemas.microsoft.com/office/drawing/2014/main" id="{CEC6BA94-2D4D-D50B-E5A2-254B6ADAB11C}"/>
              </a:ext>
            </a:extLst>
          </p:cNvPr>
          <p:cNvSpPr/>
          <p:nvPr userDrawn="1"/>
        </p:nvSpPr>
        <p:spPr>
          <a:xfrm>
            <a:off x="0" y="3429000"/>
            <a:ext cx="12192000" cy="3429000"/>
          </a:xfrm>
          <a:prstGeom prst="rect">
            <a:avLst/>
          </a:prstGeom>
          <a:solidFill>
            <a:srgbClr val="A8B2D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 name="Espace réservé pour une image  1">
            <a:extLst>
              <a:ext uri="{FF2B5EF4-FFF2-40B4-BE49-F238E27FC236}">
                <a16:creationId xmlns:a16="http://schemas.microsoft.com/office/drawing/2014/main" id="{B3271ADD-1197-B937-5B40-2210FED8DF0F}"/>
              </a:ext>
            </a:extLst>
          </p:cNvPr>
          <p:cNvSpPr>
            <a:spLocks noGrp="1" noChangeAspect="1"/>
          </p:cNvSpPr>
          <p:nvPr>
            <p:ph type="pic" sz="quarter" idx="19"/>
          </p:nvPr>
        </p:nvSpPr>
        <p:spPr>
          <a:xfrm>
            <a:off x="0" y="0"/>
            <a:ext cx="12192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8763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cubicBezTo>
                  <a:pt x="10656784" y="0"/>
                  <a:pt x="12192000" y="1535216"/>
                  <a:pt x="12192000" y="3429000"/>
                </a:cubicBezTo>
                <a:cubicBezTo>
                  <a:pt x="12192000" y="5322784"/>
                  <a:pt x="10656784" y="6858000"/>
                  <a:pt x="8763000" y="6858000"/>
                </a:cubicBezTo>
                <a:lnTo>
                  <a:pt x="0" y="6858000"/>
                </a:lnTo>
                <a:close/>
              </a:path>
            </a:pathLst>
          </a:custGeom>
          <a:solidFill>
            <a:schemeClr val="bg1">
              <a:lumMod val="85000"/>
            </a:schemeClr>
          </a:solidFill>
        </p:spPr>
        <p:txBody>
          <a:bodyPr wrap="square">
            <a:noAutofit/>
          </a:bodyPr>
          <a:lstStyle/>
          <a:p>
            <a:endParaRPr lang="fr-FR"/>
          </a:p>
        </p:txBody>
      </p:sp>
      <p:sp>
        <p:nvSpPr>
          <p:cNvPr id="7" name="Titre 1">
            <a:extLst>
              <a:ext uri="{FF2B5EF4-FFF2-40B4-BE49-F238E27FC236}">
                <a16:creationId xmlns:a16="http://schemas.microsoft.com/office/drawing/2014/main" id="{04CE3085-5B1A-E476-0021-36B7A680F90B}"/>
              </a:ext>
            </a:extLst>
          </p:cNvPr>
          <p:cNvSpPr>
            <a:spLocks noGrp="1"/>
          </p:cNvSpPr>
          <p:nvPr>
            <p:ph type="title" hasCustomPrompt="1"/>
          </p:nvPr>
        </p:nvSpPr>
        <p:spPr>
          <a:xfrm>
            <a:off x="781050" y="3210135"/>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8" name="Espace réservé du texte 8">
            <a:extLst>
              <a:ext uri="{FF2B5EF4-FFF2-40B4-BE49-F238E27FC236}">
                <a16:creationId xmlns:a16="http://schemas.microsoft.com/office/drawing/2014/main" id="{28042445-C845-3EC5-7148-510D5B374EA1}"/>
              </a:ext>
            </a:extLst>
          </p:cNvPr>
          <p:cNvSpPr>
            <a:spLocks noGrp="1"/>
          </p:cNvSpPr>
          <p:nvPr>
            <p:ph type="body" sz="quarter" idx="14" hasCustomPrompt="1"/>
          </p:nvPr>
        </p:nvSpPr>
        <p:spPr>
          <a:xfrm>
            <a:off x="781050" y="4850897"/>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9" name="Espace réservé du texte 16">
            <a:extLst>
              <a:ext uri="{FF2B5EF4-FFF2-40B4-BE49-F238E27FC236}">
                <a16:creationId xmlns:a16="http://schemas.microsoft.com/office/drawing/2014/main" id="{8937B804-7EB6-88F9-DF46-369A2A865640}"/>
              </a:ext>
            </a:extLst>
          </p:cNvPr>
          <p:cNvSpPr>
            <a:spLocks noGrp="1"/>
          </p:cNvSpPr>
          <p:nvPr>
            <p:ph type="body" sz="quarter" idx="16" hasCustomPrompt="1"/>
          </p:nvPr>
        </p:nvSpPr>
        <p:spPr>
          <a:xfrm>
            <a:off x="780769" y="6144146"/>
            <a:ext cx="5413375" cy="293688"/>
          </a:xfrm>
        </p:spPr>
        <p:txBody>
          <a:bodyPr anchor="ctr">
            <a:noAutofit/>
          </a:bodyPr>
          <a:lstStyle>
            <a:lvl1pPr>
              <a:defRPr lang="fr-FR" sz="1600" b="1" i="0" kern="1200" cap="all" baseline="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14" name="Espace réservé du texte 8">
            <a:extLst>
              <a:ext uri="{FF2B5EF4-FFF2-40B4-BE49-F238E27FC236}">
                <a16:creationId xmlns:a16="http://schemas.microsoft.com/office/drawing/2014/main" id="{A3656811-1031-E276-6F33-0B90D3C83EF9}"/>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38099338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3 Arches full">
    <p:spTree>
      <p:nvGrpSpPr>
        <p:cNvPr id="1" name=""/>
        <p:cNvGrpSpPr/>
        <p:nvPr/>
      </p:nvGrpSpPr>
      <p:grpSpPr>
        <a:xfrm>
          <a:off x="0" y="0"/>
          <a:ext cx="0" cy="0"/>
          <a:chOff x="0" y="0"/>
          <a:chExt cx="0" cy="0"/>
        </a:xfrm>
      </p:grpSpPr>
      <p:sp>
        <p:nvSpPr>
          <p:cNvPr id="25" name="Espace réservé pour une image  18">
            <a:extLst>
              <a:ext uri="{FF2B5EF4-FFF2-40B4-BE49-F238E27FC236}">
                <a16:creationId xmlns:a16="http://schemas.microsoft.com/office/drawing/2014/main" id="{D2363EE0-848B-8748-8513-F8062247D265}"/>
              </a:ext>
            </a:extLst>
          </p:cNvPr>
          <p:cNvSpPr>
            <a:spLocks noGrp="1"/>
          </p:cNvSpPr>
          <p:nvPr>
            <p:ph type="pic" sz="quarter" idx="16"/>
          </p:nvPr>
        </p:nvSpPr>
        <p:spPr>
          <a:xfrm>
            <a:off x="0" y="1204333"/>
            <a:ext cx="12192000" cy="5653668"/>
          </a:xfrm>
          <a:custGeom>
            <a:avLst/>
            <a:gdLst>
              <a:gd name="connsiteX0" fmla="*/ 21072 w 12192000"/>
              <a:gd name="connsiteY0" fmla="*/ 0 h 5653668"/>
              <a:gd name="connsiteX1" fmla="*/ 0 w 12192000"/>
              <a:gd name="connsiteY1" fmla="*/ 0 h 5653668"/>
              <a:gd name="connsiteX2" fmla="*/ 0 w 12192000"/>
              <a:gd name="connsiteY2" fmla="*/ 5653668 h 5653668"/>
              <a:gd name="connsiteX3" fmla="*/ 2847906 w 12192000"/>
              <a:gd name="connsiteY3" fmla="*/ 5653668 h 5653668"/>
              <a:gd name="connsiteX4" fmla="*/ 2847906 w 12192000"/>
              <a:gd name="connsiteY4" fmla="*/ 2826834 h 5653668"/>
              <a:gd name="connsiteX5" fmla="*/ 21072 w 12192000"/>
              <a:gd name="connsiteY5" fmla="*/ 0 h 5653668"/>
              <a:gd name="connsiteX6" fmla="*/ 6117072 w 12192000"/>
              <a:gd name="connsiteY6" fmla="*/ 0 h 5653668"/>
              <a:gd name="connsiteX7" fmla="*/ 6074928 w 12192000"/>
              <a:gd name="connsiteY7" fmla="*/ 0 h 5653668"/>
              <a:gd name="connsiteX8" fmla="*/ 3248094 w 12192000"/>
              <a:gd name="connsiteY8" fmla="*/ 2826834 h 5653668"/>
              <a:gd name="connsiteX9" fmla="*/ 3248094 w 12192000"/>
              <a:gd name="connsiteY9" fmla="*/ 5653668 h 5653668"/>
              <a:gd name="connsiteX10" fmla="*/ 8943906 w 12192000"/>
              <a:gd name="connsiteY10" fmla="*/ 5653668 h 5653668"/>
              <a:gd name="connsiteX11" fmla="*/ 8943906 w 12192000"/>
              <a:gd name="connsiteY11" fmla="*/ 2826834 h 5653668"/>
              <a:gd name="connsiteX12" fmla="*/ 6117072 w 12192000"/>
              <a:gd name="connsiteY12" fmla="*/ 0 h 5653668"/>
              <a:gd name="connsiteX13" fmla="*/ 12192000 w 12192000"/>
              <a:gd name="connsiteY13" fmla="*/ 0 h 5653668"/>
              <a:gd name="connsiteX14" fmla="*/ 12170928 w 12192000"/>
              <a:gd name="connsiteY14" fmla="*/ 0 h 5653668"/>
              <a:gd name="connsiteX15" fmla="*/ 9344094 w 12192000"/>
              <a:gd name="connsiteY15" fmla="*/ 2826834 h 5653668"/>
              <a:gd name="connsiteX16" fmla="*/ 9344094 w 12192000"/>
              <a:gd name="connsiteY16" fmla="*/ 5653668 h 5653668"/>
              <a:gd name="connsiteX17" fmla="*/ 12192000 w 12192000"/>
              <a:gd name="connsiteY17" fmla="*/ 5653668 h 56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653668">
                <a:moveTo>
                  <a:pt x="21072" y="0"/>
                </a:moveTo>
                <a:lnTo>
                  <a:pt x="0" y="0"/>
                </a:lnTo>
                <a:lnTo>
                  <a:pt x="0" y="5653668"/>
                </a:lnTo>
                <a:lnTo>
                  <a:pt x="2847906" y="5653668"/>
                </a:lnTo>
                <a:lnTo>
                  <a:pt x="2847906" y="2826834"/>
                </a:lnTo>
                <a:cubicBezTo>
                  <a:pt x="2847906" y="1265617"/>
                  <a:pt x="1582289" y="0"/>
                  <a:pt x="21072" y="0"/>
                </a:cubicBezTo>
                <a:close/>
                <a:moveTo>
                  <a:pt x="6117072" y="0"/>
                </a:moveTo>
                <a:lnTo>
                  <a:pt x="6074928" y="0"/>
                </a:lnTo>
                <a:cubicBezTo>
                  <a:pt x="4513711" y="0"/>
                  <a:pt x="3248094" y="1265617"/>
                  <a:pt x="3248094" y="2826834"/>
                </a:cubicBezTo>
                <a:lnTo>
                  <a:pt x="3248094" y="5653668"/>
                </a:lnTo>
                <a:lnTo>
                  <a:pt x="8943906" y="5653668"/>
                </a:lnTo>
                <a:lnTo>
                  <a:pt x="8943906" y="2826834"/>
                </a:lnTo>
                <a:cubicBezTo>
                  <a:pt x="8943906" y="1265617"/>
                  <a:pt x="7678289" y="0"/>
                  <a:pt x="6117072" y="0"/>
                </a:cubicBezTo>
                <a:close/>
                <a:moveTo>
                  <a:pt x="12192000" y="0"/>
                </a:moveTo>
                <a:lnTo>
                  <a:pt x="12170928" y="0"/>
                </a:lnTo>
                <a:cubicBezTo>
                  <a:pt x="10609711" y="0"/>
                  <a:pt x="9344094" y="1265617"/>
                  <a:pt x="9344094" y="2826834"/>
                </a:cubicBezTo>
                <a:lnTo>
                  <a:pt x="9344094" y="5653668"/>
                </a:lnTo>
                <a:lnTo>
                  <a:pt x="12192000" y="5653668"/>
                </a:lnTo>
                <a:close/>
              </a:path>
            </a:pathLst>
          </a:custGeom>
          <a:solidFill>
            <a:schemeClr val="bg1">
              <a:lumMod val="65000"/>
            </a:schemeClr>
          </a:solidFill>
        </p:spPr>
        <p:txBody>
          <a:bodyPr wrap="square">
            <a:noAutofit/>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5743363" cy="477465"/>
          </a:xfrm>
        </p:spPr>
        <p:txBody>
          <a:bodyPr/>
          <a:lstStyle/>
          <a:p>
            <a:r>
              <a:rPr lang="fr-FR"/>
              <a:t>titre</a:t>
            </a:r>
          </a:p>
        </p:txBody>
      </p:sp>
      <p:sp>
        <p:nvSpPr>
          <p:cNvPr id="27" name="Espace réservé du texte 12">
            <a:extLst>
              <a:ext uri="{FF2B5EF4-FFF2-40B4-BE49-F238E27FC236}">
                <a16:creationId xmlns:a16="http://schemas.microsoft.com/office/drawing/2014/main" id="{D2DB812C-B0B6-FE4E-9C60-0E1557545EBF}"/>
              </a:ext>
            </a:extLst>
          </p:cNvPr>
          <p:cNvSpPr>
            <a:spLocks noGrp="1"/>
          </p:cNvSpPr>
          <p:nvPr>
            <p:ph type="body" sz="quarter" idx="38"/>
          </p:nvPr>
        </p:nvSpPr>
        <p:spPr>
          <a:xfrm>
            <a:off x="7676998" y="325067"/>
            <a:ext cx="291743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8" name="Espace réservé du texte 3">
            <a:extLst>
              <a:ext uri="{FF2B5EF4-FFF2-40B4-BE49-F238E27FC236}">
                <a16:creationId xmlns:a16="http://schemas.microsoft.com/office/drawing/2014/main" id="{06275E67-7136-8945-B4B3-407D679F9A22}"/>
              </a:ext>
            </a:extLst>
          </p:cNvPr>
          <p:cNvSpPr>
            <a:spLocks noGrp="1"/>
          </p:cNvSpPr>
          <p:nvPr>
            <p:ph type="body" sz="quarter" idx="39"/>
          </p:nvPr>
        </p:nvSpPr>
        <p:spPr>
          <a:xfrm>
            <a:off x="7676998" y="793958"/>
            <a:ext cx="2917430" cy="88769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9" name="Espace réservé du texte 8">
            <a:extLst>
              <a:ext uri="{FF2B5EF4-FFF2-40B4-BE49-F238E27FC236}">
                <a16:creationId xmlns:a16="http://schemas.microsoft.com/office/drawing/2014/main" id="{9794746D-4A66-A14C-939F-91A9BE989F02}"/>
              </a:ext>
            </a:extLst>
          </p:cNvPr>
          <p:cNvSpPr>
            <a:spLocks noGrp="1"/>
          </p:cNvSpPr>
          <p:nvPr>
            <p:ph type="body" sz="quarter" idx="40" hasCustomPrompt="1"/>
          </p:nvPr>
        </p:nvSpPr>
        <p:spPr>
          <a:xfrm rot="16200000">
            <a:off x="10704232" y="5012925"/>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316652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Mosaïqu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2D8D8BA-B470-0A41-B522-3C94C89F2FD7}"/>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0691C8EF-490F-DA46-A4E2-56C8C6E45F8E}"/>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23" name="Espace réservé de la date 14">
            <a:extLst>
              <a:ext uri="{FF2B5EF4-FFF2-40B4-BE49-F238E27FC236}">
                <a16:creationId xmlns:a16="http://schemas.microsoft.com/office/drawing/2014/main" id="{33F35F00-82B5-614A-8099-707DE076F37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4" name="Rectangle 23">
            <a:extLst>
              <a:ext uri="{FF2B5EF4-FFF2-40B4-BE49-F238E27FC236}">
                <a16:creationId xmlns:a16="http://schemas.microsoft.com/office/drawing/2014/main" id="{268B6F66-FA86-F445-95CE-F43B50CC13BA}"/>
              </a:ext>
            </a:extLst>
          </p:cNvPr>
          <p:cNvSpPr/>
          <p:nvPr/>
        </p:nvSpPr>
        <p:spPr>
          <a:xfrm>
            <a:off x="681081" y="5967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5" name="Espace réservé pour une image  16">
            <a:extLst>
              <a:ext uri="{FF2B5EF4-FFF2-40B4-BE49-F238E27FC236}">
                <a16:creationId xmlns:a16="http://schemas.microsoft.com/office/drawing/2014/main" id="{FDB80B29-BEA4-E047-BB2B-36558383C135}"/>
              </a:ext>
            </a:extLst>
          </p:cNvPr>
          <p:cNvSpPr>
            <a:spLocks noGrp="1"/>
          </p:cNvSpPr>
          <p:nvPr>
            <p:ph type="pic" sz="quarter" idx="52" hasCustomPrompt="1"/>
          </p:nvPr>
        </p:nvSpPr>
        <p:spPr>
          <a:xfrm>
            <a:off x="3424281" y="5967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6" name="Rectangle 25">
            <a:extLst>
              <a:ext uri="{FF2B5EF4-FFF2-40B4-BE49-F238E27FC236}">
                <a16:creationId xmlns:a16="http://schemas.microsoft.com/office/drawing/2014/main" id="{1BBA989D-E5F9-684C-B222-91E322825522}"/>
              </a:ext>
            </a:extLst>
          </p:cNvPr>
          <p:cNvSpPr/>
          <p:nvPr/>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7" name="Espace réservé pour une image  16">
            <a:extLst>
              <a:ext uri="{FF2B5EF4-FFF2-40B4-BE49-F238E27FC236}">
                <a16:creationId xmlns:a16="http://schemas.microsoft.com/office/drawing/2014/main" id="{74611134-3D14-4D4A-B7FE-9141CDB8D607}"/>
              </a:ext>
            </a:extLst>
          </p:cNvPr>
          <p:cNvSpPr>
            <a:spLocks noGrp="1"/>
          </p:cNvSpPr>
          <p:nvPr>
            <p:ph type="pic" sz="quarter" idx="53" hasCustomPrompt="1"/>
          </p:nvPr>
        </p:nvSpPr>
        <p:spPr>
          <a:xfrm>
            <a:off x="681081" y="3429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8" name="Rectangle 27">
            <a:extLst>
              <a:ext uri="{FF2B5EF4-FFF2-40B4-BE49-F238E27FC236}">
                <a16:creationId xmlns:a16="http://schemas.microsoft.com/office/drawing/2014/main" id="{8E61069A-99EE-3841-8910-8E2516A1A14B}"/>
              </a:ext>
            </a:extLst>
          </p:cNvPr>
          <p:cNvSpPr/>
          <p:nvPr/>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9" name="Espace réservé pour une image  16">
            <a:extLst>
              <a:ext uri="{FF2B5EF4-FFF2-40B4-BE49-F238E27FC236}">
                <a16:creationId xmlns:a16="http://schemas.microsoft.com/office/drawing/2014/main" id="{0B5B4D40-020F-CD44-9CDD-2BE09C275A6D}"/>
              </a:ext>
            </a:extLst>
          </p:cNvPr>
          <p:cNvSpPr>
            <a:spLocks noGrp="1"/>
          </p:cNvSpPr>
          <p:nvPr>
            <p:ph type="pic" sz="quarter" idx="54" hasCustomPrompt="1"/>
          </p:nvPr>
        </p:nvSpPr>
        <p:spPr>
          <a:xfrm>
            <a:off x="8910681" y="594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0" name="Rectangle 29">
            <a:extLst>
              <a:ext uri="{FF2B5EF4-FFF2-40B4-BE49-F238E27FC236}">
                <a16:creationId xmlns:a16="http://schemas.microsoft.com/office/drawing/2014/main" id="{6BF326D0-EB23-3D4D-AAC1-7F04E041349D}"/>
              </a:ext>
            </a:extLst>
          </p:cNvPr>
          <p:cNvSpPr/>
          <p:nvPr/>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1" name="Espace réservé pour une image  16">
            <a:extLst>
              <a:ext uri="{FF2B5EF4-FFF2-40B4-BE49-F238E27FC236}">
                <a16:creationId xmlns:a16="http://schemas.microsoft.com/office/drawing/2014/main" id="{93239C81-6997-EA40-9184-24B9482B09C1}"/>
              </a:ext>
            </a:extLst>
          </p:cNvPr>
          <p:cNvSpPr>
            <a:spLocks noGrp="1"/>
          </p:cNvSpPr>
          <p:nvPr>
            <p:ph type="pic" sz="quarter" idx="55" hasCustomPrompt="1"/>
          </p:nvPr>
        </p:nvSpPr>
        <p:spPr>
          <a:xfrm>
            <a:off x="6167481" y="34281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2" name="Espace réservé du texte 11">
            <a:extLst>
              <a:ext uri="{FF2B5EF4-FFF2-40B4-BE49-F238E27FC236}">
                <a16:creationId xmlns:a16="http://schemas.microsoft.com/office/drawing/2014/main" id="{2536F852-5462-FA44-AA0F-0168AB28DB68}"/>
              </a:ext>
            </a:extLst>
          </p:cNvPr>
          <p:cNvSpPr>
            <a:spLocks noGrp="1"/>
          </p:cNvSpPr>
          <p:nvPr>
            <p:ph type="body" sz="quarter" idx="18"/>
          </p:nvPr>
        </p:nvSpPr>
        <p:spPr>
          <a:xfrm>
            <a:off x="852319"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accent3"/>
                </a:solidFill>
                <a:latin typeface="Paris2024" panose="02010503030201020103" pitchFamily="2" charset="77"/>
              </a:defRPr>
            </a:lvl1pPr>
          </a:lstStyle>
          <a:p>
            <a:pPr lvl="0"/>
            <a:r>
              <a:rPr lang="fr-FR"/>
              <a:t>Cliquez pour modifier les styles du texte du masque</a:t>
            </a:r>
          </a:p>
        </p:txBody>
      </p:sp>
      <p:sp>
        <p:nvSpPr>
          <p:cNvPr id="33" name="Espace réservé du texte 11">
            <a:extLst>
              <a:ext uri="{FF2B5EF4-FFF2-40B4-BE49-F238E27FC236}">
                <a16:creationId xmlns:a16="http://schemas.microsoft.com/office/drawing/2014/main" id="{7637AB64-9683-DF40-A24C-E4B295BC19B0}"/>
              </a:ext>
            </a:extLst>
          </p:cNvPr>
          <p:cNvSpPr>
            <a:spLocks noGrp="1"/>
          </p:cNvSpPr>
          <p:nvPr>
            <p:ph type="body" sz="quarter" idx="19"/>
          </p:nvPr>
        </p:nvSpPr>
        <p:spPr>
          <a:xfrm>
            <a:off x="852319"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r>
              <a:rPr lang="fr-FR"/>
              <a:t>Cliquez pour modifier les styles du texte du masque</a:t>
            </a:r>
          </a:p>
        </p:txBody>
      </p:sp>
      <p:sp>
        <p:nvSpPr>
          <p:cNvPr id="34" name="Espace réservé du texte 11">
            <a:extLst>
              <a:ext uri="{FF2B5EF4-FFF2-40B4-BE49-F238E27FC236}">
                <a16:creationId xmlns:a16="http://schemas.microsoft.com/office/drawing/2014/main" id="{6C1E5CC9-FB0E-AD45-9690-2D26C37793B5}"/>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r>
              <a:rPr lang="fr-FR"/>
              <a:t>Cliquez pour modifier les styles du texte du masque</a:t>
            </a:r>
          </a:p>
        </p:txBody>
      </p:sp>
      <p:sp>
        <p:nvSpPr>
          <p:cNvPr id="35" name="Espace réservé du texte 11">
            <a:extLst>
              <a:ext uri="{FF2B5EF4-FFF2-40B4-BE49-F238E27FC236}">
                <a16:creationId xmlns:a16="http://schemas.microsoft.com/office/drawing/2014/main" id="{8CF8D476-9111-AE43-8630-62528BEA4667}"/>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36" name="Espace réservé du texte 11">
            <a:extLst>
              <a:ext uri="{FF2B5EF4-FFF2-40B4-BE49-F238E27FC236}">
                <a16:creationId xmlns:a16="http://schemas.microsoft.com/office/drawing/2014/main" id="{9C4C4952-05AE-B54B-B118-B9D2B189DB6B}"/>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37" name="Espace réservé du texte 8">
            <a:extLst>
              <a:ext uri="{FF2B5EF4-FFF2-40B4-BE49-F238E27FC236}">
                <a16:creationId xmlns:a16="http://schemas.microsoft.com/office/drawing/2014/main" id="{C4A85D57-89DB-A140-9BA7-75A8B9B70F3B}"/>
              </a:ext>
            </a:extLst>
          </p:cNvPr>
          <p:cNvSpPr>
            <a:spLocks noGrp="1"/>
          </p:cNvSpPr>
          <p:nvPr>
            <p:ph type="body" sz="quarter" idx="16" hasCustomPrompt="1"/>
          </p:nvPr>
        </p:nvSpPr>
        <p:spPr>
          <a:xfrm>
            <a:off x="35934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8" name="Espace réservé du texte 8">
            <a:extLst>
              <a:ext uri="{FF2B5EF4-FFF2-40B4-BE49-F238E27FC236}">
                <a16:creationId xmlns:a16="http://schemas.microsoft.com/office/drawing/2014/main" id="{10FC2B9B-D2BD-0F40-9761-22A08155AB6D}"/>
              </a:ext>
            </a:extLst>
          </p:cNvPr>
          <p:cNvSpPr>
            <a:spLocks noGrp="1"/>
          </p:cNvSpPr>
          <p:nvPr>
            <p:ph type="body" sz="quarter" idx="56" hasCustomPrompt="1"/>
          </p:nvPr>
        </p:nvSpPr>
        <p:spPr>
          <a:xfrm>
            <a:off x="90798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9" name="Espace réservé du texte 8">
            <a:extLst>
              <a:ext uri="{FF2B5EF4-FFF2-40B4-BE49-F238E27FC236}">
                <a16:creationId xmlns:a16="http://schemas.microsoft.com/office/drawing/2014/main" id="{B80B029A-6E98-F545-AE45-E139A6E90991}"/>
              </a:ext>
            </a:extLst>
          </p:cNvPr>
          <p:cNvSpPr>
            <a:spLocks noGrp="1"/>
          </p:cNvSpPr>
          <p:nvPr>
            <p:ph type="body" sz="quarter" idx="57" hasCustomPrompt="1"/>
          </p:nvPr>
        </p:nvSpPr>
        <p:spPr>
          <a:xfrm>
            <a:off x="8482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40" name="Espace réservé du texte 8">
            <a:extLst>
              <a:ext uri="{FF2B5EF4-FFF2-40B4-BE49-F238E27FC236}">
                <a16:creationId xmlns:a16="http://schemas.microsoft.com/office/drawing/2014/main" id="{7C5BD81A-A08F-8344-AC6D-FF12DE691A46}"/>
              </a:ext>
            </a:extLst>
          </p:cNvPr>
          <p:cNvSpPr>
            <a:spLocks noGrp="1"/>
          </p:cNvSpPr>
          <p:nvPr>
            <p:ph type="body" sz="quarter" idx="58" hasCustomPrompt="1"/>
          </p:nvPr>
        </p:nvSpPr>
        <p:spPr>
          <a:xfrm>
            <a:off x="63346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8599705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Mosaïque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4A261ADD-E0A7-A149-B9A0-AAA5F165F558}"/>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E213A00A-4CBA-0C4F-A540-4DC99F3A64F0}"/>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5" name="Espace réservé du texte 11">
            <a:extLst>
              <a:ext uri="{FF2B5EF4-FFF2-40B4-BE49-F238E27FC236}">
                <a16:creationId xmlns:a16="http://schemas.microsoft.com/office/drawing/2014/main" id="{5C355B38-8EF1-544A-87AB-BD471416BC15}"/>
              </a:ext>
            </a:extLst>
          </p:cNvPr>
          <p:cNvSpPr>
            <a:spLocks noGrp="1" noChangeAspect="1"/>
          </p:cNvSpPr>
          <p:nvPr>
            <p:ph type="body" sz="quarter" idx="56"/>
          </p:nvPr>
        </p:nvSpPr>
        <p:spPr>
          <a:xfrm>
            <a:off x="681080" y="596700"/>
            <a:ext cx="2743200" cy="2832299"/>
          </a:xfrm>
          <a:prstGeom prst="rect">
            <a:avLst/>
          </a:prstGeom>
          <a:solidFill>
            <a:schemeClr val="accent3"/>
          </a:solidFill>
        </p:spPr>
        <p:txBody>
          <a:bodyPr anchor="t">
            <a:noAutofit/>
          </a:bodyPr>
          <a:lstStyle>
            <a:lvl1pPr marL="0" indent="0" algn="ctr">
              <a:buNone/>
              <a:defRPr sz="100" b="0" i="0">
                <a:solidFill>
                  <a:schemeClr val="accent3"/>
                </a:solidFill>
                <a:latin typeface="Source Sans Pro Light" panose="020B0403030403020204" pitchFamily="34" charset="77"/>
              </a:defRPr>
            </a:lvl1pPr>
          </a:lstStyle>
          <a:p>
            <a:pPr lvl="0"/>
            <a:r>
              <a:rPr lang="fr-FR"/>
              <a:t>Cliquez pour modifier les styles du texte du masque</a:t>
            </a:r>
          </a:p>
        </p:txBody>
      </p:sp>
      <p:sp>
        <p:nvSpPr>
          <p:cNvPr id="6" name="Espace réservé de la date 14">
            <a:extLst>
              <a:ext uri="{FF2B5EF4-FFF2-40B4-BE49-F238E27FC236}">
                <a16:creationId xmlns:a16="http://schemas.microsoft.com/office/drawing/2014/main" id="{E0926BB8-9866-0F40-9F6B-FE3572F29E9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0A955F40-BE3F-514D-A065-118EE35E5062}"/>
              </a:ext>
            </a:extLst>
          </p:cNvPr>
          <p:cNvSpPr/>
          <p:nvPr/>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8" name="Rectangle 7">
            <a:extLst>
              <a:ext uri="{FF2B5EF4-FFF2-40B4-BE49-F238E27FC236}">
                <a16:creationId xmlns:a16="http://schemas.microsoft.com/office/drawing/2014/main" id="{E54C0A3F-4592-4C42-AD8B-AA2748CA061A}"/>
              </a:ext>
            </a:extLst>
          </p:cNvPr>
          <p:cNvSpPr/>
          <p:nvPr/>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9" name="Rectangle 8">
            <a:extLst>
              <a:ext uri="{FF2B5EF4-FFF2-40B4-BE49-F238E27FC236}">
                <a16:creationId xmlns:a16="http://schemas.microsoft.com/office/drawing/2014/main" id="{5210B6CF-E19D-2E49-9774-BB853DF7E1B4}"/>
              </a:ext>
            </a:extLst>
          </p:cNvPr>
          <p:cNvSpPr/>
          <p:nvPr/>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10" name="Espace réservé du texte 11">
            <a:extLst>
              <a:ext uri="{FF2B5EF4-FFF2-40B4-BE49-F238E27FC236}">
                <a16:creationId xmlns:a16="http://schemas.microsoft.com/office/drawing/2014/main" id="{C5CB622C-88E0-E64E-9215-DF053CADB496}"/>
              </a:ext>
            </a:extLst>
          </p:cNvPr>
          <p:cNvSpPr>
            <a:spLocks noGrp="1" noChangeAspect="1"/>
          </p:cNvSpPr>
          <p:nvPr>
            <p:ph type="body" sz="quarter" idx="52"/>
          </p:nvPr>
        </p:nvSpPr>
        <p:spPr>
          <a:xfrm>
            <a:off x="3593481" y="832225"/>
            <a:ext cx="2404800" cy="2358550"/>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1" name="Espace réservé du texte 11">
            <a:extLst>
              <a:ext uri="{FF2B5EF4-FFF2-40B4-BE49-F238E27FC236}">
                <a16:creationId xmlns:a16="http://schemas.microsoft.com/office/drawing/2014/main" id="{F4DEB7B9-99F1-5841-8C20-A7A22710C9D2}"/>
              </a:ext>
            </a:extLst>
          </p:cNvPr>
          <p:cNvSpPr>
            <a:spLocks noGrp="1" noChangeAspect="1"/>
          </p:cNvSpPr>
          <p:nvPr>
            <p:ph type="body" sz="quarter" idx="53"/>
          </p:nvPr>
        </p:nvSpPr>
        <p:spPr>
          <a:xfrm>
            <a:off x="850280" y="3670913"/>
            <a:ext cx="2404800" cy="2343974"/>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65C0518C-76AF-F348-816C-00CDCEEC46B6}"/>
              </a:ext>
            </a:extLst>
          </p:cNvPr>
          <p:cNvSpPr>
            <a:spLocks noGrp="1" noChangeAspect="1"/>
          </p:cNvSpPr>
          <p:nvPr>
            <p:ph type="body" sz="quarter" idx="54"/>
          </p:nvPr>
        </p:nvSpPr>
        <p:spPr>
          <a:xfrm>
            <a:off x="6336681" y="3657231"/>
            <a:ext cx="2404800" cy="2371338"/>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A359E980-5A55-554D-81C3-873604C66FD7}"/>
              </a:ext>
            </a:extLst>
          </p:cNvPr>
          <p:cNvSpPr>
            <a:spLocks noGrp="1" noChangeAspect="1"/>
          </p:cNvSpPr>
          <p:nvPr>
            <p:ph type="body" sz="quarter" idx="55"/>
          </p:nvPr>
        </p:nvSpPr>
        <p:spPr>
          <a:xfrm>
            <a:off x="9079881" y="826817"/>
            <a:ext cx="2404800" cy="2369367"/>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EC253448-1F4D-B94A-B1FE-EEEFF920AE39}"/>
              </a:ext>
            </a:extLst>
          </p:cNvPr>
          <p:cNvSpPr>
            <a:spLocks noGrp="1"/>
          </p:cNvSpPr>
          <p:nvPr>
            <p:ph type="body" sz="quarter" idx="18"/>
          </p:nvPr>
        </p:nvSpPr>
        <p:spPr>
          <a:xfrm>
            <a:off x="852318"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tx1"/>
                </a:solidFill>
                <a:latin typeface="Paris2024" panose="02010503030201020103" pitchFamily="2" charset="77"/>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7BF3A569-754B-BB42-8975-83D208DC2107}"/>
              </a:ext>
            </a:extLst>
          </p:cNvPr>
          <p:cNvSpPr>
            <a:spLocks noGrp="1"/>
          </p:cNvSpPr>
          <p:nvPr>
            <p:ph type="body" sz="quarter" idx="19"/>
          </p:nvPr>
        </p:nvSpPr>
        <p:spPr>
          <a:xfrm>
            <a:off x="852318"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B1565B4B-D199-FF4B-BB73-8453168131FF}"/>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1C61E40D-3A1A-E14C-BC1D-04ACE586FF41}"/>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25A15B77-3466-F24D-9C3D-BC6F8771E566}"/>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111818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Notion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5" name="object 6">
            <a:extLst>
              <a:ext uri="{FF2B5EF4-FFF2-40B4-BE49-F238E27FC236}">
                <a16:creationId xmlns:a16="http://schemas.microsoft.com/office/drawing/2014/main" id="{FE234B64-05A9-AC4D-9A8F-CF8827A843E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83CC194F-4B71-4344-95E6-44BD4F153D9C}"/>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38892F7-D8C1-E846-BA24-F4218716F417}"/>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FDC6357E-F584-6848-9538-632BB3C5BF5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u texte 2">
            <a:extLst>
              <a:ext uri="{FF2B5EF4-FFF2-40B4-BE49-F238E27FC236}">
                <a16:creationId xmlns:a16="http://schemas.microsoft.com/office/drawing/2014/main" id="{0DB7AE4E-1FF4-734C-90F2-829CBA7DF3E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3" name="Espace réservé du texte 2">
            <a:extLst>
              <a:ext uri="{FF2B5EF4-FFF2-40B4-BE49-F238E27FC236}">
                <a16:creationId xmlns:a16="http://schemas.microsoft.com/office/drawing/2014/main" id="{48BC7140-8B28-6248-B2DD-83514E11D042}"/>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4DF374EA-4A8E-734D-8122-10574F4E1649}"/>
              </a:ext>
            </a:extLst>
          </p:cNvPr>
          <p:cNvSpPr>
            <a:spLocks noGrp="1"/>
          </p:cNvSpPr>
          <p:nvPr>
            <p:ph type="title" hasCustomPrompt="1"/>
          </p:nvPr>
        </p:nvSpPr>
        <p:spPr>
          <a:xfrm>
            <a:off x="352637" y="325067"/>
            <a:ext cx="11486723" cy="477465"/>
          </a:xfrm>
        </p:spPr>
        <p:txBody>
          <a:bodyPr/>
          <a:lstStyle/>
          <a:p>
            <a:r>
              <a:rPr lang="fr-FR"/>
              <a:t>titre</a:t>
            </a:r>
          </a:p>
        </p:txBody>
      </p:sp>
      <p:sp>
        <p:nvSpPr>
          <p:cNvPr id="17" name="Espace réservé du texte 3">
            <a:extLst>
              <a:ext uri="{FF2B5EF4-FFF2-40B4-BE49-F238E27FC236}">
                <a16:creationId xmlns:a16="http://schemas.microsoft.com/office/drawing/2014/main" id="{09C15495-D02C-6C4F-88CF-CC04309C7F9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4495406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Notions clés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endParaRPr lang="fr-F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5AB82C72-4658-FF4F-948F-58F616C012E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CB337BB5-D579-2A49-9FA8-7A197DB1343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D40D8757-0A6F-A84E-8408-00742359A2D0}"/>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B51C418C-CEAA-F347-A9B2-FFD292A51714}"/>
              </a:ext>
            </a:extLst>
          </p:cNvPr>
          <p:cNvSpPr>
            <a:spLocks noGrp="1"/>
          </p:cNvSpPr>
          <p:nvPr>
            <p:ph type="title" hasCustomPrompt="1"/>
          </p:nvPr>
        </p:nvSpPr>
        <p:spPr>
          <a:xfrm>
            <a:off x="352637" y="325067"/>
            <a:ext cx="11486723" cy="477465"/>
          </a:xfrm>
        </p:spPr>
        <p:txBody>
          <a:bodyPr/>
          <a:lstStyle/>
          <a:p>
            <a:r>
              <a:rPr lang="fr-FR"/>
              <a:t>titre</a:t>
            </a:r>
          </a:p>
        </p:txBody>
      </p:sp>
      <p:sp>
        <p:nvSpPr>
          <p:cNvPr id="16" name="Espace réservé du texte 3">
            <a:extLst>
              <a:ext uri="{FF2B5EF4-FFF2-40B4-BE49-F238E27FC236}">
                <a16:creationId xmlns:a16="http://schemas.microsoft.com/office/drawing/2014/main" id="{3BD4B21D-C541-7146-97E8-943060D9C4F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3291019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Notion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5" name="object 6">
            <a:extLst>
              <a:ext uri="{FF2B5EF4-FFF2-40B4-BE49-F238E27FC236}">
                <a16:creationId xmlns:a16="http://schemas.microsoft.com/office/drawing/2014/main" id="{FE234B64-05A9-AC4D-9A8F-CF8827A843E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solidFill>
                <a:schemeClr val="bg1"/>
              </a:solidFill>
            </a:endParaRPr>
          </a:p>
        </p:txBody>
      </p:sp>
      <p:sp>
        <p:nvSpPr>
          <p:cNvPr id="6" name="object 7">
            <a:extLst>
              <a:ext uri="{FF2B5EF4-FFF2-40B4-BE49-F238E27FC236}">
                <a16:creationId xmlns:a16="http://schemas.microsoft.com/office/drawing/2014/main" id="{83CC194F-4B71-4344-95E6-44BD4F153D9C}"/>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solidFill>
                <a:schemeClr val="bg1"/>
              </a:solidFill>
            </a:endParaRPr>
          </a:p>
        </p:txBody>
      </p:sp>
      <p:sp>
        <p:nvSpPr>
          <p:cNvPr id="7" name="object 5">
            <a:extLst>
              <a:ext uri="{FF2B5EF4-FFF2-40B4-BE49-F238E27FC236}">
                <a16:creationId xmlns:a16="http://schemas.microsoft.com/office/drawing/2014/main" id="{038892F7-D8C1-E846-BA24-F4218716F417}"/>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1"/>
            </a:solidFill>
          </a:ln>
        </p:spPr>
        <p:txBody>
          <a:bodyPr wrap="square" lIns="0" tIns="0" rIns="0" bIns="0" rtlCol="0"/>
          <a:lstStyle/>
          <a:p>
            <a:endParaRPr sz="2340">
              <a:solidFill>
                <a:schemeClr val="bg1"/>
              </a:solidFill>
            </a:endParaRP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Espace réservé du texte 2">
            <a:extLst>
              <a:ext uri="{FF2B5EF4-FFF2-40B4-BE49-F238E27FC236}">
                <a16:creationId xmlns:a16="http://schemas.microsoft.com/office/drawing/2014/main" id="{2C199FD5-6660-C14D-B7A8-A579A7F9D253}"/>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7" name="Espace réservé du texte 2">
            <a:extLst>
              <a:ext uri="{FF2B5EF4-FFF2-40B4-BE49-F238E27FC236}">
                <a16:creationId xmlns:a16="http://schemas.microsoft.com/office/drawing/2014/main" id="{3AAA272E-B34D-3743-B0DD-2C032FAE2E1F}"/>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8" name="Espace réservé du texte 2">
            <a:extLst>
              <a:ext uri="{FF2B5EF4-FFF2-40B4-BE49-F238E27FC236}">
                <a16:creationId xmlns:a16="http://schemas.microsoft.com/office/drawing/2014/main" id="{12CDA467-BD0F-B544-9682-CC56CFFD197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9" name="Titre 1">
            <a:extLst>
              <a:ext uri="{FF2B5EF4-FFF2-40B4-BE49-F238E27FC236}">
                <a16:creationId xmlns:a16="http://schemas.microsoft.com/office/drawing/2014/main" id="{4B4D7E63-DDB7-094A-B923-4D790A6D0466}"/>
              </a:ext>
            </a:extLst>
          </p:cNvPr>
          <p:cNvSpPr>
            <a:spLocks noGrp="1"/>
          </p:cNvSpPr>
          <p:nvPr>
            <p:ph type="title" hasCustomPrompt="1"/>
          </p:nvPr>
        </p:nvSpPr>
        <p:spPr>
          <a:xfrm>
            <a:off x="352637" y="325067"/>
            <a:ext cx="11486723" cy="477465"/>
          </a:xfrm>
        </p:spPr>
        <p:txBody>
          <a:bodyPr/>
          <a:lstStyle>
            <a:lvl1pPr>
              <a:defRPr sz="3600">
                <a:solidFill>
                  <a:schemeClr val="bg1"/>
                </a:solidFill>
              </a:defRPr>
            </a:lvl1pPr>
          </a:lstStyle>
          <a:p>
            <a:r>
              <a:rPr lang="fr-FR"/>
              <a:t>titre</a:t>
            </a:r>
          </a:p>
        </p:txBody>
      </p:sp>
      <p:sp>
        <p:nvSpPr>
          <p:cNvPr id="20" name="Espace réservé du texte 3">
            <a:extLst>
              <a:ext uri="{FF2B5EF4-FFF2-40B4-BE49-F238E27FC236}">
                <a16:creationId xmlns:a16="http://schemas.microsoft.com/office/drawing/2014/main" id="{FFF7FF4C-1C0A-3846-B50E-2064560E23B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375129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Notions clés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endParaRPr lang="fr-F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F4A2E4F5-D805-F74C-B35F-31BA5BD757E8}"/>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BB447F98-0CC3-044A-BC19-8925EEC81A8C}"/>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EE6BCF29-C5DB-0F45-A32D-DF40B58889D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E78F5946-DBD6-9941-9432-CCB34C4B9FF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6" name="Espace réservé du texte 3">
            <a:extLst>
              <a:ext uri="{FF2B5EF4-FFF2-40B4-BE49-F238E27FC236}">
                <a16:creationId xmlns:a16="http://schemas.microsoft.com/office/drawing/2014/main" id="{C2D9B153-33D2-5344-A90E-3074B72C7FF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174370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Notion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5CD04ED-42FC-6647-BE3A-BA0173E3DA7F}"/>
              </a:ext>
            </a:extLst>
          </p:cNvPr>
          <p:cNvSpPr>
            <a:spLocks noGrp="1"/>
          </p:cNvSpPr>
          <p:nvPr>
            <p:ph type="ftr" sz="quarter" idx="10"/>
          </p:nvPr>
        </p:nvSpPr>
        <p:spPr/>
        <p:txBody>
          <a:bodyPr/>
          <a:lstStyle/>
          <a:p>
            <a:endParaRPr lang="fr-FR"/>
          </a:p>
        </p:txBody>
      </p:sp>
      <p:sp>
        <p:nvSpPr>
          <p:cNvPr id="5" name="Espace réservé du texte 12">
            <a:extLst>
              <a:ext uri="{FF2B5EF4-FFF2-40B4-BE49-F238E27FC236}">
                <a16:creationId xmlns:a16="http://schemas.microsoft.com/office/drawing/2014/main" id="{EF9B98A7-A0FF-534A-94D8-53A6C90F9724}"/>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6" name="Espace réservé du texte 11">
            <a:extLst>
              <a:ext uri="{FF2B5EF4-FFF2-40B4-BE49-F238E27FC236}">
                <a16:creationId xmlns:a16="http://schemas.microsoft.com/office/drawing/2014/main" id="{84B911B4-7214-9145-9EC8-038DAC093EDC}"/>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7" name="Espace réservé du texte 12">
            <a:extLst>
              <a:ext uri="{FF2B5EF4-FFF2-40B4-BE49-F238E27FC236}">
                <a16:creationId xmlns:a16="http://schemas.microsoft.com/office/drawing/2014/main" id="{FBA9AD17-AD04-2841-9254-2BCB41859A07}"/>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D625898D-2B64-3041-8631-B50ABE81F0F3}"/>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90F44EA3-A88A-5443-B8BD-360BE6EBEAA9}"/>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643640AE-B50A-D84F-8071-7E914B692CE6}"/>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034EEB98-CCC9-1E47-8271-D8073B8E39F8}"/>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AC93D639-87E8-F847-A3F5-49FCFF046E54}"/>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3" name="Espace réservé du texte 11">
            <a:extLst>
              <a:ext uri="{FF2B5EF4-FFF2-40B4-BE49-F238E27FC236}">
                <a16:creationId xmlns:a16="http://schemas.microsoft.com/office/drawing/2014/main" id="{48692D16-88D2-F049-BE0C-C1CC6D2E84D1}"/>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4" name="Espace réservé du texte 12">
            <a:extLst>
              <a:ext uri="{FF2B5EF4-FFF2-40B4-BE49-F238E27FC236}">
                <a16:creationId xmlns:a16="http://schemas.microsoft.com/office/drawing/2014/main" id="{CD56ACA8-120C-974F-9C9D-6211EC6CE94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39FC0E49-5E1F-7E4E-AE34-6BE66BEE1C00}"/>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6DFF4E24-EFAF-1E46-8AE0-627605494E8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4222D74F-667D-9245-84C8-1DB18AEC10B7}"/>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E53E7F36-0E73-FF4D-AD1D-87006AA53C6F}"/>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e la date 14">
            <a:extLst>
              <a:ext uri="{FF2B5EF4-FFF2-40B4-BE49-F238E27FC236}">
                <a16:creationId xmlns:a16="http://schemas.microsoft.com/office/drawing/2014/main" id="{5FD176DE-7722-7C45-AA45-1CD56F57202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numéro de diapositive 3">
            <a:extLst>
              <a:ext uri="{FF2B5EF4-FFF2-40B4-BE49-F238E27FC236}">
                <a16:creationId xmlns:a16="http://schemas.microsoft.com/office/drawing/2014/main" id="{39DB9870-A64C-3343-9F50-3A2B3A4E001B}"/>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22" name="Titre 1">
            <a:extLst>
              <a:ext uri="{FF2B5EF4-FFF2-40B4-BE49-F238E27FC236}">
                <a16:creationId xmlns:a16="http://schemas.microsoft.com/office/drawing/2014/main" id="{5D7B38D2-D826-7B42-BCD3-2BFB0856049F}"/>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BA996231-96D9-ED4E-BC49-7493F846586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0215013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Notions clés_6">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37002631-C20E-7743-8ADB-A39782D491C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endParaRPr lang="fr-FR"/>
          </a:p>
        </p:txBody>
      </p:sp>
      <p:sp>
        <p:nvSpPr>
          <p:cNvPr id="7" name="Espace réservé du texte 12">
            <a:extLst>
              <a:ext uri="{FF2B5EF4-FFF2-40B4-BE49-F238E27FC236}">
                <a16:creationId xmlns:a16="http://schemas.microsoft.com/office/drawing/2014/main" id="{BAF4465F-3881-2A49-8C1B-25E29A5537CC}"/>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8" name="Espace réservé du texte 11">
            <a:extLst>
              <a:ext uri="{FF2B5EF4-FFF2-40B4-BE49-F238E27FC236}">
                <a16:creationId xmlns:a16="http://schemas.microsoft.com/office/drawing/2014/main" id="{46D5C269-49C0-484C-9F9D-F7F73503584B}"/>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63B8FD16-08EC-EE46-915D-252E930A6259}"/>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2B4978BC-C530-5D48-83E9-3F14C0A08098}"/>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FE93FF66-3BC2-5B47-9352-65B1509A5AE8}"/>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2B2C03A2-0227-C544-8E03-0507CF18AA09}"/>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3" name="Espace réservé du texte 12">
            <a:extLst>
              <a:ext uri="{FF2B5EF4-FFF2-40B4-BE49-F238E27FC236}">
                <a16:creationId xmlns:a16="http://schemas.microsoft.com/office/drawing/2014/main" id="{D6D299B6-3DD9-7246-BDEF-7E95E5BEBBEA}"/>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EEE0B813-6CD7-A146-B642-52A309540592}"/>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5" name="Espace réservé du texte 11">
            <a:extLst>
              <a:ext uri="{FF2B5EF4-FFF2-40B4-BE49-F238E27FC236}">
                <a16:creationId xmlns:a16="http://schemas.microsoft.com/office/drawing/2014/main" id="{055D4DA1-6EED-3B4B-ACD3-DFB2507175C9}"/>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7FBE648D-D135-D64A-9CE9-8010C2649F0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E89906FB-1DAC-094F-8B6D-F6EFBDA9A70C}"/>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649188C7-42A3-494E-9A1B-29599C01F7E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u texte 11">
            <a:extLst>
              <a:ext uri="{FF2B5EF4-FFF2-40B4-BE49-F238E27FC236}">
                <a16:creationId xmlns:a16="http://schemas.microsoft.com/office/drawing/2014/main" id="{7CBE7C38-1610-DF4C-B3F0-C8E6642EAC81}"/>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2">
            <a:extLst>
              <a:ext uri="{FF2B5EF4-FFF2-40B4-BE49-F238E27FC236}">
                <a16:creationId xmlns:a16="http://schemas.microsoft.com/office/drawing/2014/main" id="{81982C9E-89E6-0C41-8DAB-65B28D12CAC4}"/>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21" name="Espace réservé de la date 14">
            <a:extLst>
              <a:ext uri="{FF2B5EF4-FFF2-40B4-BE49-F238E27FC236}">
                <a16:creationId xmlns:a16="http://schemas.microsoft.com/office/drawing/2014/main" id="{4A3FF0F9-AB70-CD4E-A8F6-05F2EC69B54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22" name="Espace réservé du numéro de diapositive 3">
            <a:extLst>
              <a:ext uri="{FF2B5EF4-FFF2-40B4-BE49-F238E27FC236}">
                <a16:creationId xmlns:a16="http://schemas.microsoft.com/office/drawing/2014/main" id="{110A605F-3A30-2242-ADC2-1E9ECCB32B7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24" name="Titre 1">
            <a:extLst>
              <a:ext uri="{FF2B5EF4-FFF2-40B4-BE49-F238E27FC236}">
                <a16:creationId xmlns:a16="http://schemas.microsoft.com/office/drawing/2014/main" id="{0EA7A21A-9EA1-8149-BFEE-6C90AA5A610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5" name="Espace réservé du texte 3">
            <a:extLst>
              <a:ext uri="{FF2B5EF4-FFF2-40B4-BE49-F238E27FC236}">
                <a16:creationId xmlns:a16="http://schemas.microsoft.com/office/drawing/2014/main" id="{645C00AC-2487-EE42-A303-EDB123C6F917}"/>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6552047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Graphique_1">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endParaRPr lang="fr-F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19" name="Espace réservé du graphique 8">
            <a:extLst>
              <a:ext uri="{FF2B5EF4-FFF2-40B4-BE49-F238E27FC236}">
                <a16:creationId xmlns:a16="http://schemas.microsoft.com/office/drawing/2014/main" id="{6790A51F-1625-2046-A504-BCC0BF7BA470}"/>
              </a:ext>
            </a:extLst>
          </p:cNvPr>
          <p:cNvSpPr>
            <a:spLocks noGrp="1"/>
          </p:cNvSpPr>
          <p:nvPr>
            <p:ph type="chart" sz="quarter" idx="14"/>
          </p:nvPr>
        </p:nvSpPr>
        <p:spPr>
          <a:xfrm>
            <a:off x="4339157" y="1873915"/>
            <a:ext cx="7164615" cy="4038600"/>
          </a:xfrm>
          <a:prstGeom prst="rect">
            <a:avLst/>
          </a:prstGeom>
        </p:spPr>
        <p:txBody>
          <a:bodyPr>
            <a:noAutofit/>
          </a:bodyPr>
          <a:lstStyle>
            <a:lvl1pPr algn="ctr">
              <a:defRPr sz="600"/>
            </a:lvl1pPr>
          </a:lstStyle>
          <a:p>
            <a:r>
              <a:rPr lang="fr-FR"/>
              <a:t>Cliquez sur l'icône pour ajouter un graphique</a:t>
            </a:r>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1" name="Espace réservé du texte 12">
            <a:extLst>
              <a:ext uri="{FF2B5EF4-FFF2-40B4-BE49-F238E27FC236}">
                <a16:creationId xmlns:a16="http://schemas.microsoft.com/office/drawing/2014/main" id="{A6009653-8FD8-7849-A890-F5A1CD3C885B}"/>
              </a:ext>
            </a:extLst>
          </p:cNvPr>
          <p:cNvSpPr>
            <a:spLocks noGrp="1"/>
          </p:cNvSpPr>
          <p:nvPr>
            <p:ph type="body" sz="quarter" idx="35"/>
          </p:nvPr>
        </p:nvSpPr>
        <p:spPr>
          <a:xfrm>
            <a:off x="681084" y="1865747"/>
            <a:ext cx="3365717" cy="910249"/>
          </a:xfrm>
          <a:prstGeom prst="rect">
            <a:avLst/>
          </a:prstGeom>
        </p:spPr>
        <p:txBody>
          <a:bodyPr anchor="b" anchorCtr="0">
            <a:noAutofit/>
          </a:bodyPr>
          <a:lstStyle>
            <a:lvl1pPr marL="7938" indent="0">
              <a:lnSpc>
                <a:spcPct val="80000"/>
              </a:lnSpc>
              <a:spcAft>
                <a:spcPts val="0"/>
              </a:spcAft>
              <a:tabLst/>
              <a:defRPr lang="fr-FR" sz="2400" b="1" i="0" cap="all" baseline="0" dirty="0">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2" name="Espace réservé du texte 3">
            <a:extLst>
              <a:ext uri="{FF2B5EF4-FFF2-40B4-BE49-F238E27FC236}">
                <a16:creationId xmlns:a16="http://schemas.microsoft.com/office/drawing/2014/main" id="{EC9FB065-81C4-0C4C-9403-759024378E47}"/>
              </a:ext>
            </a:extLst>
          </p:cNvPr>
          <p:cNvSpPr>
            <a:spLocks noGrp="1"/>
          </p:cNvSpPr>
          <p:nvPr>
            <p:ph type="body" sz="quarter" idx="31"/>
          </p:nvPr>
        </p:nvSpPr>
        <p:spPr>
          <a:xfrm>
            <a:off x="688228" y="2784164"/>
            <a:ext cx="3365717" cy="3128351"/>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0" name="Titre 1">
            <a:extLst>
              <a:ext uri="{FF2B5EF4-FFF2-40B4-BE49-F238E27FC236}">
                <a16:creationId xmlns:a16="http://schemas.microsoft.com/office/drawing/2014/main" id="{5CB3C5B4-0568-0D44-AA94-38B521D6F78C}"/>
              </a:ext>
            </a:extLst>
          </p:cNvPr>
          <p:cNvSpPr>
            <a:spLocks noGrp="1"/>
          </p:cNvSpPr>
          <p:nvPr>
            <p:ph type="title" hasCustomPrompt="1"/>
          </p:nvPr>
        </p:nvSpPr>
        <p:spPr>
          <a:xfrm>
            <a:off x="352637" y="325067"/>
            <a:ext cx="11486723" cy="477465"/>
          </a:xfrm>
        </p:spPr>
        <p:txBody>
          <a:bodyPr/>
          <a:lstStyle/>
          <a:p>
            <a:r>
              <a:rPr lang="fr-FR"/>
              <a:t>titre</a:t>
            </a:r>
          </a:p>
        </p:txBody>
      </p:sp>
      <p:sp>
        <p:nvSpPr>
          <p:cNvPr id="11" name="Espace réservé du texte 3">
            <a:extLst>
              <a:ext uri="{FF2B5EF4-FFF2-40B4-BE49-F238E27FC236}">
                <a16:creationId xmlns:a16="http://schemas.microsoft.com/office/drawing/2014/main" id="{5552354E-41D6-834A-B439-6C8E550D321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619244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uv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A48D67-1783-F0D0-938C-024C249B44D0}"/>
              </a:ext>
            </a:extLst>
          </p:cNvPr>
          <p:cNvSpPr/>
          <p:nvPr userDrawn="1"/>
        </p:nvSpPr>
        <p:spPr>
          <a:xfrm>
            <a:off x="0" y="-2"/>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3" name="Image 2">
            <a:extLst>
              <a:ext uri="{FF2B5EF4-FFF2-40B4-BE49-F238E27FC236}">
                <a16:creationId xmlns:a16="http://schemas.microsoft.com/office/drawing/2014/main" id="{04160B6E-D811-B9B8-0039-25BEEB83E943}"/>
              </a:ext>
            </a:extLst>
          </p:cNvPr>
          <p:cNvPicPr>
            <a:picLocks noChangeAspect="1"/>
          </p:cNvPicPr>
          <p:nvPr userDrawn="1"/>
        </p:nvPicPr>
        <p:blipFill rotWithShape="1">
          <a:blip r:embed="rId2"/>
          <a:srcRect l="13021" t="19715" r="13837" b="47920"/>
          <a:stretch/>
        </p:blipFill>
        <p:spPr>
          <a:xfrm>
            <a:off x="0" y="1"/>
            <a:ext cx="12192000" cy="3596639"/>
          </a:xfrm>
          <a:prstGeom prst="rect">
            <a:avLst/>
          </a:prstGeom>
        </p:spPr>
      </p:pic>
      <p:sp>
        <p:nvSpPr>
          <p:cNvPr id="12" name="Rectangle 11">
            <a:extLst>
              <a:ext uri="{FF2B5EF4-FFF2-40B4-BE49-F238E27FC236}">
                <a16:creationId xmlns:a16="http://schemas.microsoft.com/office/drawing/2014/main" id="{CEC6BA94-2D4D-D50B-E5A2-254B6ADAB11C}"/>
              </a:ext>
            </a:extLst>
          </p:cNvPr>
          <p:cNvSpPr/>
          <p:nvPr userDrawn="1"/>
        </p:nvSpPr>
        <p:spPr>
          <a:xfrm>
            <a:off x="0" y="3429000"/>
            <a:ext cx="12192000" cy="34290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 name="Espace réservé pour une image  1">
            <a:extLst>
              <a:ext uri="{FF2B5EF4-FFF2-40B4-BE49-F238E27FC236}">
                <a16:creationId xmlns:a16="http://schemas.microsoft.com/office/drawing/2014/main" id="{EE987E27-FA58-22BD-7302-86F538AE2620}"/>
              </a:ext>
            </a:extLst>
          </p:cNvPr>
          <p:cNvSpPr>
            <a:spLocks noGrp="1" noChangeAspect="1"/>
          </p:cNvSpPr>
          <p:nvPr>
            <p:ph type="pic" sz="quarter" idx="19"/>
          </p:nvPr>
        </p:nvSpPr>
        <p:spPr>
          <a:xfrm>
            <a:off x="0" y="0"/>
            <a:ext cx="12192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8763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cubicBezTo>
                  <a:pt x="10656784" y="0"/>
                  <a:pt x="12192000" y="1535216"/>
                  <a:pt x="12192000" y="3429000"/>
                </a:cubicBezTo>
                <a:cubicBezTo>
                  <a:pt x="12192000" y="5322784"/>
                  <a:pt x="10656784" y="6858000"/>
                  <a:pt x="8763000" y="6858000"/>
                </a:cubicBezTo>
                <a:lnTo>
                  <a:pt x="0" y="6858000"/>
                </a:lnTo>
                <a:close/>
              </a:path>
            </a:pathLst>
          </a:custGeom>
          <a:solidFill>
            <a:schemeClr val="bg1">
              <a:lumMod val="85000"/>
            </a:schemeClr>
          </a:solidFill>
        </p:spPr>
        <p:txBody>
          <a:bodyPr wrap="square">
            <a:noAutofit/>
          </a:bodyPr>
          <a:lstStyle/>
          <a:p>
            <a:endParaRPr lang="fr-FR"/>
          </a:p>
        </p:txBody>
      </p:sp>
      <p:sp>
        <p:nvSpPr>
          <p:cNvPr id="5" name="Titre 1">
            <a:extLst>
              <a:ext uri="{FF2B5EF4-FFF2-40B4-BE49-F238E27FC236}">
                <a16:creationId xmlns:a16="http://schemas.microsoft.com/office/drawing/2014/main" id="{143F2D69-0EE9-B321-27E4-6B4FE2C6A383}"/>
              </a:ext>
            </a:extLst>
          </p:cNvPr>
          <p:cNvSpPr>
            <a:spLocks noGrp="1"/>
          </p:cNvSpPr>
          <p:nvPr>
            <p:ph type="title" hasCustomPrompt="1"/>
          </p:nvPr>
        </p:nvSpPr>
        <p:spPr>
          <a:xfrm>
            <a:off x="781050" y="2645200"/>
            <a:ext cx="5413094" cy="1567600"/>
          </a:xfrm>
          <a:prstGeom prst="rect">
            <a:avLst/>
          </a:prstGeom>
        </p:spPr>
        <p:txBody>
          <a:bodyPr anchor="b">
            <a:noAutofit/>
          </a:bodyPr>
          <a:lstStyle>
            <a:lvl1pPr>
              <a:lnSpc>
                <a:spcPct val="80000"/>
              </a:lnSpc>
              <a:defRPr sz="5400" b="1" i="1">
                <a:solidFill>
                  <a:schemeClr val="accent3"/>
                </a:solidFill>
                <a:latin typeface="Paris2024 Black" panose="02010503030201020103" pitchFamily="2" charset="0"/>
              </a:defRPr>
            </a:lvl1pPr>
          </a:lstStyle>
          <a:p>
            <a:r>
              <a:rPr lang="fr-FR"/>
              <a:t>MODIFIEZ LE STYLE DU TITRE</a:t>
            </a:r>
          </a:p>
        </p:txBody>
      </p:sp>
      <p:sp>
        <p:nvSpPr>
          <p:cNvPr id="6" name="Espace réservé du texte 8">
            <a:extLst>
              <a:ext uri="{FF2B5EF4-FFF2-40B4-BE49-F238E27FC236}">
                <a16:creationId xmlns:a16="http://schemas.microsoft.com/office/drawing/2014/main" id="{B1755981-6D00-822F-945E-ACE02EEF19A5}"/>
              </a:ext>
            </a:extLst>
          </p:cNvPr>
          <p:cNvSpPr>
            <a:spLocks noGrp="1"/>
          </p:cNvSpPr>
          <p:nvPr>
            <p:ph type="body" sz="quarter" idx="14" hasCustomPrompt="1"/>
          </p:nvPr>
        </p:nvSpPr>
        <p:spPr>
          <a:xfrm>
            <a:off x="781050" y="4285962"/>
            <a:ext cx="5413094" cy="711703"/>
          </a:xfrm>
          <a:prstGeom prst="rect">
            <a:avLst/>
          </a:prstGeom>
        </p:spPr>
        <p:txBody>
          <a:bodyPr anchor="t">
            <a:noAutofit/>
          </a:bodyPr>
          <a:lstStyle>
            <a:lvl1pPr>
              <a:lnSpc>
                <a:spcPct val="80000"/>
              </a:lnSpc>
              <a:spcAft>
                <a:spcPts val="0"/>
              </a:spcAft>
              <a:defRPr sz="1800" b="1" i="0" cap="none" baseline="0">
                <a:solidFill>
                  <a:schemeClr val="accent3"/>
                </a:solidFill>
                <a:latin typeface="Paris2024" panose="02010503030201020103" pitchFamily="2" charset="0"/>
              </a:defRPr>
            </a:lvl1pPr>
          </a:lstStyle>
          <a:p>
            <a:pPr lvl="0"/>
            <a:r>
              <a:rPr lang="fr-FR"/>
              <a:t>Sous-titre de la présentation</a:t>
            </a:r>
          </a:p>
        </p:txBody>
      </p:sp>
      <p:sp>
        <p:nvSpPr>
          <p:cNvPr id="10" name="Espace réservé du texte 16">
            <a:extLst>
              <a:ext uri="{FF2B5EF4-FFF2-40B4-BE49-F238E27FC236}">
                <a16:creationId xmlns:a16="http://schemas.microsoft.com/office/drawing/2014/main" id="{66EAE3FC-B1BF-8BF1-B525-1C3BD78B29FF}"/>
              </a:ext>
            </a:extLst>
          </p:cNvPr>
          <p:cNvSpPr>
            <a:spLocks noGrp="1"/>
          </p:cNvSpPr>
          <p:nvPr>
            <p:ph type="body" sz="quarter" idx="16" hasCustomPrompt="1"/>
          </p:nvPr>
        </p:nvSpPr>
        <p:spPr>
          <a:xfrm>
            <a:off x="780769" y="5579211"/>
            <a:ext cx="5413375" cy="293688"/>
          </a:xfrm>
        </p:spPr>
        <p:txBody>
          <a:bodyPr anchor="ctr">
            <a:noAutofit/>
          </a:bodyPr>
          <a:lstStyle>
            <a:lvl1pPr>
              <a:defRPr lang="fr-FR" sz="1600" b="1" i="0" kern="1200" cap="all" baseline="0" dirty="0">
                <a:solidFill>
                  <a:schemeClr val="accent3"/>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7" name="Espace réservé du texte 8">
            <a:extLst>
              <a:ext uri="{FF2B5EF4-FFF2-40B4-BE49-F238E27FC236}">
                <a16:creationId xmlns:a16="http://schemas.microsoft.com/office/drawing/2014/main" id="{AE579728-9777-9547-95C9-550D20A7209C}"/>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8248382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Graphique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endParaRPr lang="fr-F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graphique 8">
            <a:extLst>
              <a:ext uri="{FF2B5EF4-FFF2-40B4-BE49-F238E27FC236}">
                <a16:creationId xmlns:a16="http://schemas.microsoft.com/office/drawing/2014/main" id="{A07092C3-E769-3D46-A1ED-939CDB306926}"/>
              </a:ext>
            </a:extLst>
          </p:cNvPr>
          <p:cNvSpPr>
            <a:spLocks noGrp="1"/>
          </p:cNvSpPr>
          <p:nvPr>
            <p:ph type="chart" sz="quarter" idx="14"/>
          </p:nvPr>
        </p:nvSpPr>
        <p:spPr>
          <a:xfrm>
            <a:off x="688835" y="2073432"/>
            <a:ext cx="4026367" cy="3420000"/>
          </a:xfrm>
          <a:prstGeom prst="rect">
            <a:avLst/>
          </a:prstGeom>
        </p:spPr>
        <p:txBody>
          <a:bodyPr>
            <a:noAutofit/>
          </a:bodyPr>
          <a:lstStyle>
            <a:lvl1pPr algn="ctr">
              <a:defRPr sz="600"/>
            </a:lvl1pPr>
          </a:lstStyle>
          <a:p>
            <a:r>
              <a:rPr lang="fr-FR"/>
              <a:t>Cliquez sur l'icône pour ajouter un graphique</a:t>
            </a:r>
          </a:p>
        </p:txBody>
      </p:sp>
      <p:sp>
        <p:nvSpPr>
          <p:cNvPr id="12" name="Espace réservé du texte 16">
            <a:extLst>
              <a:ext uri="{FF2B5EF4-FFF2-40B4-BE49-F238E27FC236}">
                <a16:creationId xmlns:a16="http://schemas.microsoft.com/office/drawing/2014/main" id="{3D808190-374E-7D47-BB5B-CA6B14A4529E}"/>
              </a:ext>
            </a:extLst>
          </p:cNvPr>
          <p:cNvSpPr>
            <a:spLocks noGrp="1"/>
          </p:cNvSpPr>
          <p:nvPr>
            <p:ph type="body" sz="quarter" idx="15" hasCustomPrompt="1"/>
          </p:nvPr>
        </p:nvSpPr>
        <p:spPr>
          <a:xfrm>
            <a:off x="5423240" y="2352015"/>
            <a:ext cx="1790816"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3" name="Espace réservé du texte 16">
            <a:extLst>
              <a:ext uri="{FF2B5EF4-FFF2-40B4-BE49-F238E27FC236}">
                <a16:creationId xmlns:a16="http://schemas.microsoft.com/office/drawing/2014/main" id="{D25C993C-D90D-4645-B78E-1390A9E6DE22}"/>
              </a:ext>
            </a:extLst>
          </p:cNvPr>
          <p:cNvSpPr>
            <a:spLocks noGrp="1"/>
          </p:cNvSpPr>
          <p:nvPr>
            <p:ph type="body" sz="quarter" idx="16" hasCustomPrompt="1"/>
          </p:nvPr>
        </p:nvSpPr>
        <p:spPr>
          <a:xfrm>
            <a:off x="7449830" y="2352015"/>
            <a:ext cx="1787905"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4" name="Espace réservé du texte 16">
            <a:extLst>
              <a:ext uri="{FF2B5EF4-FFF2-40B4-BE49-F238E27FC236}">
                <a16:creationId xmlns:a16="http://schemas.microsoft.com/office/drawing/2014/main" id="{F7C76201-D434-C447-A608-340B975602C7}"/>
              </a:ext>
            </a:extLst>
          </p:cNvPr>
          <p:cNvSpPr>
            <a:spLocks noGrp="1"/>
          </p:cNvSpPr>
          <p:nvPr>
            <p:ph type="body" sz="quarter" idx="17" hasCustomPrompt="1"/>
          </p:nvPr>
        </p:nvSpPr>
        <p:spPr>
          <a:xfrm>
            <a:off x="9489062" y="2352015"/>
            <a:ext cx="1790842"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5" name="Espace réservé du texte 3">
            <a:extLst>
              <a:ext uri="{FF2B5EF4-FFF2-40B4-BE49-F238E27FC236}">
                <a16:creationId xmlns:a16="http://schemas.microsoft.com/office/drawing/2014/main" id="{2E4E0281-8B23-094D-A53A-74F69CDA02CF}"/>
              </a:ext>
            </a:extLst>
          </p:cNvPr>
          <p:cNvSpPr>
            <a:spLocks noGrp="1"/>
          </p:cNvSpPr>
          <p:nvPr>
            <p:ph type="body" sz="quarter" idx="31"/>
          </p:nvPr>
        </p:nvSpPr>
        <p:spPr>
          <a:xfrm>
            <a:off x="5423241" y="3929257"/>
            <a:ext cx="1790816"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DADC66D-EA1A-6649-9178-A801B1FCDF5E}"/>
              </a:ext>
            </a:extLst>
          </p:cNvPr>
          <p:cNvSpPr>
            <a:spLocks noGrp="1"/>
          </p:cNvSpPr>
          <p:nvPr>
            <p:ph type="body" sz="quarter" idx="32"/>
          </p:nvPr>
        </p:nvSpPr>
        <p:spPr>
          <a:xfrm>
            <a:off x="7446918"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C363C2B0-DF05-4B4C-B458-C214C1FA8B4E}"/>
              </a:ext>
            </a:extLst>
          </p:cNvPr>
          <p:cNvSpPr>
            <a:spLocks noGrp="1"/>
          </p:cNvSpPr>
          <p:nvPr>
            <p:ph type="body" sz="quarter" idx="33"/>
          </p:nvPr>
        </p:nvSpPr>
        <p:spPr>
          <a:xfrm>
            <a:off x="9489087"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9" name="Titre 1">
            <a:extLst>
              <a:ext uri="{FF2B5EF4-FFF2-40B4-BE49-F238E27FC236}">
                <a16:creationId xmlns:a16="http://schemas.microsoft.com/office/drawing/2014/main" id="{1B43CE48-A50B-9649-A8A9-FB95C4E86C75}"/>
              </a:ext>
            </a:extLst>
          </p:cNvPr>
          <p:cNvSpPr>
            <a:spLocks noGrp="1"/>
          </p:cNvSpPr>
          <p:nvPr>
            <p:ph type="title" hasCustomPrompt="1"/>
          </p:nvPr>
        </p:nvSpPr>
        <p:spPr>
          <a:xfrm>
            <a:off x="352637" y="325067"/>
            <a:ext cx="11486723" cy="477465"/>
          </a:xfrm>
        </p:spPr>
        <p:txBody>
          <a:bodyPr/>
          <a:lstStyle/>
          <a:p>
            <a:r>
              <a:rPr lang="fr-FR"/>
              <a:t>titre</a:t>
            </a:r>
          </a:p>
        </p:txBody>
      </p:sp>
      <p:sp>
        <p:nvSpPr>
          <p:cNvPr id="21" name="Espace réservé du texte 3">
            <a:extLst>
              <a:ext uri="{FF2B5EF4-FFF2-40B4-BE49-F238E27FC236}">
                <a16:creationId xmlns:a16="http://schemas.microsoft.com/office/drawing/2014/main" id="{F26B50DC-7E1A-614B-B718-31EA11A0839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2105660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Chiffre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0D5CEC6-E390-1C4C-8709-B09A58314996}"/>
              </a:ext>
            </a:extLst>
          </p:cNvPr>
          <p:cNvSpPr>
            <a:spLocks noGrp="1"/>
          </p:cNvSpPr>
          <p:nvPr>
            <p:ph type="ftr" sz="quarter" idx="10"/>
          </p:nvPr>
        </p:nvSpPr>
        <p:spPr/>
        <p:txBody>
          <a:bodyPr/>
          <a:lstStyle/>
          <a:p>
            <a:endParaRPr lang="fr-FR"/>
          </a:p>
        </p:txBody>
      </p:sp>
      <p:sp>
        <p:nvSpPr>
          <p:cNvPr id="5" name="object 6">
            <a:extLst>
              <a:ext uri="{FF2B5EF4-FFF2-40B4-BE49-F238E27FC236}">
                <a16:creationId xmlns:a16="http://schemas.microsoft.com/office/drawing/2014/main" id="{6085BE14-8176-C449-B852-502E319D9401}"/>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1D6F366F-DF8A-254B-9D9F-59C5AD8F8D3F}"/>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65E7497-8C1E-C947-8ECD-55ED51333836}"/>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35BC393E-AA49-C748-997F-99656A7E19B2}"/>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2">
            <a:extLst>
              <a:ext uri="{FF2B5EF4-FFF2-40B4-BE49-F238E27FC236}">
                <a16:creationId xmlns:a16="http://schemas.microsoft.com/office/drawing/2014/main" id="{8B9C3980-FD84-BF45-A81B-4DA1AC8282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C722B999-CC7E-7446-A0B2-EA741C5AE0EC}"/>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e la date 14">
            <a:extLst>
              <a:ext uri="{FF2B5EF4-FFF2-40B4-BE49-F238E27FC236}">
                <a16:creationId xmlns:a16="http://schemas.microsoft.com/office/drawing/2014/main" id="{D7850F43-9E79-2342-9E4A-9424D426C83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4">
            <a:extLst>
              <a:ext uri="{FF2B5EF4-FFF2-40B4-BE49-F238E27FC236}">
                <a16:creationId xmlns:a16="http://schemas.microsoft.com/office/drawing/2014/main" id="{C25DF5BC-42D3-5E40-B8DE-DCCC6D21D6F9}"/>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411B9B5F-DD5C-AA4F-A3AC-F6CD0C43DC00}"/>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BE1FC2CD-35F1-6C4A-A7BC-C4A0D0A99868}"/>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Espace réservé du numéro de diapositive 3">
            <a:extLst>
              <a:ext uri="{FF2B5EF4-FFF2-40B4-BE49-F238E27FC236}">
                <a16:creationId xmlns:a16="http://schemas.microsoft.com/office/drawing/2014/main" id="{068B09A8-DE92-4F49-A183-79D0494E9CC6}"/>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17" name="Titre 1">
            <a:extLst>
              <a:ext uri="{FF2B5EF4-FFF2-40B4-BE49-F238E27FC236}">
                <a16:creationId xmlns:a16="http://schemas.microsoft.com/office/drawing/2014/main" id="{EC7DDED2-ADA2-AD45-B896-73525B322126}"/>
              </a:ext>
            </a:extLst>
          </p:cNvPr>
          <p:cNvSpPr>
            <a:spLocks noGrp="1"/>
          </p:cNvSpPr>
          <p:nvPr>
            <p:ph type="title" hasCustomPrompt="1"/>
          </p:nvPr>
        </p:nvSpPr>
        <p:spPr>
          <a:xfrm>
            <a:off x="352637" y="325067"/>
            <a:ext cx="11486723" cy="477465"/>
          </a:xfrm>
        </p:spPr>
        <p:txBody>
          <a:bodyPr/>
          <a:lstStyle/>
          <a:p>
            <a:r>
              <a:rPr lang="fr-FR"/>
              <a:t>titre</a:t>
            </a:r>
          </a:p>
        </p:txBody>
      </p:sp>
      <p:sp>
        <p:nvSpPr>
          <p:cNvPr id="18" name="Espace réservé du texte 3">
            <a:extLst>
              <a:ext uri="{FF2B5EF4-FFF2-40B4-BE49-F238E27FC236}">
                <a16:creationId xmlns:a16="http://schemas.microsoft.com/office/drawing/2014/main" id="{2DE6086C-9E9C-F747-A44B-0E1AE4BC7A1E}"/>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684408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Chiffres clés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1E7295B-2B40-7A43-8D69-6B452B473BBA}"/>
              </a:ext>
            </a:extLst>
          </p:cNvPr>
          <p:cNvSpPr>
            <a:spLocks noGrp="1"/>
          </p:cNvSpPr>
          <p:nvPr>
            <p:ph type="ftr" sz="quarter" idx="10"/>
          </p:nvPr>
        </p:nvSpPr>
        <p:spPr/>
        <p:txBody>
          <a:bodyPr/>
          <a:lstStyle/>
          <a:p>
            <a:endParaRPr lang="fr-FR"/>
          </a:p>
        </p:txBody>
      </p:sp>
      <p:sp>
        <p:nvSpPr>
          <p:cNvPr id="6" name="Espace réservé du texte 2">
            <a:extLst>
              <a:ext uri="{FF2B5EF4-FFF2-40B4-BE49-F238E27FC236}">
                <a16:creationId xmlns:a16="http://schemas.microsoft.com/office/drawing/2014/main" id="{1B1820F7-6DE2-EE44-9740-8F2E0650FBF4}"/>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7" name="Espace réservé du texte 2">
            <a:extLst>
              <a:ext uri="{FF2B5EF4-FFF2-40B4-BE49-F238E27FC236}">
                <a16:creationId xmlns:a16="http://schemas.microsoft.com/office/drawing/2014/main" id="{A48B8469-1F56-AE43-835A-A7812397E0E4}"/>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8" name="Espace réservé du texte 2">
            <a:extLst>
              <a:ext uri="{FF2B5EF4-FFF2-40B4-BE49-F238E27FC236}">
                <a16:creationId xmlns:a16="http://schemas.microsoft.com/office/drawing/2014/main" id="{707961DA-9114-4342-911A-DA2A93E3E119}"/>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4">
            <a:extLst>
              <a:ext uri="{FF2B5EF4-FFF2-40B4-BE49-F238E27FC236}">
                <a16:creationId xmlns:a16="http://schemas.microsoft.com/office/drawing/2014/main" id="{E5279C3A-1416-0345-AEBD-A010045EFFD7}"/>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A18C883B-A795-9247-A8E2-98B09362BEFB}"/>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3FA1F44F-7AA7-D44E-BA88-596C037E6052}"/>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e la date 14">
            <a:extLst>
              <a:ext uri="{FF2B5EF4-FFF2-40B4-BE49-F238E27FC236}">
                <a16:creationId xmlns:a16="http://schemas.microsoft.com/office/drawing/2014/main" id="{ADCEE8D5-5198-0448-9883-D014E85AC545}"/>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8A5AD907-A333-B148-AE07-70047AA701F7}"/>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14" name="Titre 1">
            <a:extLst>
              <a:ext uri="{FF2B5EF4-FFF2-40B4-BE49-F238E27FC236}">
                <a16:creationId xmlns:a16="http://schemas.microsoft.com/office/drawing/2014/main" id="{0ABA5766-D29E-464F-B58C-CDA76AE43E17}"/>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672F03A6-14F6-7948-809B-CCF92553CCD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0860852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Chiffre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D65ACF0-ADD3-3040-91D1-56EAAAE938C9}"/>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B2ECF91D-F1F6-1541-A8AE-2493C790691C}"/>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6" name="object 6">
            <a:extLst>
              <a:ext uri="{FF2B5EF4-FFF2-40B4-BE49-F238E27FC236}">
                <a16:creationId xmlns:a16="http://schemas.microsoft.com/office/drawing/2014/main" id="{5D53CE10-0BA8-004F-A16F-0FA3EA286B0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2"/>
            </a:solidFill>
          </a:ln>
        </p:spPr>
        <p:txBody>
          <a:bodyPr wrap="square" lIns="0" tIns="0" rIns="0" bIns="0" rtlCol="0"/>
          <a:lstStyle/>
          <a:p>
            <a:endParaRPr sz="2340">
              <a:solidFill>
                <a:schemeClr val="bg1"/>
              </a:solidFill>
            </a:endParaRPr>
          </a:p>
        </p:txBody>
      </p:sp>
      <p:sp>
        <p:nvSpPr>
          <p:cNvPr id="7" name="object 7">
            <a:extLst>
              <a:ext uri="{FF2B5EF4-FFF2-40B4-BE49-F238E27FC236}">
                <a16:creationId xmlns:a16="http://schemas.microsoft.com/office/drawing/2014/main" id="{828058F4-6B9D-DB42-9029-9F725DC5C3CB}"/>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accent3"/>
            </a:solidFill>
          </a:ln>
        </p:spPr>
        <p:txBody>
          <a:bodyPr wrap="square" lIns="0" tIns="0" rIns="0" bIns="0" rtlCol="0"/>
          <a:lstStyle/>
          <a:p>
            <a:endParaRPr sz="2340">
              <a:solidFill>
                <a:schemeClr val="bg1"/>
              </a:solidFill>
            </a:endParaRPr>
          </a:p>
        </p:txBody>
      </p:sp>
      <p:sp>
        <p:nvSpPr>
          <p:cNvPr id="8" name="object 5">
            <a:extLst>
              <a:ext uri="{FF2B5EF4-FFF2-40B4-BE49-F238E27FC236}">
                <a16:creationId xmlns:a16="http://schemas.microsoft.com/office/drawing/2014/main" id="{0C21392D-3585-D44C-8541-D9B02989FB18}"/>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1"/>
            </a:solidFill>
          </a:ln>
        </p:spPr>
        <p:txBody>
          <a:bodyPr wrap="square" lIns="0" tIns="0" rIns="0" bIns="0" rtlCol="0"/>
          <a:lstStyle/>
          <a:p>
            <a:endParaRPr sz="2340">
              <a:solidFill>
                <a:schemeClr val="bg1"/>
              </a:solidFill>
            </a:endParaRPr>
          </a:p>
        </p:txBody>
      </p:sp>
      <p:sp>
        <p:nvSpPr>
          <p:cNvPr id="9" name="Espace réservé du texte 2">
            <a:extLst>
              <a:ext uri="{FF2B5EF4-FFF2-40B4-BE49-F238E27FC236}">
                <a16:creationId xmlns:a16="http://schemas.microsoft.com/office/drawing/2014/main" id="{05096590-0846-4245-9FDE-C272C3D13243}"/>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B3F86276-A915-3544-9D05-CC64576897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u texte 2">
            <a:extLst>
              <a:ext uri="{FF2B5EF4-FFF2-40B4-BE49-F238E27FC236}">
                <a16:creationId xmlns:a16="http://schemas.microsoft.com/office/drawing/2014/main" id="{F6BE65B9-4CE1-6A48-B5BB-0C0542E1BA05}"/>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2" name="Espace réservé du texte 4">
            <a:extLst>
              <a:ext uri="{FF2B5EF4-FFF2-40B4-BE49-F238E27FC236}">
                <a16:creationId xmlns:a16="http://schemas.microsoft.com/office/drawing/2014/main" id="{12E52B1C-8B7B-334A-8B45-66C436AA8756}"/>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BDA8D92A-B197-CB4B-BF30-479FCB5146D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B308F51-4146-F743-904A-A70E903607A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texte 4">
            <a:extLst>
              <a:ext uri="{FF2B5EF4-FFF2-40B4-BE49-F238E27FC236}">
                <a16:creationId xmlns:a16="http://schemas.microsoft.com/office/drawing/2014/main" id="{D8080074-E7C6-D64F-8329-A69E11681D25}"/>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Titre 1">
            <a:extLst>
              <a:ext uri="{FF2B5EF4-FFF2-40B4-BE49-F238E27FC236}">
                <a16:creationId xmlns:a16="http://schemas.microsoft.com/office/drawing/2014/main" id="{06300F22-AAEC-934C-A686-54B3E1364DF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7" name="Espace réservé du texte 3">
            <a:extLst>
              <a:ext uri="{FF2B5EF4-FFF2-40B4-BE49-F238E27FC236}">
                <a16:creationId xmlns:a16="http://schemas.microsoft.com/office/drawing/2014/main" id="{87DF8FDF-8583-7D43-8C50-676BD5A43B1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1414523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Chiffres clés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E120D7A-1EAD-E749-BD92-F3DF253ECCCC}"/>
              </a:ext>
            </a:extLst>
          </p:cNvPr>
          <p:cNvSpPr>
            <a:spLocks noGrp="1"/>
          </p:cNvSpPr>
          <p:nvPr>
            <p:ph type="ftr" sz="quarter" idx="10"/>
          </p:nvPr>
        </p:nvSpPr>
        <p:spPr/>
        <p:txBody>
          <a:bodyPr/>
          <a:lstStyle>
            <a:lvl1pPr>
              <a:defRPr>
                <a:solidFill>
                  <a:schemeClr val="bg1"/>
                </a:solidFill>
              </a:defRPr>
            </a:lvl1pPr>
          </a:lstStyle>
          <a:p>
            <a:endParaRPr lang="fr-FR"/>
          </a:p>
        </p:txBody>
      </p:sp>
      <p:sp>
        <p:nvSpPr>
          <p:cNvPr id="12" name="Espace réservé de la date 14">
            <a:extLst>
              <a:ext uri="{FF2B5EF4-FFF2-40B4-BE49-F238E27FC236}">
                <a16:creationId xmlns:a16="http://schemas.microsoft.com/office/drawing/2014/main" id="{DF05F1EC-2662-0F41-B9BE-4ECACB992F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B5A00ABD-5C2B-C947-80F2-C9CE7D53A0B1}"/>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14" name="Titre 1">
            <a:extLst>
              <a:ext uri="{FF2B5EF4-FFF2-40B4-BE49-F238E27FC236}">
                <a16:creationId xmlns:a16="http://schemas.microsoft.com/office/drawing/2014/main" id="{B7FC25DC-70CF-A84E-A1CD-28BB91884664}"/>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5" name="Espace réservé du texte 3">
            <a:extLst>
              <a:ext uri="{FF2B5EF4-FFF2-40B4-BE49-F238E27FC236}">
                <a16:creationId xmlns:a16="http://schemas.microsoft.com/office/drawing/2014/main" id="{3D8F0346-4395-5648-A37E-3CFCB6DD83C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16" name="Espace réservé du texte 2">
            <a:extLst>
              <a:ext uri="{FF2B5EF4-FFF2-40B4-BE49-F238E27FC236}">
                <a16:creationId xmlns:a16="http://schemas.microsoft.com/office/drawing/2014/main" id="{5EEF2198-0C78-F243-BE3A-1CDAAAAF8368}"/>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2">
            <a:extLst>
              <a:ext uri="{FF2B5EF4-FFF2-40B4-BE49-F238E27FC236}">
                <a16:creationId xmlns:a16="http://schemas.microsoft.com/office/drawing/2014/main" id="{97359CB8-95C8-804D-AEB9-B1B0B3D1E9B7}"/>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8" name="Espace réservé du texte 2">
            <a:extLst>
              <a:ext uri="{FF2B5EF4-FFF2-40B4-BE49-F238E27FC236}">
                <a16:creationId xmlns:a16="http://schemas.microsoft.com/office/drawing/2014/main" id="{13CA4825-C2D7-E846-BD00-402039F10C57}"/>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9" name="Espace réservé du texte 4">
            <a:extLst>
              <a:ext uri="{FF2B5EF4-FFF2-40B4-BE49-F238E27FC236}">
                <a16:creationId xmlns:a16="http://schemas.microsoft.com/office/drawing/2014/main" id="{CB78B789-B5F4-FE49-BB5B-2D524107B60A}"/>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20" name="Espace réservé du texte 4">
            <a:extLst>
              <a:ext uri="{FF2B5EF4-FFF2-40B4-BE49-F238E27FC236}">
                <a16:creationId xmlns:a16="http://schemas.microsoft.com/office/drawing/2014/main" id="{C37B1CAE-F557-E942-94B2-0C507DA81CF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21" name="Espace réservé du texte 4">
            <a:extLst>
              <a:ext uri="{FF2B5EF4-FFF2-40B4-BE49-F238E27FC236}">
                <a16:creationId xmlns:a16="http://schemas.microsoft.com/office/drawing/2014/main" id="{FDB7B8CF-BF96-0E45-97FB-AF90BCFB6DAA}"/>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Tree>
    <p:extLst>
      <p:ext uri="{BB962C8B-B14F-4D97-AF65-F5344CB8AC3E}">
        <p14:creationId xmlns:p14="http://schemas.microsoft.com/office/powerpoint/2010/main" val="200234550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Chiffre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C6646BD-C0EE-FE43-BD41-8536DD2FE6E2}"/>
              </a:ext>
            </a:extLst>
          </p:cNvPr>
          <p:cNvSpPr>
            <a:spLocks noGrp="1"/>
          </p:cNvSpPr>
          <p:nvPr>
            <p:ph type="ftr" sz="quarter" idx="10"/>
          </p:nvPr>
        </p:nvSpPr>
        <p:spPr/>
        <p:txBody>
          <a:bodyPr/>
          <a:lstStyle/>
          <a:p>
            <a:endParaRPr lang="fr-FR"/>
          </a:p>
        </p:txBody>
      </p:sp>
      <p:sp>
        <p:nvSpPr>
          <p:cNvPr id="6" name="Espace réservé du numéro de diapositive 3">
            <a:extLst>
              <a:ext uri="{FF2B5EF4-FFF2-40B4-BE49-F238E27FC236}">
                <a16:creationId xmlns:a16="http://schemas.microsoft.com/office/drawing/2014/main" id="{A48F21A1-0459-D247-9DB4-E1EE34D5F027}"/>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7" name="Espace réservé du texte 11">
            <a:extLst>
              <a:ext uri="{FF2B5EF4-FFF2-40B4-BE49-F238E27FC236}">
                <a16:creationId xmlns:a16="http://schemas.microsoft.com/office/drawing/2014/main" id="{C93080F8-0C75-714F-B932-4D27946AEE2C}"/>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663B5918-B52A-9347-ABBC-E69BB315F604}"/>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9" name="Espace réservé du texte 11">
            <a:extLst>
              <a:ext uri="{FF2B5EF4-FFF2-40B4-BE49-F238E27FC236}">
                <a16:creationId xmlns:a16="http://schemas.microsoft.com/office/drawing/2014/main" id="{D55172C2-421E-A649-9969-392B4E52A994}"/>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0F59086E-EEEC-7A44-AD28-F0EED471A342}"/>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7C36E06C-55F8-424C-8601-51BDFE57E418}"/>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E41CF112-EF91-FD45-BE1C-DED827E63B7B}"/>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85667EC7-64CF-7549-9FB9-0CB4CC271252}"/>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20E1EA24-B5D2-1E4D-8227-918C511B03C1}"/>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EE1AEAAA-F334-3A4C-B956-BEB2EC1595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A12D230D-F82B-D949-A965-C83D4DF270DD}"/>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2D70FAD3-7E66-A44F-A74E-775DD5412CC0}"/>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5BD3BD87-54F0-F84D-9998-668BE7741DFE}"/>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F3AFE3AE-2B17-9B4C-9E88-71D24F7C38B0}"/>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F1C04C32-15F1-9940-9AAD-2E14FEA6333D}"/>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685ECDAC-0C89-4C4E-8B54-13A193A0F122}"/>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22" name="Espace réservé du texte 11">
            <a:extLst>
              <a:ext uri="{FF2B5EF4-FFF2-40B4-BE49-F238E27FC236}">
                <a16:creationId xmlns:a16="http://schemas.microsoft.com/office/drawing/2014/main" id="{2CE58F7D-09CC-7548-98C0-1118220A28C9}"/>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263F06DB-AEE3-8C43-96CB-0E52D960AE81}"/>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24" name="Espace réservé du texte 11">
            <a:extLst>
              <a:ext uri="{FF2B5EF4-FFF2-40B4-BE49-F238E27FC236}">
                <a16:creationId xmlns:a16="http://schemas.microsoft.com/office/drawing/2014/main" id="{59CA2495-6C3A-7A4A-99FC-2310EB792F91}"/>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5" name="Espace réservé de la date 14">
            <a:extLst>
              <a:ext uri="{FF2B5EF4-FFF2-40B4-BE49-F238E27FC236}">
                <a16:creationId xmlns:a16="http://schemas.microsoft.com/office/drawing/2014/main" id="{0CA4E3CF-881B-1049-9F51-31465C335DA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9D46797B-55BF-9143-A200-A735D81AFE87}"/>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61EEE188-B909-AB46-A589-0FE64C12833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61099252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Chiffres clés_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18DD22-EF59-2247-998D-81A3121BD0AA}"/>
              </a:ext>
            </a:extLst>
          </p:cNvPr>
          <p:cNvSpPr>
            <a:spLocks noGrp="1"/>
          </p:cNvSpPr>
          <p:nvPr>
            <p:ph type="ftr" sz="quarter" idx="10"/>
          </p:nvPr>
        </p:nvSpPr>
        <p:spPr/>
        <p:txBody>
          <a:bodyPr/>
          <a:lstStyle>
            <a:lvl1pPr>
              <a:defRPr>
                <a:solidFill>
                  <a:schemeClr val="bg1"/>
                </a:solidFill>
              </a:defRPr>
            </a:lvl1pPr>
          </a:lstStyle>
          <a:p>
            <a:endParaRPr lang="fr-FR"/>
          </a:p>
        </p:txBody>
      </p:sp>
      <p:sp>
        <p:nvSpPr>
          <p:cNvPr id="6" name="Espace réservé du numéro de diapositive 3">
            <a:extLst>
              <a:ext uri="{FF2B5EF4-FFF2-40B4-BE49-F238E27FC236}">
                <a16:creationId xmlns:a16="http://schemas.microsoft.com/office/drawing/2014/main" id="{3A196D98-EB56-BE46-A404-BC790A2D5488}"/>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7" name="Espace réservé du texte 11">
            <a:extLst>
              <a:ext uri="{FF2B5EF4-FFF2-40B4-BE49-F238E27FC236}">
                <a16:creationId xmlns:a16="http://schemas.microsoft.com/office/drawing/2014/main" id="{276C8B47-F009-E34E-BA88-EABF835D8469}"/>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CDF949FB-1257-6448-856B-C4BFA0297986}"/>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9" name="Espace réservé du texte 11">
            <a:extLst>
              <a:ext uri="{FF2B5EF4-FFF2-40B4-BE49-F238E27FC236}">
                <a16:creationId xmlns:a16="http://schemas.microsoft.com/office/drawing/2014/main" id="{1FFB5367-C059-1A47-8293-51E4A3376E93}"/>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D0DF99E5-795E-F847-8FE7-EE004B6F75E3}"/>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83F804A4-CCD1-B542-B8F2-B518D330B9D9}"/>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2A64716A-8982-AE4C-9336-46EE985CC7EC}"/>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219D7CC6-ECD7-F14F-A8BA-CC99087E4464}"/>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61E1DDC1-8975-F443-B38D-9A73FF6D98C3}"/>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999ACC6D-3245-CB45-9AAC-3E267AC92A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E41B5CF9-3DAF-3148-AD86-764E26D79630}"/>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7F7822E1-E376-1244-8442-45043D0D3717}"/>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1A88F949-AB44-7D45-AD13-AC051A40A54B}"/>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71DEA1ED-AE8C-0B43-B4CF-A5958A1A0E5D}"/>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5E8FA46F-5761-074C-AD1A-DC5C24D49E08}"/>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57A8E4DE-99ED-5B46-A8C0-FD219E1902AC}"/>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22" name="Espace réservé du texte 11">
            <a:extLst>
              <a:ext uri="{FF2B5EF4-FFF2-40B4-BE49-F238E27FC236}">
                <a16:creationId xmlns:a16="http://schemas.microsoft.com/office/drawing/2014/main" id="{9D1890D6-DBE1-2B47-ACA0-DEA96643E3D3}"/>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C25A1200-3E6B-104D-8595-7CCB04379692}"/>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24" name="Espace réservé du texte 11">
            <a:extLst>
              <a:ext uri="{FF2B5EF4-FFF2-40B4-BE49-F238E27FC236}">
                <a16:creationId xmlns:a16="http://schemas.microsoft.com/office/drawing/2014/main" id="{EA559C7D-7733-4449-8E09-AE82239BB8AF}"/>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25" name="Espace réservé de la date 14">
            <a:extLst>
              <a:ext uri="{FF2B5EF4-FFF2-40B4-BE49-F238E27FC236}">
                <a16:creationId xmlns:a16="http://schemas.microsoft.com/office/drawing/2014/main" id="{52925973-D1A7-A84C-AA7F-B5A88766B56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E72FD578-9148-A442-B7E6-8BB5E3C4739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7" name="Espace réservé du texte 3">
            <a:extLst>
              <a:ext uri="{FF2B5EF4-FFF2-40B4-BE49-F238E27FC236}">
                <a16:creationId xmlns:a16="http://schemas.microsoft.com/office/drawing/2014/main" id="{3F12E0E2-988A-3B40-A67B-A13946C7EA2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38959414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Chiffres clés_7">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66381D27-00BF-9F4E-BE0E-EB14066BA2F6}"/>
              </a:ext>
            </a:extLst>
          </p:cNvPr>
          <p:cNvSpPr>
            <a:spLocks noGrp="1"/>
          </p:cNvSpPr>
          <p:nvPr>
            <p:ph type="body" sz="quarter" idx="27" hasCustomPrompt="1"/>
          </p:nvPr>
        </p:nvSpPr>
        <p:spPr>
          <a:xfrm>
            <a:off x="8131705" y="0"/>
            <a:ext cx="4060295" cy="6876826"/>
          </a:xfrm>
          <a:prstGeom prst="rect">
            <a:avLst/>
          </a:prstGeom>
          <a:solidFill>
            <a:schemeClr val="accent3"/>
          </a:solidFill>
        </p:spPr>
        <p:txBody>
          <a:bodyPr lIns="0" tIns="720000" rIns="0" anchor="ctr">
            <a:noAutofit/>
          </a:bodyPr>
          <a:lstStyle>
            <a:lvl1pPr marL="0" algn="ctr">
              <a:lnSpc>
                <a:spcPct val="80000"/>
              </a:lnSpc>
              <a:defRPr lang="fr-FR" sz="10000" b="1" i="0" baseline="0" dirty="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4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8" name="Espace réservé du texte 5">
            <a:extLst>
              <a:ext uri="{FF2B5EF4-FFF2-40B4-BE49-F238E27FC236}">
                <a16:creationId xmlns:a16="http://schemas.microsoft.com/office/drawing/2014/main" id="{2994EAC1-E125-3448-9A42-FAF78333B84D}"/>
              </a:ext>
            </a:extLst>
          </p:cNvPr>
          <p:cNvSpPr>
            <a:spLocks noGrp="1"/>
          </p:cNvSpPr>
          <p:nvPr>
            <p:ph type="body" sz="quarter" idx="25" hasCustomPrompt="1"/>
          </p:nvPr>
        </p:nvSpPr>
        <p:spPr>
          <a:xfrm>
            <a:off x="0" y="0"/>
            <a:ext cx="4053945" cy="6876826"/>
          </a:xfrm>
          <a:prstGeom prst="rect">
            <a:avLst/>
          </a:prstGeom>
          <a:solidFill>
            <a:schemeClr val="bg2"/>
          </a:solidFill>
        </p:spPr>
        <p:txBody>
          <a:bodyPr lIns="0" tIns="720000" rIns="0" anchor="ctr">
            <a:noAutofit/>
          </a:bodyPr>
          <a:lstStyle>
            <a:lvl1pPr marL="0" algn="ctr">
              <a:lnSpc>
                <a:spcPct val="80000"/>
              </a:lnSpc>
              <a:defRPr sz="10000" b="1" i="0">
                <a:latin typeface="Paris2024" panose="02010503030201020103" pitchFamily="2" charset="0"/>
              </a:defRPr>
            </a:lvl1pPr>
            <a:lvl2pPr marL="0" indent="0" algn="ctr">
              <a:lnSpc>
                <a:spcPct val="80000"/>
              </a:lnSpc>
              <a:tabLst/>
              <a:defRPr sz="2400" b="1" i="0">
                <a:latin typeface="Paris2024" panose="02010503030201020103" pitchFamily="2" charset="0"/>
              </a:defRPr>
            </a:lvl2pPr>
            <a:lvl3pPr marL="0" indent="0" algn="ctr">
              <a:lnSpc>
                <a:spcPct val="80000"/>
              </a:lnSpc>
              <a:tabLst/>
              <a:defRPr sz="1600" b="0" i="0">
                <a:latin typeface="Source Sans Pro Light" panose="020B0403030403020204" pitchFamily="34" charset="77"/>
              </a:defRPr>
            </a:lvl3pPr>
            <a:lvl4pPr marL="47625" indent="0" algn="ctr">
              <a:lnSpc>
                <a:spcPct val="80000"/>
              </a:lnSpc>
              <a:tabLst/>
              <a:defRPr sz="1400" b="0" i="0">
                <a:latin typeface="Source Sans Pro Light" panose="020B0403030403020204" pitchFamily="34" charset="77"/>
              </a:defRPr>
            </a:lvl4pPr>
            <a:lvl5pPr marL="47625" indent="0" algn="ctr">
              <a:lnSpc>
                <a:spcPct val="80000"/>
              </a:lnSpc>
              <a:tabLst/>
              <a:defRPr sz="1400" b="0" i="0">
                <a:latin typeface="Source Sans Pro Light" panose="020B0403030403020204" pitchFamily="34" charset="77"/>
              </a:defRPr>
            </a:lvl5pPr>
          </a:lstStyle>
          <a:p>
            <a:pPr lvl="0"/>
            <a:r>
              <a:rPr lang="fr-FR"/>
              <a:t>00</a:t>
            </a:r>
          </a:p>
          <a:p>
            <a:pPr lvl="1"/>
            <a:r>
              <a:rPr lang="fr-FR"/>
              <a:t>DEUXIÈME NIVEAU</a:t>
            </a:r>
          </a:p>
          <a:p>
            <a:pPr lvl="2"/>
            <a:r>
              <a:rPr lang="fr-FR"/>
              <a:t>Troisième niveau</a:t>
            </a:r>
          </a:p>
        </p:txBody>
      </p:sp>
      <p:sp>
        <p:nvSpPr>
          <p:cNvPr id="9" name="Espace réservé du texte 5">
            <a:extLst>
              <a:ext uri="{FF2B5EF4-FFF2-40B4-BE49-F238E27FC236}">
                <a16:creationId xmlns:a16="http://schemas.microsoft.com/office/drawing/2014/main" id="{FBF8AD3F-D7E6-6842-A278-22F7694B0CF9}"/>
              </a:ext>
            </a:extLst>
          </p:cNvPr>
          <p:cNvSpPr>
            <a:spLocks noGrp="1"/>
          </p:cNvSpPr>
          <p:nvPr>
            <p:ph type="body" sz="quarter" idx="26" hasCustomPrompt="1"/>
          </p:nvPr>
        </p:nvSpPr>
        <p:spPr>
          <a:xfrm>
            <a:off x="4053945" y="0"/>
            <a:ext cx="4084110" cy="6876826"/>
          </a:xfrm>
          <a:prstGeom prst="rect">
            <a:avLst/>
          </a:prstGeom>
          <a:solidFill>
            <a:schemeClr val="accent2"/>
          </a:solidFill>
        </p:spPr>
        <p:txBody>
          <a:bodyPr lIns="0" tIns="720000" rIns="0" anchor="ctr">
            <a:noAutofit/>
          </a:bodyPr>
          <a:lstStyle>
            <a:lvl1pPr marL="0" algn="ctr">
              <a:lnSpc>
                <a:spcPct val="80000"/>
              </a:lnSpc>
              <a:defRPr lang="fr-FR" sz="10000" b="1" i="0" baseline="0" dirty="0" smtClean="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6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10" name="Espace réservé de la date 14">
            <a:extLst>
              <a:ext uri="{FF2B5EF4-FFF2-40B4-BE49-F238E27FC236}">
                <a16:creationId xmlns:a16="http://schemas.microsoft.com/office/drawing/2014/main" id="{EBB15928-5564-9B4C-A531-16AEF4303F8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2" name="Titre 1">
            <a:extLst>
              <a:ext uri="{FF2B5EF4-FFF2-40B4-BE49-F238E27FC236}">
                <a16:creationId xmlns:a16="http://schemas.microsoft.com/office/drawing/2014/main" id="{7C8B1EDB-FB2D-BC47-8BA9-6E0914950917}"/>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F7790E57-46B7-624E-A0CE-876396A3760C}"/>
              </a:ext>
            </a:extLst>
          </p:cNvPr>
          <p:cNvSpPr>
            <a:spLocks noGrp="1"/>
          </p:cNvSpPr>
          <p:nvPr>
            <p:ph type="ftr" sz="quarter" idx="10"/>
          </p:nvPr>
        </p:nvSpPr>
        <p:spPr/>
        <p:txBody>
          <a:bodyPr/>
          <a:lstStyle/>
          <a:p>
            <a:endParaRPr lang="fr-FR"/>
          </a:p>
        </p:txBody>
      </p:sp>
      <p:sp>
        <p:nvSpPr>
          <p:cNvPr id="5" name="Espace réservé du texte 3">
            <a:extLst>
              <a:ext uri="{FF2B5EF4-FFF2-40B4-BE49-F238E27FC236}">
                <a16:creationId xmlns:a16="http://schemas.microsoft.com/office/drawing/2014/main" id="{CDB25FE0-CF4D-A54C-8823-12F7EF21D77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CLIQUEZ POUR MODIFIER LES STYLES DU TEXTE DU MASQUE</a:t>
            </a:r>
          </a:p>
        </p:txBody>
      </p:sp>
      <p:sp>
        <p:nvSpPr>
          <p:cNvPr id="6" name="Espace réservé du numéro de diapositive 3">
            <a:extLst>
              <a:ext uri="{FF2B5EF4-FFF2-40B4-BE49-F238E27FC236}">
                <a16:creationId xmlns:a16="http://schemas.microsoft.com/office/drawing/2014/main" id="{A77D0FA5-421E-1044-94DE-917E98090D57}"/>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Tree>
    <p:extLst>
      <p:ext uri="{BB962C8B-B14F-4D97-AF65-F5344CB8AC3E}">
        <p14:creationId xmlns:p14="http://schemas.microsoft.com/office/powerpoint/2010/main" val="91470691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Chiffres clés_8">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BAF0FD-D8A2-4548-B4A0-0CE6EB7FD69D}"/>
              </a:ext>
            </a:extLst>
          </p:cNvPr>
          <p:cNvSpPr/>
          <p:nvPr/>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9" name="Espace réservé pour une image  15">
            <a:extLst>
              <a:ext uri="{FF2B5EF4-FFF2-40B4-BE49-F238E27FC236}">
                <a16:creationId xmlns:a16="http://schemas.microsoft.com/office/drawing/2014/main" id="{91EA6910-2C69-3044-9207-FDE7CB23C48B}"/>
              </a:ext>
            </a:extLst>
          </p:cNvPr>
          <p:cNvSpPr>
            <a:spLocks noGrp="1" noChangeAspect="1"/>
          </p:cNvSpPr>
          <p:nvPr>
            <p:ph type="pic" sz="quarter" idx="33"/>
          </p:nvPr>
        </p:nvSpPr>
        <p:spPr>
          <a:xfrm>
            <a:off x="7443735" y="1178546"/>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e la date 14">
            <a:extLst>
              <a:ext uri="{FF2B5EF4-FFF2-40B4-BE49-F238E27FC236}">
                <a16:creationId xmlns:a16="http://schemas.microsoft.com/office/drawing/2014/main" id="{E1E6F4AD-A4D6-6441-9DA8-C84FF8085F2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8">
            <a:extLst>
              <a:ext uri="{FF2B5EF4-FFF2-40B4-BE49-F238E27FC236}">
                <a16:creationId xmlns:a16="http://schemas.microsoft.com/office/drawing/2014/main" id="{061FC880-43EB-7044-9EB3-6F18D74C8EA8}"/>
              </a:ext>
            </a:extLst>
          </p:cNvPr>
          <p:cNvSpPr>
            <a:spLocks noGrp="1"/>
          </p:cNvSpPr>
          <p:nvPr>
            <p:ph type="body" sz="quarter" idx="16" hasCustomPrompt="1"/>
          </p:nvPr>
        </p:nvSpPr>
        <p:spPr>
          <a:xfrm>
            <a:off x="7480063" y="5381366"/>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3D2ADE33-3830-A349-96E7-85EBA56A4DD7}"/>
              </a:ext>
            </a:extLst>
          </p:cNvPr>
          <p:cNvSpPr>
            <a:spLocks noGrp="1"/>
          </p:cNvSpPr>
          <p:nvPr>
            <p:ph type="ftr" sz="quarter" idx="10"/>
          </p:nvPr>
        </p:nvSpPr>
        <p:spPr/>
        <p:txBody>
          <a:bodyPr/>
          <a:lstStyle/>
          <a:p>
            <a:endParaRPr lang="fr-FR"/>
          </a:p>
        </p:txBody>
      </p:sp>
      <p:sp>
        <p:nvSpPr>
          <p:cNvPr id="7" name="Espace réservé du numéro de diapositive 3">
            <a:extLst>
              <a:ext uri="{FF2B5EF4-FFF2-40B4-BE49-F238E27FC236}">
                <a16:creationId xmlns:a16="http://schemas.microsoft.com/office/drawing/2014/main" id="{663055A6-A115-364B-B388-AC4E5D25906D}"/>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14" name="Titre 1">
            <a:extLst>
              <a:ext uri="{FF2B5EF4-FFF2-40B4-BE49-F238E27FC236}">
                <a16:creationId xmlns:a16="http://schemas.microsoft.com/office/drawing/2014/main" id="{50711CF8-A385-C743-9438-BF1CA24B523E}"/>
              </a:ext>
            </a:extLst>
          </p:cNvPr>
          <p:cNvSpPr>
            <a:spLocks noGrp="1"/>
          </p:cNvSpPr>
          <p:nvPr>
            <p:ph type="title" hasCustomPrompt="1"/>
          </p:nvPr>
        </p:nvSpPr>
        <p:spPr>
          <a:xfrm>
            <a:off x="352637" y="325067"/>
            <a:ext cx="5395019" cy="477465"/>
          </a:xfrm>
        </p:spPr>
        <p:txBody>
          <a:bodyPr/>
          <a:lstStyle/>
          <a:p>
            <a:r>
              <a:rPr lang="fr-FR"/>
              <a:t>titre</a:t>
            </a:r>
          </a:p>
        </p:txBody>
      </p:sp>
      <p:sp>
        <p:nvSpPr>
          <p:cNvPr id="15" name="Espace réservé du texte 3">
            <a:extLst>
              <a:ext uri="{FF2B5EF4-FFF2-40B4-BE49-F238E27FC236}">
                <a16:creationId xmlns:a16="http://schemas.microsoft.com/office/drawing/2014/main" id="{75EB6D6D-8CD6-2440-98B8-60A2F3EA4E29}"/>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661F416C-3518-394D-9600-B6AD3CC848E2}"/>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Tree>
    <p:extLst>
      <p:ext uri="{BB962C8B-B14F-4D97-AF65-F5344CB8AC3E}">
        <p14:creationId xmlns:p14="http://schemas.microsoft.com/office/powerpoint/2010/main" val="13293685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Chiffres clés_9">
    <p:spTree>
      <p:nvGrpSpPr>
        <p:cNvPr id="1" name=""/>
        <p:cNvGrpSpPr/>
        <p:nvPr/>
      </p:nvGrpSpPr>
      <p:grpSpPr>
        <a:xfrm>
          <a:off x="0" y="0"/>
          <a:ext cx="0" cy="0"/>
          <a:chOff x="0" y="0"/>
          <a:chExt cx="0" cy="0"/>
        </a:xfrm>
      </p:grpSpPr>
      <p:sp>
        <p:nvSpPr>
          <p:cNvPr id="6" name="Espace réservé pour une image  6">
            <a:extLst>
              <a:ext uri="{FF2B5EF4-FFF2-40B4-BE49-F238E27FC236}">
                <a16:creationId xmlns:a16="http://schemas.microsoft.com/office/drawing/2014/main" id="{2510B10E-B284-494B-A232-EE035C5E6813}"/>
              </a:ext>
            </a:extLst>
          </p:cNvPr>
          <p:cNvSpPr>
            <a:spLocks noGrp="1"/>
          </p:cNvSpPr>
          <p:nvPr>
            <p:ph type="pic" sz="quarter" idx="26"/>
          </p:nvPr>
        </p:nvSpPr>
        <p:spPr>
          <a:xfrm>
            <a:off x="6095998" y="0"/>
            <a:ext cx="6096001"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7" name="Espace réservé du texte 8">
            <a:extLst>
              <a:ext uri="{FF2B5EF4-FFF2-40B4-BE49-F238E27FC236}">
                <a16:creationId xmlns:a16="http://schemas.microsoft.com/office/drawing/2014/main" id="{0405F54E-EB66-DA4A-90ED-4B629FFD196F}"/>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e la date 14">
            <a:extLst>
              <a:ext uri="{FF2B5EF4-FFF2-40B4-BE49-F238E27FC236}">
                <a16:creationId xmlns:a16="http://schemas.microsoft.com/office/drawing/2014/main" id="{68D0E8F6-1081-3D4D-9E5A-C2EBC0FE8E3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pied de page 2">
            <a:extLst>
              <a:ext uri="{FF2B5EF4-FFF2-40B4-BE49-F238E27FC236}">
                <a16:creationId xmlns:a16="http://schemas.microsoft.com/office/drawing/2014/main" id="{6A9A215B-D6BE-0E4E-BA0B-CFE54C715D26}"/>
              </a:ext>
            </a:extLst>
          </p:cNvPr>
          <p:cNvSpPr>
            <a:spLocks noGrp="1"/>
          </p:cNvSpPr>
          <p:nvPr>
            <p:ph type="ftr" sz="quarter" idx="10"/>
          </p:nvPr>
        </p:nvSpPr>
        <p:spPr>
          <a:xfrm>
            <a:off x="229517" y="6502427"/>
            <a:ext cx="4291683" cy="153618"/>
          </a:xfrm>
        </p:spPr>
        <p:txBody>
          <a:bodyPr/>
          <a:lstStyle/>
          <a:p>
            <a:endParaRPr lang="fr-FR"/>
          </a:p>
        </p:txBody>
      </p:sp>
      <p:sp>
        <p:nvSpPr>
          <p:cNvPr id="12" name="Espace réservé du numéro de diapositive 3">
            <a:extLst>
              <a:ext uri="{FF2B5EF4-FFF2-40B4-BE49-F238E27FC236}">
                <a16:creationId xmlns:a16="http://schemas.microsoft.com/office/drawing/2014/main" id="{992EC865-5BF2-1644-8320-B747832FC78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16" name="Espace réservé du texte 5">
            <a:extLst>
              <a:ext uri="{FF2B5EF4-FFF2-40B4-BE49-F238E27FC236}">
                <a16:creationId xmlns:a16="http://schemas.microsoft.com/office/drawing/2014/main" id="{8B349516-419E-6848-8D04-AF09E5413656}"/>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7" name="Titre 1">
            <a:extLst>
              <a:ext uri="{FF2B5EF4-FFF2-40B4-BE49-F238E27FC236}">
                <a16:creationId xmlns:a16="http://schemas.microsoft.com/office/drawing/2014/main" id="{F6700A1C-16A6-C947-9984-AA308BE35588}"/>
              </a:ext>
            </a:extLst>
          </p:cNvPr>
          <p:cNvSpPr>
            <a:spLocks noGrp="1"/>
          </p:cNvSpPr>
          <p:nvPr>
            <p:ph type="title" hasCustomPrompt="1"/>
          </p:nvPr>
        </p:nvSpPr>
        <p:spPr>
          <a:xfrm>
            <a:off x="352637" y="325067"/>
            <a:ext cx="5395019" cy="477465"/>
          </a:xfrm>
        </p:spPr>
        <p:txBody>
          <a:bodyPr/>
          <a:lstStyle/>
          <a:p>
            <a:r>
              <a:rPr lang="fr-FR"/>
              <a:t>titre</a:t>
            </a:r>
          </a:p>
        </p:txBody>
      </p:sp>
      <p:sp>
        <p:nvSpPr>
          <p:cNvPr id="18" name="Espace réservé du texte 3">
            <a:extLst>
              <a:ext uri="{FF2B5EF4-FFF2-40B4-BE49-F238E27FC236}">
                <a16:creationId xmlns:a16="http://schemas.microsoft.com/office/drawing/2014/main" id="{1D43EAFB-2E86-D44D-8CF2-860475E7E11C}"/>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13629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intercalaire type 1 Bleu">
    <p:spTree>
      <p:nvGrpSpPr>
        <p:cNvPr id="1" name=""/>
        <p:cNvGrpSpPr/>
        <p:nvPr/>
      </p:nvGrpSpPr>
      <p:grpSpPr>
        <a:xfrm>
          <a:off x="0" y="0"/>
          <a:ext cx="0" cy="0"/>
          <a:chOff x="0" y="0"/>
          <a:chExt cx="0" cy="0"/>
        </a:xfrm>
      </p:grpSpPr>
      <p:sp>
        <p:nvSpPr>
          <p:cNvPr id="7" name="Espace réservé du texte 27">
            <a:extLst>
              <a:ext uri="{FF2B5EF4-FFF2-40B4-BE49-F238E27FC236}">
                <a16:creationId xmlns:a16="http://schemas.microsoft.com/office/drawing/2014/main" id="{CBC5905C-8B83-B882-13C5-D9BDDC92CA82}"/>
              </a:ext>
            </a:extLst>
          </p:cNvPr>
          <p:cNvSpPr>
            <a:spLocks noGrp="1"/>
          </p:cNvSpPr>
          <p:nvPr>
            <p:ph type="body" sz="quarter" idx="17" hasCustomPrompt="1"/>
          </p:nvPr>
        </p:nvSpPr>
        <p:spPr>
          <a:xfrm>
            <a:off x="3719802" y="1541437"/>
            <a:ext cx="2118049" cy="1968759"/>
          </a:xfrm>
          <a:prstGeom prst="pie">
            <a:avLst>
              <a:gd name="adj1" fmla="val 10796902"/>
              <a:gd name="adj2" fmla="val 16200000"/>
            </a:avLst>
          </a:prstGeom>
          <a:solidFill>
            <a:srgbClr val="AAD9DC"/>
          </a:solidFill>
        </p:spPr>
        <p:txBody>
          <a:bodyPr/>
          <a:lstStyle>
            <a:lvl1pPr marL="0" indent="0">
              <a:buNone/>
              <a:defRPr>
                <a:solidFill>
                  <a:srgbClr val="AAD9DC"/>
                </a:solidFill>
              </a:defRPr>
            </a:lvl1pPr>
          </a:lstStyle>
          <a:p>
            <a:pPr lvl="0"/>
            <a:r>
              <a:rPr lang="fr-FR"/>
              <a:t>..</a:t>
            </a:r>
          </a:p>
        </p:txBody>
      </p:sp>
      <p:sp>
        <p:nvSpPr>
          <p:cNvPr id="8" name="Espace réservé du texte 27">
            <a:extLst>
              <a:ext uri="{FF2B5EF4-FFF2-40B4-BE49-F238E27FC236}">
                <a16:creationId xmlns:a16="http://schemas.microsoft.com/office/drawing/2014/main" id="{7497CE39-F937-B1CA-BEC4-71F9FAC5B2FF}"/>
              </a:ext>
            </a:extLst>
          </p:cNvPr>
          <p:cNvSpPr>
            <a:spLocks noGrp="1"/>
          </p:cNvSpPr>
          <p:nvPr>
            <p:ph type="body" sz="quarter" idx="18" hasCustomPrompt="1"/>
          </p:nvPr>
        </p:nvSpPr>
        <p:spPr>
          <a:xfrm rot="10800000">
            <a:off x="4094228" y="142615"/>
            <a:ext cx="5341703" cy="5132573"/>
          </a:xfrm>
          <a:prstGeom prst="pie">
            <a:avLst>
              <a:gd name="adj1" fmla="val 10813496"/>
              <a:gd name="adj2" fmla="val 16200000"/>
            </a:avLst>
          </a:prstGeom>
          <a:solidFill>
            <a:srgbClr val="AAD9DC"/>
          </a:solidFill>
        </p:spPr>
        <p:txBody>
          <a:bodyPr/>
          <a:lstStyle>
            <a:lvl1pPr marL="0" indent="0">
              <a:buNone/>
              <a:defRPr>
                <a:solidFill>
                  <a:srgbClr val="AAD9DC"/>
                </a:solidFill>
              </a:defRPr>
            </a:lvl1pPr>
          </a:lstStyle>
          <a:p>
            <a:pPr lvl="0"/>
            <a:r>
              <a:rPr lang="fr-FR"/>
              <a:t>..</a:t>
            </a: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21" name="Espace réservé du texte 19">
            <a:extLst>
              <a:ext uri="{FF2B5EF4-FFF2-40B4-BE49-F238E27FC236}">
                <a16:creationId xmlns:a16="http://schemas.microsoft.com/office/drawing/2014/main" id="{6B3664A8-2B01-4C21-4EF0-41EB8678E2A3}"/>
              </a:ext>
            </a:extLst>
          </p:cNvPr>
          <p:cNvSpPr>
            <a:spLocks noGrp="1"/>
          </p:cNvSpPr>
          <p:nvPr>
            <p:ph type="body" sz="quarter" idx="20" hasCustomPrompt="1"/>
          </p:nvPr>
        </p:nvSpPr>
        <p:spPr>
          <a:xfrm>
            <a:off x="4021494" y="1709021"/>
            <a:ext cx="3437095" cy="2884488"/>
          </a:xfrm>
          <a:prstGeom prst="rect">
            <a:avLst/>
          </a:prstGeom>
        </p:spPr>
        <p:txBody>
          <a:bodyPr>
            <a:noAutofit/>
          </a:bodyPr>
          <a:lstStyle>
            <a:lvl1pPr marL="0" indent="0" algn="r">
              <a:buNone/>
              <a:defRPr sz="7000" b="1" i="0">
                <a:solidFill>
                  <a:srgbClr val="EC6357"/>
                </a:solidFill>
                <a:latin typeface="Poppins" pitchFamily="2" charset="77"/>
                <a:cs typeface="Poppins" pitchFamily="2" charset="77"/>
              </a:defRPr>
            </a:lvl1pPr>
          </a:lstStyle>
          <a:p>
            <a:pPr lvl="0"/>
            <a:r>
              <a:rPr lang="fr-FR"/>
              <a:t>Titre de la page</a:t>
            </a:r>
          </a:p>
        </p:txBody>
      </p:sp>
    </p:spTree>
    <p:extLst>
      <p:ext uri="{BB962C8B-B14F-4D97-AF65-F5344CB8AC3E}">
        <p14:creationId xmlns:p14="http://schemas.microsoft.com/office/powerpoint/2010/main" val="239336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uv_3">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8E412F89-16B7-37D5-A97B-89FBC3A01615}"/>
              </a:ext>
            </a:extLst>
          </p:cNvPr>
          <p:cNvPicPr>
            <a:picLocks noChangeAspect="1"/>
          </p:cNvPicPr>
          <p:nvPr userDrawn="1"/>
        </p:nvPicPr>
        <p:blipFill rotWithShape="1">
          <a:blip r:embed="rId2"/>
          <a:srcRect l="12906" t="19802" r="13841" b="18391"/>
          <a:stretch/>
        </p:blipFill>
        <p:spPr>
          <a:xfrm>
            <a:off x="-32256" y="9144"/>
            <a:ext cx="12224000" cy="6876000"/>
          </a:xfrm>
          <a:prstGeom prst="rect">
            <a:avLst/>
          </a:prstGeom>
        </p:spPr>
      </p:pic>
      <p:pic>
        <p:nvPicPr>
          <p:cNvPr id="6" name="Image 5">
            <a:extLst>
              <a:ext uri="{FF2B5EF4-FFF2-40B4-BE49-F238E27FC236}">
                <a16:creationId xmlns:a16="http://schemas.microsoft.com/office/drawing/2014/main" id="{540A0DB9-4B48-96E9-48CE-0519A9326D68}"/>
              </a:ext>
            </a:extLst>
          </p:cNvPr>
          <p:cNvPicPr>
            <a:picLocks noChangeAspect="1"/>
          </p:cNvPicPr>
          <p:nvPr userDrawn="1"/>
        </p:nvPicPr>
        <p:blipFill rotWithShape="1">
          <a:blip r:embed="rId3"/>
          <a:srcRect t="11348"/>
          <a:stretch/>
        </p:blipFill>
        <p:spPr>
          <a:xfrm>
            <a:off x="7763093" y="3210134"/>
            <a:ext cx="4428907" cy="3647865"/>
          </a:xfrm>
          <a:prstGeom prst="rect">
            <a:avLst/>
          </a:prstGeom>
        </p:spPr>
      </p:pic>
      <p:sp>
        <p:nvSpPr>
          <p:cNvPr id="11" name="Espace réservé pour une image  10">
            <a:extLst>
              <a:ext uri="{FF2B5EF4-FFF2-40B4-BE49-F238E27FC236}">
                <a16:creationId xmlns:a16="http://schemas.microsoft.com/office/drawing/2014/main" id="{B3414CC2-5841-DD50-07BC-376BD4852F43}"/>
              </a:ext>
            </a:extLst>
          </p:cNvPr>
          <p:cNvSpPr>
            <a:spLocks noGrp="1" noChangeAspect="1"/>
          </p:cNvSpPr>
          <p:nvPr>
            <p:ph type="pic" sz="quarter" idx="19"/>
          </p:nvPr>
        </p:nvSpPr>
        <p:spPr>
          <a:xfrm>
            <a:off x="0" y="0"/>
            <a:ext cx="12192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8763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cubicBezTo>
                  <a:pt x="10656784" y="0"/>
                  <a:pt x="12192000" y="1535216"/>
                  <a:pt x="12192000" y="3429000"/>
                </a:cubicBezTo>
                <a:cubicBezTo>
                  <a:pt x="12192000" y="5322784"/>
                  <a:pt x="10656784" y="6858000"/>
                  <a:pt x="8763000" y="6858000"/>
                </a:cubicBezTo>
                <a:lnTo>
                  <a:pt x="0" y="6858000"/>
                </a:lnTo>
                <a:close/>
              </a:path>
            </a:pathLst>
          </a:custGeom>
          <a:solidFill>
            <a:schemeClr val="bg1">
              <a:lumMod val="85000"/>
            </a:schemeClr>
          </a:solidFill>
        </p:spPr>
        <p:txBody>
          <a:bodyPr wrap="square">
            <a:noAutofit/>
          </a:bodyPr>
          <a:lstStyle/>
          <a:p>
            <a:endParaRPr lang="fr-FR"/>
          </a:p>
        </p:txBody>
      </p:sp>
      <p:sp>
        <p:nvSpPr>
          <p:cNvPr id="7" name="Titre 1">
            <a:extLst>
              <a:ext uri="{FF2B5EF4-FFF2-40B4-BE49-F238E27FC236}">
                <a16:creationId xmlns:a16="http://schemas.microsoft.com/office/drawing/2014/main" id="{04CE3085-5B1A-E476-0021-36B7A680F90B}"/>
              </a:ext>
            </a:extLst>
          </p:cNvPr>
          <p:cNvSpPr>
            <a:spLocks noGrp="1"/>
          </p:cNvSpPr>
          <p:nvPr>
            <p:ph type="title" hasCustomPrompt="1"/>
          </p:nvPr>
        </p:nvSpPr>
        <p:spPr>
          <a:xfrm>
            <a:off x="781050" y="3210135"/>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8" name="Espace réservé du texte 8">
            <a:extLst>
              <a:ext uri="{FF2B5EF4-FFF2-40B4-BE49-F238E27FC236}">
                <a16:creationId xmlns:a16="http://schemas.microsoft.com/office/drawing/2014/main" id="{28042445-C845-3EC5-7148-510D5B374EA1}"/>
              </a:ext>
            </a:extLst>
          </p:cNvPr>
          <p:cNvSpPr>
            <a:spLocks noGrp="1"/>
          </p:cNvSpPr>
          <p:nvPr>
            <p:ph type="body" sz="quarter" idx="14" hasCustomPrompt="1"/>
          </p:nvPr>
        </p:nvSpPr>
        <p:spPr>
          <a:xfrm>
            <a:off x="781050" y="4850897"/>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9" name="Espace réservé du texte 16">
            <a:extLst>
              <a:ext uri="{FF2B5EF4-FFF2-40B4-BE49-F238E27FC236}">
                <a16:creationId xmlns:a16="http://schemas.microsoft.com/office/drawing/2014/main" id="{8937B804-7EB6-88F9-DF46-369A2A865640}"/>
              </a:ext>
            </a:extLst>
          </p:cNvPr>
          <p:cNvSpPr>
            <a:spLocks noGrp="1"/>
          </p:cNvSpPr>
          <p:nvPr>
            <p:ph type="body" sz="quarter" idx="16" hasCustomPrompt="1"/>
          </p:nvPr>
        </p:nvSpPr>
        <p:spPr>
          <a:xfrm>
            <a:off x="780769" y="6144146"/>
            <a:ext cx="5413375" cy="293688"/>
          </a:xfrm>
        </p:spPr>
        <p:txBody>
          <a:bodyPr anchor="ctr">
            <a:noAutofit/>
          </a:bodyPr>
          <a:lstStyle>
            <a:lvl1pPr>
              <a:defRPr lang="fr-FR" sz="1600" b="1" i="0" kern="1200" cap="all" baseline="0" dirty="0">
                <a:solidFill>
                  <a:schemeClr val="tx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12" name="Espace réservé du texte 8">
            <a:extLst>
              <a:ext uri="{FF2B5EF4-FFF2-40B4-BE49-F238E27FC236}">
                <a16:creationId xmlns:a16="http://schemas.microsoft.com/office/drawing/2014/main" id="{68A0D164-B204-EEBA-C52C-8C78A2E03E0E}"/>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6676279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Chiffres clés_10">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50425A12-4C1C-0B4B-A202-DC3394A0D30F}"/>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DB223471-241A-C347-AB6F-65FCE84BF4D8}"/>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C9F2EBB3-E088-BC42-9189-2C5629E1F45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9" name="Espace réservé du texte 8">
            <a:extLst>
              <a:ext uri="{FF2B5EF4-FFF2-40B4-BE49-F238E27FC236}">
                <a16:creationId xmlns:a16="http://schemas.microsoft.com/office/drawing/2014/main" id="{8F4B5007-4FEE-F641-92F0-780AB99A82C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788CEFB5-F7B0-D143-9135-CF75714BB3F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5">
            <a:extLst>
              <a:ext uri="{FF2B5EF4-FFF2-40B4-BE49-F238E27FC236}">
                <a16:creationId xmlns:a16="http://schemas.microsoft.com/office/drawing/2014/main" id="{AE61ACC9-4574-C04F-8946-8EBA78D7B7D3}"/>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bg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bg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2" name="Titre 1">
            <a:extLst>
              <a:ext uri="{FF2B5EF4-FFF2-40B4-BE49-F238E27FC236}">
                <a16:creationId xmlns:a16="http://schemas.microsoft.com/office/drawing/2014/main" id="{19418377-E68D-2A41-B18A-F3096EDE80BA}"/>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3" name="Espace réservé du texte 3">
            <a:extLst>
              <a:ext uri="{FF2B5EF4-FFF2-40B4-BE49-F238E27FC236}">
                <a16:creationId xmlns:a16="http://schemas.microsoft.com/office/drawing/2014/main" id="{E2ED59E4-88C6-1649-AE2E-215845414B2D}"/>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5076058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Chiffres clés_13">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2AE8F0C0-7E21-8A4B-8ED1-906D4DFE8A01}"/>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7" name="Espace réservé du pied de page 2">
            <a:extLst>
              <a:ext uri="{FF2B5EF4-FFF2-40B4-BE49-F238E27FC236}">
                <a16:creationId xmlns:a16="http://schemas.microsoft.com/office/drawing/2014/main" id="{31E9B547-5821-8A42-A46A-2938FF386AFF}"/>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endParaRPr lang="fr-FR"/>
          </a:p>
        </p:txBody>
      </p:sp>
      <p:sp>
        <p:nvSpPr>
          <p:cNvPr id="12" name="Espace réservé du texte 8">
            <a:extLst>
              <a:ext uri="{FF2B5EF4-FFF2-40B4-BE49-F238E27FC236}">
                <a16:creationId xmlns:a16="http://schemas.microsoft.com/office/drawing/2014/main" id="{97946256-3FEE-2B4C-9266-0EEB376C33F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e la date 14">
            <a:extLst>
              <a:ext uri="{FF2B5EF4-FFF2-40B4-BE49-F238E27FC236}">
                <a16:creationId xmlns:a16="http://schemas.microsoft.com/office/drawing/2014/main" id="{997DAC4B-BB20-BC46-A266-2124E536106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numéro de diapositive 3">
            <a:extLst>
              <a:ext uri="{FF2B5EF4-FFF2-40B4-BE49-F238E27FC236}">
                <a16:creationId xmlns:a16="http://schemas.microsoft.com/office/drawing/2014/main" id="{D7B9CC75-B545-9E49-95A8-FD3243217317}"/>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16" name="Espace réservé du texte 2">
            <a:extLst>
              <a:ext uri="{FF2B5EF4-FFF2-40B4-BE49-F238E27FC236}">
                <a16:creationId xmlns:a16="http://schemas.microsoft.com/office/drawing/2014/main" id="{071AD233-0C56-2B49-9C75-DB2EBA7DF9EF}"/>
              </a:ext>
            </a:extLst>
          </p:cNvPr>
          <p:cNvSpPr>
            <a:spLocks noGrp="1"/>
          </p:cNvSpPr>
          <p:nvPr>
            <p:ph type="body" sz="quarter" idx="36" hasCustomPrompt="1"/>
          </p:nvPr>
        </p:nvSpPr>
        <p:spPr>
          <a:xfrm>
            <a:off x="3295649" y="2560207"/>
            <a:ext cx="5599908" cy="2158343"/>
          </a:xfrm>
          <a:prstGeom prst="rect">
            <a:avLst/>
          </a:prstGeom>
        </p:spPr>
        <p:txBody>
          <a:bodyPr anchor="ctr"/>
          <a:lstStyle>
            <a:lvl1pPr algn="ctr">
              <a:lnSpc>
                <a:spcPct val="80000"/>
              </a:lnSpc>
              <a:spcAft>
                <a:spcPts val="0"/>
              </a:spcAft>
              <a:defRPr sz="200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4">
            <a:extLst>
              <a:ext uri="{FF2B5EF4-FFF2-40B4-BE49-F238E27FC236}">
                <a16:creationId xmlns:a16="http://schemas.microsoft.com/office/drawing/2014/main" id="{8828EE6E-3F16-4545-A724-DF66CF536DB0}"/>
              </a:ext>
            </a:extLst>
          </p:cNvPr>
          <p:cNvSpPr>
            <a:spLocks noGrp="1"/>
          </p:cNvSpPr>
          <p:nvPr>
            <p:ph type="body" sz="quarter" idx="41" hasCustomPrompt="1"/>
          </p:nvPr>
        </p:nvSpPr>
        <p:spPr>
          <a:xfrm>
            <a:off x="3295647" y="4718550"/>
            <a:ext cx="5599910" cy="1161256"/>
          </a:xfrm>
          <a:prstGeom prst="rect">
            <a:avLst/>
          </a:prstGeom>
        </p:spPr>
        <p:txBody>
          <a:bodyPr anchor="t"/>
          <a:lstStyle>
            <a:lvl1pPr algn="ctr">
              <a:lnSpc>
                <a:spcPct val="80000"/>
              </a:lnSpc>
              <a:spcAft>
                <a:spcPts val="0"/>
              </a:spcAft>
              <a:defRPr sz="2400" b="1" i="0">
                <a:solidFill>
                  <a:schemeClr val="bg1"/>
                </a:solidFill>
                <a:latin typeface="Paris2024" panose="02010503030201020103" pitchFamily="2" charset="0"/>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Titre 1">
            <a:extLst>
              <a:ext uri="{FF2B5EF4-FFF2-40B4-BE49-F238E27FC236}">
                <a16:creationId xmlns:a16="http://schemas.microsoft.com/office/drawing/2014/main" id="{BAB58D9D-6D8F-A247-8904-0517FDA3C8FB}"/>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01DB03AB-7DCE-314C-A461-17708AD7E623}"/>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43738788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re seul + 1 col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A21F9-5B6D-7F4A-9E44-171A1251EC18}"/>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A225F21B-346B-A84D-B07C-8E50649ED4C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8091242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re seul + 1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9" name="Titre 1">
            <a:extLst>
              <a:ext uri="{FF2B5EF4-FFF2-40B4-BE49-F238E27FC236}">
                <a16:creationId xmlns:a16="http://schemas.microsoft.com/office/drawing/2014/main" id="{30C5FC40-233B-0442-BA63-E7E503FCE88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1" name="Espace réservé du texte 3">
            <a:extLst>
              <a:ext uri="{FF2B5EF4-FFF2-40B4-BE49-F238E27FC236}">
                <a16:creationId xmlns:a16="http://schemas.microsoft.com/office/drawing/2014/main" id="{A7C5702C-4200-E04F-8887-1DB60F3A690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5223198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itre seu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1647AD77-0039-344C-84F6-F01CDEFE8E5A}"/>
              </a:ext>
            </a:extLst>
          </p:cNvPr>
          <p:cNvSpPr>
            <a:spLocks noGrp="1"/>
          </p:cNvSpPr>
          <p:nvPr>
            <p:ph type="title" hasCustomPrompt="1"/>
          </p:nvPr>
        </p:nvSpPr>
        <p:spPr>
          <a:xfrm>
            <a:off x="352637" y="325067"/>
            <a:ext cx="11486723" cy="477465"/>
          </a:xfrm>
        </p:spPr>
        <p:txBody>
          <a:bodyPr/>
          <a:lstStyle/>
          <a:p>
            <a:r>
              <a:rPr lang="fr-FR"/>
              <a:t>titre</a:t>
            </a:r>
          </a:p>
        </p:txBody>
      </p:sp>
      <p:sp>
        <p:nvSpPr>
          <p:cNvPr id="8" name="Espace réservé du texte 3">
            <a:extLst>
              <a:ext uri="{FF2B5EF4-FFF2-40B4-BE49-F238E27FC236}">
                <a16:creationId xmlns:a16="http://schemas.microsoft.com/office/drawing/2014/main" id="{9EBC64C2-134F-4C45-9ED3-84E7F738B74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131113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re seu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2623037-D98B-2E42-9272-D57278E51EAE}"/>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4EA69608-A103-C142-B565-7366A087B78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6" name="Espace réservé de la date 14">
            <a:extLst>
              <a:ext uri="{FF2B5EF4-FFF2-40B4-BE49-F238E27FC236}">
                <a16:creationId xmlns:a16="http://schemas.microsoft.com/office/drawing/2014/main" id="{9D86E8D2-1EB5-1540-AF0E-DFFCC9B6A43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40EC9F7B-CE4C-4C44-8811-5CD36D89433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B067CB4C-433D-5341-985C-1C85952B3F1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7100220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Vid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5619860-08D8-1B47-9B1C-F81635968CFD}"/>
              </a:ext>
            </a:extLst>
          </p:cNvPr>
          <p:cNvSpPr>
            <a:spLocks noGrp="1"/>
          </p:cNvSpPr>
          <p:nvPr>
            <p:ph type="ftr" sz="quarter" idx="10"/>
          </p:nvPr>
        </p:nvSpPr>
        <p:spPr/>
        <p:txBody>
          <a:bodyPr/>
          <a:lstStyle/>
          <a:p>
            <a:endParaRPr lang="fr-FR"/>
          </a:p>
        </p:txBody>
      </p:sp>
      <p:sp>
        <p:nvSpPr>
          <p:cNvPr id="5" name="Espace réservé du numéro de diapositive 3">
            <a:extLst>
              <a:ext uri="{FF2B5EF4-FFF2-40B4-BE49-F238E27FC236}">
                <a16:creationId xmlns:a16="http://schemas.microsoft.com/office/drawing/2014/main" id="{EC387032-AE05-2B4D-8552-26A94F99FDC7}"/>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6" name="Espace réservé de la date 14">
            <a:extLst>
              <a:ext uri="{FF2B5EF4-FFF2-40B4-BE49-F238E27FC236}">
                <a16:creationId xmlns:a16="http://schemas.microsoft.com/office/drawing/2014/main" id="{5BFFFB7B-39B9-8343-8EF3-FE50654C3D0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18904859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Vide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92A4D1E-C8D2-1A4E-A0CA-703725A82284}"/>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BF835660-B166-2742-A14F-3E3EE64025C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6" name="Espace réservé de la date 14">
            <a:extLst>
              <a:ext uri="{FF2B5EF4-FFF2-40B4-BE49-F238E27FC236}">
                <a16:creationId xmlns:a16="http://schemas.microsoft.com/office/drawing/2014/main" id="{940E280B-8196-CC41-A0C6-6B22B9F31F6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5200830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melin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endParaRPr lang="fr-FR"/>
          </a:p>
        </p:txBody>
      </p:sp>
      <p:sp>
        <p:nvSpPr>
          <p:cNvPr id="16" name="Espace réservé du texte 11">
            <a:extLst>
              <a:ext uri="{FF2B5EF4-FFF2-40B4-BE49-F238E27FC236}">
                <a16:creationId xmlns:a16="http://schemas.microsoft.com/office/drawing/2014/main" id="{41309EF1-6288-1544-9A9B-11ECA4A21B53}"/>
              </a:ext>
            </a:extLst>
          </p:cNvPr>
          <p:cNvSpPr>
            <a:spLocks noGrp="1"/>
          </p:cNvSpPr>
          <p:nvPr>
            <p:ph type="body" sz="quarter" idx="43" hasCustomPrompt="1"/>
          </p:nvPr>
        </p:nvSpPr>
        <p:spPr>
          <a:xfrm>
            <a:off x="88452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17" name="Espace réservé du texte 11">
            <a:extLst>
              <a:ext uri="{FF2B5EF4-FFF2-40B4-BE49-F238E27FC236}">
                <a16:creationId xmlns:a16="http://schemas.microsoft.com/office/drawing/2014/main" id="{5DEF9782-3034-AC48-B1B5-5E75C83767E0}"/>
              </a:ext>
            </a:extLst>
          </p:cNvPr>
          <p:cNvSpPr>
            <a:spLocks noGrp="1"/>
          </p:cNvSpPr>
          <p:nvPr>
            <p:ph type="body" sz="quarter" idx="44"/>
          </p:nvPr>
        </p:nvSpPr>
        <p:spPr>
          <a:xfrm>
            <a:off x="88452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8" name="Espace réservé pour une image  3">
            <a:extLst>
              <a:ext uri="{FF2B5EF4-FFF2-40B4-BE49-F238E27FC236}">
                <a16:creationId xmlns:a16="http://schemas.microsoft.com/office/drawing/2014/main" id="{2C5F55BE-0662-4042-AD54-6AC7D5ABD832}"/>
              </a:ext>
            </a:extLst>
          </p:cNvPr>
          <p:cNvSpPr>
            <a:spLocks noGrp="1"/>
          </p:cNvSpPr>
          <p:nvPr>
            <p:ph type="pic" sz="quarter" idx="53"/>
          </p:nvPr>
        </p:nvSpPr>
        <p:spPr>
          <a:xfrm>
            <a:off x="892531"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19" name="Espace réservé du texte 11">
            <a:extLst>
              <a:ext uri="{FF2B5EF4-FFF2-40B4-BE49-F238E27FC236}">
                <a16:creationId xmlns:a16="http://schemas.microsoft.com/office/drawing/2014/main" id="{56FF54F2-55AF-8649-946F-9E5B5AE16D03}"/>
              </a:ext>
            </a:extLst>
          </p:cNvPr>
          <p:cNvSpPr>
            <a:spLocks noGrp="1"/>
          </p:cNvSpPr>
          <p:nvPr>
            <p:ph type="body" sz="quarter" idx="54" hasCustomPrompt="1"/>
          </p:nvPr>
        </p:nvSpPr>
        <p:spPr>
          <a:xfrm>
            <a:off x="88452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33" name="Espace réservé de la date 14">
            <a:extLst>
              <a:ext uri="{FF2B5EF4-FFF2-40B4-BE49-F238E27FC236}">
                <a16:creationId xmlns:a16="http://schemas.microsoft.com/office/drawing/2014/main" id="{A3178AC6-B684-F241-BE47-0CEFDADA6F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1" name="Groupe 50">
            <a:extLst>
              <a:ext uri="{FF2B5EF4-FFF2-40B4-BE49-F238E27FC236}">
                <a16:creationId xmlns:a16="http://schemas.microsoft.com/office/drawing/2014/main" id="{8305FC0E-C5B6-2843-B573-36F46C427C55}"/>
              </a:ext>
            </a:extLst>
          </p:cNvPr>
          <p:cNvGrpSpPr/>
          <p:nvPr/>
        </p:nvGrpSpPr>
        <p:grpSpPr>
          <a:xfrm>
            <a:off x="692033" y="1771194"/>
            <a:ext cx="10890357" cy="4306576"/>
            <a:chOff x="692033" y="1771194"/>
            <a:chExt cx="10890357" cy="4306576"/>
          </a:xfrm>
        </p:grpSpPr>
        <p:cxnSp>
          <p:nvCxnSpPr>
            <p:cNvPr id="7" name="Connecteur droit 6">
              <a:extLst>
                <a:ext uri="{FF2B5EF4-FFF2-40B4-BE49-F238E27FC236}">
                  <a16:creationId xmlns:a16="http://schemas.microsoft.com/office/drawing/2014/main" id="{70559AE6-EC7A-B54C-8A26-D90FF94F8211}"/>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C36ECBCA-3C40-1542-924A-D0EAA6C99C26}"/>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A7E15CFC-4DC5-6A4C-9ED0-CE03CE3D9D75}"/>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4188AB5-B51D-AF46-A6BD-B7DE3DE5BCA9}"/>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20C0C7FD-6640-A34A-9164-429B3631ACA2}"/>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890DDA9-9542-1741-B333-0CC8C2EA25EE}"/>
                </a:ext>
              </a:extLst>
            </p:cNvPr>
            <p:cNvCxnSpPr>
              <a:cxnSpLocks/>
            </p:cNvCxnSpPr>
            <p:nvPr userDrawn="1"/>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Espace réservé du texte 11">
            <a:extLst>
              <a:ext uri="{FF2B5EF4-FFF2-40B4-BE49-F238E27FC236}">
                <a16:creationId xmlns:a16="http://schemas.microsoft.com/office/drawing/2014/main" id="{8417AD13-F6CB-EB42-95AA-3571AC9AF305}"/>
              </a:ext>
            </a:extLst>
          </p:cNvPr>
          <p:cNvSpPr>
            <a:spLocks noGrp="1"/>
          </p:cNvSpPr>
          <p:nvPr>
            <p:ph type="body" sz="quarter" idx="55" hasCustomPrompt="1"/>
          </p:nvPr>
        </p:nvSpPr>
        <p:spPr>
          <a:xfrm>
            <a:off x="306232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6" name="Espace réservé du texte 11">
            <a:extLst>
              <a:ext uri="{FF2B5EF4-FFF2-40B4-BE49-F238E27FC236}">
                <a16:creationId xmlns:a16="http://schemas.microsoft.com/office/drawing/2014/main" id="{E8C44026-6C7A-F740-8A2B-B30190F472AB}"/>
              </a:ext>
            </a:extLst>
          </p:cNvPr>
          <p:cNvSpPr>
            <a:spLocks noGrp="1"/>
          </p:cNvSpPr>
          <p:nvPr>
            <p:ph type="body" sz="quarter" idx="56"/>
          </p:nvPr>
        </p:nvSpPr>
        <p:spPr>
          <a:xfrm>
            <a:off x="306232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7" name="Espace réservé pour une image  3">
            <a:extLst>
              <a:ext uri="{FF2B5EF4-FFF2-40B4-BE49-F238E27FC236}">
                <a16:creationId xmlns:a16="http://schemas.microsoft.com/office/drawing/2014/main" id="{50FB4B58-F929-884B-BCBE-32685898E0EE}"/>
              </a:ext>
            </a:extLst>
          </p:cNvPr>
          <p:cNvSpPr>
            <a:spLocks noGrp="1"/>
          </p:cNvSpPr>
          <p:nvPr>
            <p:ph type="pic" sz="quarter" idx="57"/>
          </p:nvPr>
        </p:nvSpPr>
        <p:spPr>
          <a:xfrm>
            <a:off x="307032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38" name="Espace réservé du texte 11">
            <a:extLst>
              <a:ext uri="{FF2B5EF4-FFF2-40B4-BE49-F238E27FC236}">
                <a16:creationId xmlns:a16="http://schemas.microsoft.com/office/drawing/2014/main" id="{AF4D6AB4-29CD-5241-B4EE-F3763678B413}"/>
              </a:ext>
            </a:extLst>
          </p:cNvPr>
          <p:cNvSpPr>
            <a:spLocks noGrp="1"/>
          </p:cNvSpPr>
          <p:nvPr>
            <p:ph type="body" sz="quarter" idx="58" hasCustomPrompt="1"/>
          </p:nvPr>
        </p:nvSpPr>
        <p:spPr>
          <a:xfrm>
            <a:off x="306232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4799CF46-F0F7-994B-AB3B-B884A774C3A2}"/>
              </a:ext>
            </a:extLst>
          </p:cNvPr>
          <p:cNvSpPr>
            <a:spLocks noGrp="1"/>
          </p:cNvSpPr>
          <p:nvPr>
            <p:ph type="body" sz="quarter" idx="59" hasCustomPrompt="1"/>
          </p:nvPr>
        </p:nvSpPr>
        <p:spPr>
          <a:xfrm>
            <a:off x="524011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3D0F851D-D096-444B-818A-7491F35DA511}"/>
              </a:ext>
            </a:extLst>
          </p:cNvPr>
          <p:cNvSpPr>
            <a:spLocks noGrp="1"/>
          </p:cNvSpPr>
          <p:nvPr>
            <p:ph type="body" sz="quarter" idx="60"/>
          </p:nvPr>
        </p:nvSpPr>
        <p:spPr>
          <a:xfrm>
            <a:off x="524011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1" name="Espace réservé pour une image  3">
            <a:extLst>
              <a:ext uri="{FF2B5EF4-FFF2-40B4-BE49-F238E27FC236}">
                <a16:creationId xmlns:a16="http://schemas.microsoft.com/office/drawing/2014/main" id="{8F1B04AF-95A9-924B-84EA-30BCF880F773}"/>
              </a:ext>
            </a:extLst>
          </p:cNvPr>
          <p:cNvSpPr>
            <a:spLocks noGrp="1"/>
          </p:cNvSpPr>
          <p:nvPr>
            <p:ph type="pic" sz="quarter" idx="61"/>
          </p:nvPr>
        </p:nvSpPr>
        <p:spPr>
          <a:xfrm>
            <a:off x="5248121"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42" name="Espace réservé du texte 11">
            <a:extLst>
              <a:ext uri="{FF2B5EF4-FFF2-40B4-BE49-F238E27FC236}">
                <a16:creationId xmlns:a16="http://schemas.microsoft.com/office/drawing/2014/main" id="{2E4ED172-B200-214C-B2D2-2C6F6FFA14CE}"/>
              </a:ext>
            </a:extLst>
          </p:cNvPr>
          <p:cNvSpPr>
            <a:spLocks noGrp="1"/>
          </p:cNvSpPr>
          <p:nvPr>
            <p:ph type="body" sz="quarter" idx="62" hasCustomPrompt="1"/>
          </p:nvPr>
        </p:nvSpPr>
        <p:spPr>
          <a:xfrm>
            <a:off x="524011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3" name="Espace réservé du texte 11">
            <a:extLst>
              <a:ext uri="{FF2B5EF4-FFF2-40B4-BE49-F238E27FC236}">
                <a16:creationId xmlns:a16="http://schemas.microsoft.com/office/drawing/2014/main" id="{0DAA9F71-C8AC-D54B-8641-1682116BD71E}"/>
              </a:ext>
            </a:extLst>
          </p:cNvPr>
          <p:cNvSpPr>
            <a:spLocks noGrp="1"/>
          </p:cNvSpPr>
          <p:nvPr>
            <p:ph type="body" sz="quarter" idx="63" hasCustomPrompt="1"/>
          </p:nvPr>
        </p:nvSpPr>
        <p:spPr>
          <a:xfrm>
            <a:off x="741791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4" name="Espace réservé du texte 11">
            <a:extLst>
              <a:ext uri="{FF2B5EF4-FFF2-40B4-BE49-F238E27FC236}">
                <a16:creationId xmlns:a16="http://schemas.microsoft.com/office/drawing/2014/main" id="{D7A6A180-4CC2-FE41-AD6C-05D7AD93CE93}"/>
              </a:ext>
            </a:extLst>
          </p:cNvPr>
          <p:cNvSpPr>
            <a:spLocks noGrp="1"/>
          </p:cNvSpPr>
          <p:nvPr>
            <p:ph type="body" sz="quarter" idx="64"/>
          </p:nvPr>
        </p:nvSpPr>
        <p:spPr>
          <a:xfrm>
            <a:off x="741791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5" name="Espace réservé pour une image  3">
            <a:extLst>
              <a:ext uri="{FF2B5EF4-FFF2-40B4-BE49-F238E27FC236}">
                <a16:creationId xmlns:a16="http://schemas.microsoft.com/office/drawing/2014/main" id="{0B0174DC-2466-8D44-B706-BDC5DBBEB63F}"/>
              </a:ext>
            </a:extLst>
          </p:cNvPr>
          <p:cNvSpPr>
            <a:spLocks noGrp="1"/>
          </p:cNvSpPr>
          <p:nvPr>
            <p:ph type="pic" sz="quarter" idx="65"/>
          </p:nvPr>
        </p:nvSpPr>
        <p:spPr>
          <a:xfrm>
            <a:off x="742591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46" name="Espace réservé du texte 11">
            <a:extLst>
              <a:ext uri="{FF2B5EF4-FFF2-40B4-BE49-F238E27FC236}">
                <a16:creationId xmlns:a16="http://schemas.microsoft.com/office/drawing/2014/main" id="{C3F403A8-4FEE-974B-B6CC-FF480166713F}"/>
              </a:ext>
            </a:extLst>
          </p:cNvPr>
          <p:cNvSpPr>
            <a:spLocks noGrp="1"/>
          </p:cNvSpPr>
          <p:nvPr>
            <p:ph type="body" sz="quarter" idx="66" hasCustomPrompt="1"/>
          </p:nvPr>
        </p:nvSpPr>
        <p:spPr>
          <a:xfrm>
            <a:off x="741791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7" name="Espace réservé du texte 11">
            <a:extLst>
              <a:ext uri="{FF2B5EF4-FFF2-40B4-BE49-F238E27FC236}">
                <a16:creationId xmlns:a16="http://schemas.microsoft.com/office/drawing/2014/main" id="{F6F25ED6-2BD5-A44B-8B14-1179B37BA9AE}"/>
              </a:ext>
            </a:extLst>
          </p:cNvPr>
          <p:cNvSpPr>
            <a:spLocks noGrp="1"/>
          </p:cNvSpPr>
          <p:nvPr>
            <p:ph type="body" sz="quarter" idx="67" hasCustomPrompt="1"/>
          </p:nvPr>
        </p:nvSpPr>
        <p:spPr>
          <a:xfrm>
            <a:off x="959598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8" name="Espace réservé du texte 11">
            <a:extLst>
              <a:ext uri="{FF2B5EF4-FFF2-40B4-BE49-F238E27FC236}">
                <a16:creationId xmlns:a16="http://schemas.microsoft.com/office/drawing/2014/main" id="{50CE0E69-65CE-B04B-A729-CAA4C4E1E7FE}"/>
              </a:ext>
            </a:extLst>
          </p:cNvPr>
          <p:cNvSpPr>
            <a:spLocks noGrp="1"/>
          </p:cNvSpPr>
          <p:nvPr>
            <p:ph type="body" sz="quarter" idx="68"/>
          </p:nvPr>
        </p:nvSpPr>
        <p:spPr>
          <a:xfrm>
            <a:off x="959598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9" name="Espace réservé pour une image  3">
            <a:extLst>
              <a:ext uri="{FF2B5EF4-FFF2-40B4-BE49-F238E27FC236}">
                <a16:creationId xmlns:a16="http://schemas.microsoft.com/office/drawing/2014/main" id="{ADC2DDD2-1665-4F4C-A243-AA20F336ADE1}"/>
              </a:ext>
            </a:extLst>
          </p:cNvPr>
          <p:cNvSpPr>
            <a:spLocks noGrp="1"/>
          </p:cNvSpPr>
          <p:nvPr>
            <p:ph type="pic" sz="quarter" idx="69"/>
          </p:nvPr>
        </p:nvSpPr>
        <p:spPr>
          <a:xfrm>
            <a:off x="960398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50" name="Espace réservé du texte 11">
            <a:extLst>
              <a:ext uri="{FF2B5EF4-FFF2-40B4-BE49-F238E27FC236}">
                <a16:creationId xmlns:a16="http://schemas.microsoft.com/office/drawing/2014/main" id="{7BDFE53B-ED02-D642-9EE7-9FD16F8C53CA}"/>
              </a:ext>
            </a:extLst>
          </p:cNvPr>
          <p:cNvSpPr>
            <a:spLocks noGrp="1"/>
          </p:cNvSpPr>
          <p:nvPr>
            <p:ph type="body" sz="quarter" idx="70" hasCustomPrompt="1"/>
          </p:nvPr>
        </p:nvSpPr>
        <p:spPr>
          <a:xfrm>
            <a:off x="959598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2" name="Espace réservé du numéro de diapositive 3">
            <a:extLst>
              <a:ext uri="{FF2B5EF4-FFF2-40B4-BE49-F238E27FC236}">
                <a16:creationId xmlns:a16="http://schemas.microsoft.com/office/drawing/2014/main" id="{28177491-A9D6-544E-AC10-3537D9001788}"/>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
        <p:nvSpPr>
          <p:cNvPr id="53" name="Espace réservé du texte 8">
            <a:extLst>
              <a:ext uri="{FF2B5EF4-FFF2-40B4-BE49-F238E27FC236}">
                <a16:creationId xmlns:a16="http://schemas.microsoft.com/office/drawing/2014/main" id="{D5492FFE-4639-374E-A50D-6DD2E88DB2FA}"/>
              </a:ext>
            </a:extLst>
          </p:cNvPr>
          <p:cNvSpPr>
            <a:spLocks noGrp="1"/>
          </p:cNvSpPr>
          <p:nvPr>
            <p:ph type="body" sz="quarter" idx="16" hasCustomPrompt="1"/>
          </p:nvPr>
        </p:nvSpPr>
        <p:spPr>
          <a:xfrm>
            <a:off x="907683"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4" name="Espace réservé du texte 8">
            <a:extLst>
              <a:ext uri="{FF2B5EF4-FFF2-40B4-BE49-F238E27FC236}">
                <a16:creationId xmlns:a16="http://schemas.microsoft.com/office/drawing/2014/main" id="{3B8DD535-16E9-9647-9FD0-77DC7EA904E9}"/>
              </a:ext>
            </a:extLst>
          </p:cNvPr>
          <p:cNvSpPr>
            <a:spLocks noGrp="1"/>
          </p:cNvSpPr>
          <p:nvPr>
            <p:ph type="body" sz="quarter" idx="71" hasCustomPrompt="1"/>
          </p:nvPr>
        </p:nvSpPr>
        <p:spPr>
          <a:xfrm>
            <a:off x="306232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5" name="Espace réservé du texte 8">
            <a:extLst>
              <a:ext uri="{FF2B5EF4-FFF2-40B4-BE49-F238E27FC236}">
                <a16:creationId xmlns:a16="http://schemas.microsoft.com/office/drawing/2014/main" id="{E929D13C-EFA5-8B43-8F75-F97B14AF2891}"/>
              </a:ext>
            </a:extLst>
          </p:cNvPr>
          <p:cNvSpPr>
            <a:spLocks noGrp="1"/>
          </p:cNvSpPr>
          <p:nvPr>
            <p:ph type="body" sz="quarter" idx="72" hasCustomPrompt="1"/>
          </p:nvPr>
        </p:nvSpPr>
        <p:spPr>
          <a:xfrm>
            <a:off x="524039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6" name="Espace réservé du texte 8">
            <a:extLst>
              <a:ext uri="{FF2B5EF4-FFF2-40B4-BE49-F238E27FC236}">
                <a16:creationId xmlns:a16="http://schemas.microsoft.com/office/drawing/2014/main" id="{BAF13A83-A0B2-094C-BC9E-F175AC879FD2}"/>
              </a:ext>
            </a:extLst>
          </p:cNvPr>
          <p:cNvSpPr>
            <a:spLocks noGrp="1"/>
          </p:cNvSpPr>
          <p:nvPr>
            <p:ph type="body" sz="quarter" idx="73" hasCustomPrompt="1"/>
          </p:nvPr>
        </p:nvSpPr>
        <p:spPr>
          <a:xfrm>
            <a:off x="741846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7" name="Espace réservé du texte 8">
            <a:extLst>
              <a:ext uri="{FF2B5EF4-FFF2-40B4-BE49-F238E27FC236}">
                <a16:creationId xmlns:a16="http://schemas.microsoft.com/office/drawing/2014/main" id="{CE40DF96-2C35-AF42-9E24-E3F161712DE4}"/>
              </a:ext>
            </a:extLst>
          </p:cNvPr>
          <p:cNvSpPr>
            <a:spLocks noGrp="1"/>
          </p:cNvSpPr>
          <p:nvPr>
            <p:ph type="body" sz="quarter" idx="74" hasCustomPrompt="1"/>
          </p:nvPr>
        </p:nvSpPr>
        <p:spPr>
          <a:xfrm>
            <a:off x="9603988"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68049049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imelin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endParaRPr lang="fr-F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cxnSp>
        <p:nvCxnSpPr>
          <p:cNvPr id="39" name="Connecteur droit 38">
            <a:extLst>
              <a:ext uri="{FF2B5EF4-FFF2-40B4-BE49-F238E27FC236}">
                <a16:creationId xmlns:a16="http://schemas.microsoft.com/office/drawing/2014/main" id="{C006FE0E-DEDF-4244-B905-E23F91DB2CCA}"/>
              </a:ext>
            </a:extLst>
          </p:cNvPr>
          <p:cNvCxnSpPr>
            <a:cxnSpLocks/>
          </p:cNvCxnSpPr>
          <p:nvPr/>
        </p:nvCxnSpPr>
        <p:spPr>
          <a:xfrm>
            <a:off x="0" y="1827285"/>
            <a:ext cx="11997559" cy="0"/>
          </a:xfrm>
          <a:prstGeom prst="line">
            <a:avLst/>
          </a:prstGeom>
          <a:ln w="2667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Espace réservé de la date 14">
            <a:extLst>
              <a:ext uri="{FF2B5EF4-FFF2-40B4-BE49-F238E27FC236}">
                <a16:creationId xmlns:a16="http://schemas.microsoft.com/office/drawing/2014/main" id="{AE2294ED-FF75-A045-AE59-D0604E2CAF7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7" name="Groupe 56">
            <a:extLst>
              <a:ext uri="{FF2B5EF4-FFF2-40B4-BE49-F238E27FC236}">
                <a16:creationId xmlns:a16="http://schemas.microsoft.com/office/drawing/2014/main" id="{AA06964B-032A-4941-9ED1-5F388B2627E1}"/>
              </a:ext>
            </a:extLst>
          </p:cNvPr>
          <p:cNvGrpSpPr/>
          <p:nvPr/>
        </p:nvGrpSpPr>
        <p:grpSpPr>
          <a:xfrm>
            <a:off x="692033" y="1830460"/>
            <a:ext cx="10890357" cy="3569308"/>
            <a:chOff x="692033" y="1771194"/>
            <a:chExt cx="10890357" cy="4306576"/>
          </a:xfrm>
        </p:grpSpPr>
        <p:cxnSp>
          <p:nvCxnSpPr>
            <p:cNvPr id="58" name="Connecteur droit 57">
              <a:extLst>
                <a:ext uri="{FF2B5EF4-FFF2-40B4-BE49-F238E27FC236}">
                  <a16:creationId xmlns:a16="http://schemas.microsoft.com/office/drawing/2014/main" id="{06BF094E-FD61-3748-A3B4-6B5DB8CCF39B}"/>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D59AC9-2EBE-3046-B6F8-A0A02E417A15}"/>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E4BDAF19-6102-BD4A-8434-D9973FB06BB2}"/>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A64C1CE1-2464-DF42-94C4-0BC531ECACCC}"/>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1FFD1D7D-7933-1B4F-A30B-E4CCB6D72753}"/>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7B3902BA-5067-CF4D-9FC2-991FBE85AB40}"/>
                </a:ext>
              </a:extLst>
            </p:cNvPr>
            <p:cNvCxnSpPr>
              <a:cxnSpLocks/>
            </p:cNvCxnSpPr>
            <p:nvPr userDrawn="1"/>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Espace réservé du texte 11">
            <a:extLst>
              <a:ext uri="{FF2B5EF4-FFF2-40B4-BE49-F238E27FC236}">
                <a16:creationId xmlns:a16="http://schemas.microsoft.com/office/drawing/2014/main" id="{EED66B01-6684-B944-9451-2F5B611FC898}"/>
              </a:ext>
            </a:extLst>
          </p:cNvPr>
          <p:cNvSpPr>
            <a:spLocks noGrp="1"/>
          </p:cNvSpPr>
          <p:nvPr>
            <p:ph type="body" sz="quarter" idx="43" hasCustomPrompt="1"/>
          </p:nvPr>
        </p:nvSpPr>
        <p:spPr>
          <a:xfrm>
            <a:off x="88452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5" name="Espace réservé du texte 11">
            <a:extLst>
              <a:ext uri="{FF2B5EF4-FFF2-40B4-BE49-F238E27FC236}">
                <a16:creationId xmlns:a16="http://schemas.microsoft.com/office/drawing/2014/main" id="{F7FD7E77-4B03-CD4B-B950-1C826632B501}"/>
              </a:ext>
            </a:extLst>
          </p:cNvPr>
          <p:cNvSpPr>
            <a:spLocks noGrp="1"/>
          </p:cNvSpPr>
          <p:nvPr>
            <p:ph type="body" sz="quarter" idx="44"/>
          </p:nvPr>
        </p:nvSpPr>
        <p:spPr>
          <a:xfrm>
            <a:off x="88452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66" name="Espace réservé du texte 11">
            <a:extLst>
              <a:ext uri="{FF2B5EF4-FFF2-40B4-BE49-F238E27FC236}">
                <a16:creationId xmlns:a16="http://schemas.microsoft.com/office/drawing/2014/main" id="{30225580-B801-2043-99C1-4FD17A4E0001}"/>
              </a:ext>
            </a:extLst>
          </p:cNvPr>
          <p:cNvSpPr>
            <a:spLocks noGrp="1"/>
          </p:cNvSpPr>
          <p:nvPr>
            <p:ph type="body" sz="quarter" idx="54" hasCustomPrompt="1"/>
          </p:nvPr>
        </p:nvSpPr>
        <p:spPr>
          <a:xfrm>
            <a:off x="88452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67" name="Espace réservé du texte 11">
            <a:extLst>
              <a:ext uri="{FF2B5EF4-FFF2-40B4-BE49-F238E27FC236}">
                <a16:creationId xmlns:a16="http://schemas.microsoft.com/office/drawing/2014/main" id="{6E2E22FF-A2D3-F844-9F7D-A83E2C3B6FF1}"/>
              </a:ext>
            </a:extLst>
          </p:cNvPr>
          <p:cNvSpPr>
            <a:spLocks noGrp="1"/>
          </p:cNvSpPr>
          <p:nvPr>
            <p:ph type="body" sz="quarter" idx="55" hasCustomPrompt="1"/>
          </p:nvPr>
        </p:nvSpPr>
        <p:spPr>
          <a:xfrm>
            <a:off x="306232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8" name="Espace réservé du texte 11">
            <a:extLst>
              <a:ext uri="{FF2B5EF4-FFF2-40B4-BE49-F238E27FC236}">
                <a16:creationId xmlns:a16="http://schemas.microsoft.com/office/drawing/2014/main" id="{0DEAE801-219A-214F-8769-C93AE5E775A6}"/>
              </a:ext>
            </a:extLst>
          </p:cNvPr>
          <p:cNvSpPr>
            <a:spLocks noGrp="1"/>
          </p:cNvSpPr>
          <p:nvPr>
            <p:ph type="body" sz="quarter" idx="56"/>
          </p:nvPr>
        </p:nvSpPr>
        <p:spPr>
          <a:xfrm>
            <a:off x="306232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69" name="Espace réservé du texte 11">
            <a:extLst>
              <a:ext uri="{FF2B5EF4-FFF2-40B4-BE49-F238E27FC236}">
                <a16:creationId xmlns:a16="http://schemas.microsoft.com/office/drawing/2014/main" id="{B4EED281-5C07-3C41-B893-FC34F7775E4B}"/>
              </a:ext>
            </a:extLst>
          </p:cNvPr>
          <p:cNvSpPr>
            <a:spLocks noGrp="1"/>
          </p:cNvSpPr>
          <p:nvPr>
            <p:ph type="body" sz="quarter" idx="58" hasCustomPrompt="1"/>
          </p:nvPr>
        </p:nvSpPr>
        <p:spPr>
          <a:xfrm>
            <a:off x="306232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0" name="Espace réservé du texte 11">
            <a:extLst>
              <a:ext uri="{FF2B5EF4-FFF2-40B4-BE49-F238E27FC236}">
                <a16:creationId xmlns:a16="http://schemas.microsoft.com/office/drawing/2014/main" id="{7EB2CDB6-AB96-3C45-95B6-B61A05636BE7}"/>
              </a:ext>
            </a:extLst>
          </p:cNvPr>
          <p:cNvSpPr>
            <a:spLocks noGrp="1"/>
          </p:cNvSpPr>
          <p:nvPr>
            <p:ph type="body" sz="quarter" idx="59" hasCustomPrompt="1"/>
          </p:nvPr>
        </p:nvSpPr>
        <p:spPr>
          <a:xfrm>
            <a:off x="524011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1" name="Espace réservé du texte 11">
            <a:extLst>
              <a:ext uri="{FF2B5EF4-FFF2-40B4-BE49-F238E27FC236}">
                <a16:creationId xmlns:a16="http://schemas.microsoft.com/office/drawing/2014/main" id="{84401F25-EBF0-6E47-8263-CF176A9A70AD}"/>
              </a:ext>
            </a:extLst>
          </p:cNvPr>
          <p:cNvSpPr>
            <a:spLocks noGrp="1"/>
          </p:cNvSpPr>
          <p:nvPr>
            <p:ph type="body" sz="quarter" idx="60"/>
          </p:nvPr>
        </p:nvSpPr>
        <p:spPr>
          <a:xfrm>
            <a:off x="524011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2" name="Espace réservé du texte 11">
            <a:extLst>
              <a:ext uri="{FF2B5EF4-FFF2-40B4-BE49-F238E27FC236}">
                <a16:creationId xmlns:a16="http://schemas.microsoft.com/office/drawing/2014/main" id="{94185ED3-E93B-E047-9781-02E9441971DB}"/>
              </a:ext>
            </a:extLst>
          </p:cNvPr>
          <p:cNvSpPr>
            <a:spLocks noGrp="1"/>
          </p:cNvSpPr>
          <p:nvPr>
            <p:ph type="body" sz="quarter" idx="62" hasCustomPrompt="1"/>
          </p:nvPr>
        </p:nvSpPr>
        <p:spPr>
          <a:xfrm>
            <a:off x="524011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3" name="Espace réservé du texte 11">
            <a:extLst>
              <a:ext uri="{FF2B5EF4-FFF2-40B4-BE49-F238E27FC236}">
                <a16:creationId xmlns:a16="http://schemas.microsoft.com/office/drawing/2014/main" id="{98C784DF-1CEC-964A-BC10-9ECB915733E5}"/>
              </a:ext>
            </a:extLst>
          </p:cNvPr>
          <p:cNvSpPr>
            <a:spLocks noGrp="1"/>
          </p:cNvSpPr>
          <p:nvPr>
            <p:ph type="body" sz="quarter" idx="63" hasCustomPrompt="1"/>
          </p:nvPr>
        </p:nvSpPr>
        <p:spPr>
          <a:xfrm>
            <a:off x="741791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4" name="Espace réservé du texte 11">
            <a:extLst>
              <a:ext uri="{FF2B5EF4-FFF2-40B4-BE49-F238E27FC236}">
                <a16:creationId xmlns:a16="http://schemas.microsoft.com/office/drawing/2014/main" id="{15853916-FF67-C242-916F-6D87831A5D2D}"/>
              </a:ext>
            </a:extLst>
          </p:cNvPr>
          <p:cNvSpPr>
            <a:spLocks noGrp="1"/>
          </p:cNvSpPr>
          <p:nvPr>
            <p:ph type="body" sz="quarter" idx="64"/>
          </p:nvPr>
        </p:nvSpPr>
        <p:spPr>
          <a:xfrm>
            <a:off x="741791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5" name="Espace réservé du texte 11">
            <a:extLst>
              <a:ext uri="{FF2B5EF4-FFF2-40B4-BE49-F238E27FC236}">
                <a16:creationId xmlns:a16="http://schemas.microsoft.com/office/drawing/2014/main" id="{801EA932-9D30-F441-B21B-C5E93DC34605}"/>
              </a:ext>
            </a:extLst>
          </p:cNvPr>
          <p:cNvSpPr>
            <a:spLocks noGrp="1"/>
          </p:cNvSpPr>
          <p:nvPr>
            <p:ph type="body" sz="quarter" idx="66" hasCustomPrompt="1"/>
          </p:nvPr>
        </p:nvSpPr>
        <p:spPr>
          <a:xfrm>
            <a:off x="741791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6" name="Espace réservé du texte 11">
            <a:extLst>
              <a:ext uri="{FF2B5EF4-FFF2-40B4-BE49-F238E27FC236}">
                <a16:creationId xmlns:a16="http://schemas.microsoft.com/office/drawing/2014/main" id="{9EC20793-563C-094F-812B-C3C1D573EF9B}"/>
              </a:ext>
            </a:extLst>
          </p:cNvPr>
          <p:cNvSpPr>
            <a:spLocks noGrp="1"/>
          </p:cNvSpPr>
          <p:nvPr>
            <p:ph type="body" sz="quarter" idx="67" hasCustomPrompt="1"/>
          </p:nvPr>
        </p:nvSpPr>
        <p:spPr>
          <a:xfrm>
            <a:off x="959598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7" name="Espace réservé du texte 11">
            <a:extLst>
              <a:ext uri="{FF2B5EF4-FFF2-40B4-BE49-F238E27FC236}">
                <a16:creationId xmlns:a16="http://schemas.microsoft.com/office/drawing/2014/main" id="{E230854C-791D-4142-A410-679605620699}"/>
              </a:ext>
            </a:extLst>
          </p:cNvPr>
          <p:cNvSpPr>
            <a:spLocks noGrp="1"/>
          </p:cNvSpPr>
          <p:nvPr>
            <p:ph type="body" sz="quarter" idx="68"/>
          </p:nvPr>
        </p:nvSpPr>
        <p:spPr>
          <a:xfrm>
            <a:off x="959598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8" name="Espace réservé du texte 11">
            <a:extLst>
              <a:ext uri="{FF2B5EF4-FFF2-40B4-BE49-F238E27FC236}">
                <a16:creationId xmlns:a16="http://schemas.microsoft.com/office/drawing/2014/main" id="{C6E710D1-35A3-EF49-90EC-DC35340704ED}"/>
              </a:ext>
            </a:extLst>
          </p:cNvPr>
          <p:cNvSpPr>
            <a:spLocks noGrp="1"/>
          </p:cNvSpPr>
          <p:nvPr>
            <p:ph type="body" sz="quarter" idx="70" hasCustomPrompt="1"/>
          </p:nvPr>
        </p:nvSpPr>
        <p:spPr>
          <a:xfrm>
            <a:off x="959598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80" name="Espace réservé du numéro de diapositive 3">
            <a:extLst>
              <a:ext uri="{FF2B5EF4-FFF2-40B4-BE49-F238E27FC236}">
                <a16:creationId xmlns:a16="http://schemas.microsoft.com/office/drawing/2014/main" id="{DF5EF56A-FC99-F348-890C-319579D7706F}"/>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Tree>
    <p:extLst>
      <p:ext uri="{BB962C8B-B14F-4D97-AF65-F5344CB8AC3E}">
        <p14:creationId xmlns:p14="http://schemas.microsoft.com/office/powerpoint/2010/main" val="104711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uv_4">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59F8D69C-E6CE-FEC9-EBD2-BA8EDD3C325E}"/>
              </a:ext>
            </a:extLst>
          </p:cNvPr>
          <p:cNvSpPr>
            <a:spLocks noGrp="1"/>
          </p:cNvSpPr>
          <p:nvPr>
            <p:ph type="pic" sz="quarter" idx="17"/>
          </p:nvPr>
        </p:nvSpPr>
        <p:spPr>
          <a:xfrm>
            <a:off x="0" y="0"/>
            <a:ext cx="8763990" cy="6858000"/>
          </a:xfrm>
          <a:solidFill>
            <a:schemeClr val="bg1">
              <a:lumMod val="85000"/>
            </a:schemeClr>
          </a:solidFill>
        </p:spPr>
        <p:txBody>
          <a:bodyPr/>
          <a:lstStyle/>
          <a:p>
            <a:endParaRPr lang="fr-FR"/>
          </a:p>
        </p:txBody>
      </p:sp>
      <p:sp>
        <p:nvSpPr>
          <p:cNvPr id="7" name="Titre 1">
            <a:extLst>
              <a:ext uri="{FF2B5EF4-FFF2-40B4-BE49-F238E27FC236}">
                <a16:creationId xmlns:a16="http://schemas.microsoft.com/office/drawing/2014/main" id="{04CE3085-5B1A-E476-0021-36B7A680F90B}"/>
              </a:ext>
            </a:extLst>
          </p:cNvPr>
          <p:cNvSpPr>
            <a:spLocks noGrp="1"/>
          </p:cNvSpPr>
          <p:nvPr>
            <p:ph type="title" hasCustomPrompt="1"/>
          </p:nvPr>
        </p:nvSpPr>
        <p:spPr>
          <a:xfrm>
            <a:off x="781050" y="2645200"/>
            <a:ext cx="5413094" cy="1567600"/>
          </a:xfrm>
          <a:prstGeom prst="rect">
            <a:avLst/>
          </a:prstGeom>
        </p:spPr>
        <p:txBody>
          <a:bodyPr anchor="b">
            <a:noAutofit/>
          </a:bodyPr>
          <a:lstStyle>
            <a:lvl1pPr>
              <a:lnSpc>
                <a:spcPct val="80000"/>
              </a:lnSpc>
              <a:defRPr sz="5400" b="1" i="1">
                <a:solidFill>
                  <a:schemeClr val="accent1"/>
                </a:solidFill>
                <a:latin typeface="Paris2024 Black" panose="02010503030201020103" pitchFamily="2" charset="0"/>
              </a:defRPr>
            </a:lvl1pPr>
          </a:lstStyle>
          <a:p>
            <a:r>
              <a:rPr lang="fr-FR"/>
              <a:t>MODIFIEZ LE STYLE DU TITRE</a:t>
            </a:r>
          </a:p>
        </p:txBody>
      </p:sp>
      <p:sp>
        <p:nvSpPr>
          <p:cNvPr id="8" name="Espace réservé du texte 8">
            <a:extLst>
              <a:ext uri="{FF2B5EF4-FFF2-40B4-BE49-F238E27FC236}">
                <a16:creationId xmlns:a16="http://schemas.microsoft.com/office/drawing/2014/main" id="{28042445-C845-3EC5-7148-510D5B374EA1}"/>
              </a:ext>
            </a:extLst>
          </p:cNvPr>
          <p:cNvSpPr>
            <a:spLocks noGrp="1"/>
          </p:cNvSpPr>
          <p:nvPr>
            <p:ph type="body" sz="quarter" idx="14" hasCustomPrompt="1"/>
          </p:nvPr>
        </p:nvSpPr>
        <p:spPr>
          <a:xfrm>
            <a:off x="781050" y="4285962"/>
            <a:ext cx="5413094" cy="711703"/>
          </a:xfrm>
          <a:prstGeom prst="rect">
            <a:avLst/>
          </a:prstGeom>
        </p:spPr>
        <p:txBody>
          <a:bodyPr anchor="t">
            <a:noAutofit/>
          </a:bodyPr>
          <a:lstStyle>
            <a:lvl1pPr>
              <a:lnSpc>
                <a:spcPct val="80000"/>
              </a:lnSpc>
              <a:spcAft>
                <a:spcPts val="0"/>
              </a:spcAft>
              <a:defRPr sz="1800" b="1" i="0" cap="none" baseline="0">
                <a:solidFill>
                  <a:schemeClr val="accent1"/>
                </a:solidFill>
                <a:latin typeface="Paris2024" panose="02010503030201020103" pitchFamily="2" charset="0"/>
              </a:defRPr>
            </a:lvl1pPr>
          </a:lstStyle>
          <a:p>
            <a:pPr lvl="0"/>
            <a:r>
              <a:rPr lang="fr-FR"/>
              <a:t>Sous-titre de la présentation</a:t>
            </a:r>
          </a:p>
        </p:txBody>
      </p:sp>
      <p:sp>
        <p:nvSpPr>
          <p:cNvPr id="9" name="Espace réservé du texte 16">
            <a:extLst>
              <a:ext uri="{FF2B5EF4-FFF2-40B4-BE49-F238E27FC236}">
                <a16:creationId xmlns:a16="http://schemas.microsoft.com/office/drawing/2014/main" id="{8937B804-7EB6-88F9-DF46-369A2A865640}"/>
              </a:ext>
            </a:extLst>
          </p:cNvPr>
          <p:cNvSpPr>
            <a:spLocks noGrp="1"/>
          </p:cNvSpPr>
          <p:nvPr>
            <p:ph type="body" sz="quarter" idx="16" hasCustomPrompt="1"/>
          </p:nvPr>
        </p:nvSpPr>
        <p:spPr>
          <a:xfrm>
            <a:off x="780769" y="5579211"/>
            <a:ext cx="5413375" cy="293688"/>
          </a:xfrm>
        </p:spPr>
        <p:txBody>
          <a:bodyPr anchor="ctr">
            <a:noAutofit/>
          </a:bodyPr>
          <a:lstStyle>
            <a:lvl1pPr>
              <a:defRPr lang="fr-FR" sz="1600" b="1" i="0" kern="1200" cap="all" baseline="0" dirty="0">
                <a:solidFill>
                  <a:schemeClr val="accent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5" name="Espace réservé du texte 8">
            <a:extLst>
              <a:ext uri="{FF2B5EF4-FFF2-40B4-BE49-F238E27FC236}">
                <a16:creationId xmlns:a16="http://schemas.microsoft.com/office/drawing/2014/main" id="{BF9573E5-B341-7EFC-3FC2-70409832A393}"/>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3" name="Image 2">
            <a:extLst>
              <a:ext uri="{FF2B5EF4-FFF2-40B4-BE49-F238E27FC236}">
                <a16:creationId xmlns:a16="http://schemas.microsoft.com/office/drawing/2014/main" id="{64745164-4E3F-7846-1B32-0495ABCB1A47}"/>
              </a:ext>
            </a:extLst>
          </p:cNvPr>
          <p:cNvPicPr>
            <a:picLocks noChangeAspect="1"/>
          </p:cNvPicPr>
          <p:nvPr userDrawn="1"/>
        </p:nvPicPr>
        <p:blipFill>
          <a:blip r:embed="rId2"/>
          <a:stretch>
            <a:fillRect/>
          </a:stretch>
        </p:blipFill>
        <p:spPr>
          <a:xfrm>
            <a:off x="8763495" y="0"/>
            <a:ext cx="3429000" cy="6858000"/>
          </a:xfrm>
          <a:prstGeom prst="rect">
            <a:avLst/>
          </a:prstGeom>
        </p:spPr>
      </p:pic>
    </p:spTree>
    <p:extLst>
      <p:ext uri="{BB962C8B-B14F-4D97-AF65-F5344CB8AC3E}">
        <p14:creationId xmlns:p14="http://schemas.microsoft.com/office/powerpoint/2010/main" val="83908635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imelin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endParaRPr lang="fr-F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01D56FAD-C94D-9B44-B886-22E6872666A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7" name="Groupe 6">
            <a:extLst>
              <a:ext uri="{FF2B5EF4-FFF2-40B4-BE49-F238E27FC236}">
                <a16:creationId xmlns:a16="http://schemas.microsoft.com/office/drawing/2014/main" id="{3944F39A-9E07-D842-9B59-9F542C99148C}"/>
              </a:ext>
            </a:extLst>
          </p:cNvPr>
          <p:cNvGrpSpPr/>
          <p:nvPr/>
        </p:nvGrpSpPr>
        <p:grpSpPr>
          <a:xfrm>
            <a:off x="843466" y="1592700"/>
            <a:ext cx="6876900" cy="2173196"/>
            <a:chOff x="370500" y="764450"/>
            <a:chExt cx="6876900" cy="5627798"/>
          </a:xfrm>
        </p:grpSpPr>
        <p:cxnSp>
          <p:nvCxnSpPr>
            <p:cNvPr id="8" name="Connecteur droit 7">
              <a:extLst>
                <a:ext uri="{FF2B5EF4-FFF2-40B4-BE49-F238E27FC236}">
                  <a16:creationId xmlns:a16="http://schemas.microsoft.com/office/drawing/2014/main" id="{B948782A-43E3-0940-8756-3A0C4AB06B7B}"/>
                </a:ext>
              </a:extLst>
            </p:cNvPr>
            <p:cNvCxnSpPr>
              <a:cxnSpLocks/>
            </p:cNvCxnSpPr>
            <p:nvPr/>
          </p:nvCxnSpPr>
          <p:spPr>
            <a:xfrm>
              <a:off x="3705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E39062B-2042-994E-998E-83164CC8EF6F}"/>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836C040-CAD2-5F48-B032-657AECDE7F05}"/>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49D7421-6F67-2346-8D0A-F7CABAF4F399}"/>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53622029-BB05-1641-8817-8930A091F634}"/>
              </a:ext>
            </a:extLst>
          </p:cNvPr>
          <p:cNvGrpSpPr/>
          <p:nvPr/>
        </p:nvGrpSpPr>
        <p:grpSpPr>
          <a:xfrm>
            <a:off x="1984366" y="4052125"/>
            <a:ext cx="6876900" cy="2173196"/>
            <a:chOff x="2662800" y="764450"/>
            <a:chExt cx="6876900" cy="5627798"/>
          </a:xfrm>
        </p:grpSpPr>
        <p:cxnSp>
          <p:nvCxnSpPr>
            <p:cNvPr id="13" name="Connecteur droit 12">
              <a:extLst>
                <a:ext uri="{FF2B5EF4-FFF2-40B4-BE49-F238E27FC236}">
                  <a16:creationId xmlns:a16="http://schemas.microsoft.com/office/drawing/2014/main" id="{5A0CDE09-0C18-9D4F-9F59-789D09A457E3}"/>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BC885DF5-2CE7-5B4B-B6CE-F21A33D42C76}"/>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4792CFF-DB29-084C-95A1-6F979C1F3BA7}"/>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F6EF5E0-8987-3749-B684-47953FF42784}"/>
                </a:ext>
              </a:extLst>
            </p:cNvPr>
            <p:cNvCxnSpPr>
              <a:cxnSpLocks/>
            </p:cNvCxnSpPr>
            <p:nvPr/>
          </p:nvCxnSpPr>
          <p:spPr>
            <a:xfrm>
              <a:off x="95397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Connecteur droit 16">
            <a:extLst>
              <a:ext uri="{FF2B5EF4-FFF2-40B4-BE49-F238E27FC236}">
                <a16:creationId xmlns:a16="http://schemas.microsoft.com/office/drawing/2014/main" id="{3C3642BF-7DCF-F847-B5FB-84377BB16670}"/>
              </a:ext>
            </a:extLst>
          </p:cNvPr>
          <p:cNvCxnSpPr>
            <a:cxnSpLocks/>
          </p:cNvCxnSpPr>
          <p:nvPr/>
        </p:nvCxnSpPr>
        <p:spPr>
          <a:xfrm flipV="1">
            <a:off x="843466" y="3876257"/>
            <a:ext cx="10306755" cy="1"/>
          </a:xfrm>
          <a:prstGeom prst="line">
            <a:avLst/>
          </a:prstGeom>
          <a:ln w="19050" cap="rnd">
            <a:solidFill>
              <a:schemeClr val="tx1"/>
            </a:solidFill>
            <a:prstDash val="sysDot"/>
            <a:round/>
            <a:headEnd type="oval" w="med" len="med"/>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1500397D-BC60-7B41-B383-310FB851E7C0}"/>
              </a:ext>
            </a:extLst>
          </p:cNvPr>
          <p:cNvSpPr/>
          <p:nvPr/>
        </p:nvSpPr>
        <p:spPr>
          <a:xfrm>
            <a:off x="783074"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19" name="Ellipse 18">
            <a:extLst>
              <a:ext uri="{FF2B5EF4-FFF2-40B4-BE49-F238E27FC236}">
                <a16:creationId xmlns:a16="http://schemas.microsoft.com/office/drawing/2014/main" id="{D8537477-7590-6D48-AF29-32E9596C44E8}"/>
              </a:ext>
            </a:extLst>
          </p:cNvPr>
          <p:cNvSpPr/>
          <p:nvPr/>
        </p:nvSpPr>
        <p:spPr>
          <a:xfrm>
            <a:off x="192266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0" name="Ellipse 19">
            <a:extLst>
              <a:ext uri="{FF2B5EF4-FFF2-40B4-BE49-F238E27FC236}">
                <a16:creationId xmlns:a16="http://schemas.microsoft.com/office/drawing/2014/main" id="{43A93E0A-23F1-2D4C-9732-27127B034C47}"/>
              </a:ext>
            </a:extLst>
          </p:cNvPr>
          <p:cNvSpPr/>
          <p:nvPr/>
        </p:nvSpPr>
        <p:spPr>
          <a:xfrm>
            <a:off x="307589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1" name="Ellipse 20">
            <a:extLst>
              <a:ext uri="{FF2B5EF4-FFF2-40B4-BE49-F238E27FC236}">
                <a16:creationId xmlns:a16="http://schemas.microsoft.com/office/drawing/2014/main" id="{80BCC620-3122-B04E-AE4F-37B7EDC0A63B}"/>
              </a:ext>
            </a:extLst>
          </p:cNvPr>
          <p:cNvSpPr/>
          <p:nvPr/>
        </p:nvSpPr>
        <p:spPr>
          <a:xfrm>
            <a:off x="420183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2" name="Ellipse 21">
            <a:extLst>
              <a:ext uri="{FF2B5EF4-FFF2-40B4-BE49-F238E27FC236}">
                <a16:creationId xmlns:a16="http://schemas.microsoft.com/office/drawing/2014/main" id="{CA844AB4-8E8B-B04C-9F01-2DABEC20B8CA}"/>
              </a:ext>
            </a:extLst>
          </p:cNvPr>
          <p:cNvSpPr/>
          <p:nvPr/>
        </p:nvSpPr>
        <p:spPr>
          <a:xfrm>
            <a:off x="536872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3" name="Ellipse 22">
            <a:extLst>
              <a:ext uri="{FF2B5EF4-FFF2-40B4-BE49-F238E27FC236}">
                <a16:creationId xmlns:a16="http://schemas.microsoft.com/office/drawing/2014/main" id="{E7C5B11A-BE13-2040-91FA-FDF015AF1CFA}"/>
              </a:ext>
            </a:extLst>
          </p:cNvPr>
          <p:cNvSpPr/>
          <p:nvPr/>
        </p:nvSpPr>
        <p:spPr>
          <a:xfrm>
            <a:off x="6501486"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4" name="Ellipse 23">
            <a:extLst>
              <a:ext uri="{FF2B5EF4-FFF2-40B4-BE49-F238E27FC236}">
                <a16:creationId xmlns:a16="http://schemas.microsoft.com/office/drawing/2014/main" id="{B6C89DDF-7212-3D44-AB65-BC9A0708BC4F}"/>
              </a:ext>
            </a:extLst>
          </p:cNvPr>
          <p:cNvSpPr/>
          <p:nvPr/>
        </p:nvSpPr>
        <p:spPr>
          <a:xfrm>
            <a:off x="7668369"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5" name="Ellipse 24">
            <a:extLst>
              <a:ext uri="{FF2B5EF4-FFF2-40B4-BE49-F238E27FC236}">
                <a16:creationId xmlns:a16="http://schemas.microsoft.com/office/drawing/2014/main" id="{0E53ECD0-9045-854D-BFD9-6B3B07F0FD49}"/>
              </a:ext>
            </a:extLst>
          </p:cNvPr>
          <p:cNvSpPr/>
          <p:nvPr/>
        </p:nvSpPr>
        <p:spPr>
          <a:xfrm>
            <a:off x="8807957"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6" name="Espace réservé du texte 11">
            <a:extLst>
              <a:ext uri="{FF2B5EF4-FFF2-40B4-BE49-F238E27FC236}">
                <a16:creationId xmlns:a16="http://schemas.microsoft.com/office/drawing/2014/main" id="{76C9A1F0-9A5A-334F-BD67-DAB3F3831BCD}"/>
              </a:ext>
            </a:extLst>
          </p:cNvPr>
          <p:cNvSpPr>
            <a:spLocks noGrp="1"/>
          </p:cNvSpPr>
          <p:nvPr>
            <p:ph type="body" sz="quarter" idx="43" hasCustomPrompt="1"/>
          </p:nvPr>
        </p:nvSpPr>
        <p:spPr>
          <a:xfrm>
            <a:off x="1080879"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7" name="Espace réservé du texte 11">
            <a:extLst>
              <a:ext uri="{FF2B5EF4-FFF2-40B4-BE49-F238E27FC236}">
                <a16:creationId xmlns:a16="http://schemas.microsoft.com/office/drawing/2014/main" id="{973219BC-BCC8-954E-8909-5489FA81B962}"/>
              </a:ext>
            </a:extLst>
          </p:cNvPr>
          <p:cNvSpPr>
            <a:spLocks noGrp="1"/>
          </p:cNvSpPr>
          <p:nvPr>
            <p:ph type="body" sz="quarter" idx="44"/>
          </p:nvPr>
        </p:nvSpPr>
        <p:spPr>
          <a:xfrm>
            <a:off x="1080879"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8" name="Espace réservé du texte 11">
            <a:extLst>
              <a:ext uri="{FF2B5EF4-FFF2-40B4-BE49-F238E27FC236}">
                <a16:creationId xmlns:a16="http://schemas.microsoft.com/office/drawing/2014/main" id="{98E45F47-07E0-834E-816F-18778D04438E}"/>
              </a:ext>
            </a:extLst>
          </p:cNvPr>
          <p:cNvSpPr>
            <a:spLocks noGrp="1"/>
          </p:cNvSpPr>
          <p:nvPr>
            <p:ph type="body" sz="quarter" idx="54" hasCustomPrompt="1"/>
          </p:nvPr>
        </p:nvSpPr>
        <p:spPr>
          <a:xfrm>
            <a:off x="1086514"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29" name="Espace réservé du texte 11">
            <a:extLst>
              <a:ext uri="{FF2B5EF4-FFF2-40B4-BE49-F238E27FC236}">
                <a16:creationId xmlns:a16="http://schemas.microsoft.com/office/drawing/2014/main" id="{114CCB68-841F-1C42-A1AD-385808F98FED}"/>
              </a:ext>
            </a:extLst>
          </p:cNvPr>
          <p:cNvSpPr>
            <a:spLocks noGrp="1"/>
          </p:cNvSpPr>
          <p:nvPr>
            <p:ph type="body" sz="quarter" idx="55" hasCustomPrompt="1"/>
          </p:nvPr>
        </p:nvSpPr>
        <p:spPr>
          <a:xfrm>
            <a:off x="3374491"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16C8C022-8B69-2A44-8617-E86C135FB39F}"/>
              </a:ext>
            </a:extLst>
          </p:cNvPr>
          <p:cNvSpPr>
            <a:spLocks noGrp="1"/>
          </p:cNvSpPr>
          <p:nvPr>
            <p:ph type="body" sz="quarter" idx="56"/>
          </p:nvPr>
        </p:nvSpPr>
        <p:spPr>
          <a:xfrm>
            <a:off x="3374491"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1" name="Espace réservé du texte 11">
            <a:extLst>
              <a:ext uri="{FF2B5EF4-FFF2-40B4-BE49-F238E27FC236}">
                <a16:creationId xmlns:a16="http://schemas.microsoft.com/office/drawing/2014/main" id="{168AC9FB-BDB1-CA4B-A57F-3F74614418E1}"/>
              </a:ext>
            </a:extLst>
          </p:cNvPr>
          <p:cNvSpPr>
            <a:spLocks noGrp="1"/>
          </p:cNvSpPr>
          <p:nvPr>
            <p:ph type="body" sz="quarter" idx="57" hasCustomPrompt="1"/>
          </p:nvPr>
        </p:nvSpPr>
        <p:spPr>
          <a:xfrm>
            <a:off x="3380126"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3" name="Espace réservé du texte 11">
            <a:extLst>
              <a:ext uri="{FF2B5EF4-FFF2-40B4-BE49-F238E27FC236}">
                <a16:creationId xmlns:a16="http://schemas.microsoft.com/office/drawing/2014/main" id="{0034F31B-9D5F-A246-8F62-26EF26F26C6A}"/>
              </a:ext>
            </a:extLst>
          </p:cNvPr>
          <p:cNvSpPr>
            <a:spLocks noGrp="1"/>
          </p:cNvSpPr>
          <p:nvPr>
            <p:ph type="body" sz="quarter" idx="58" hasCustomPrompt="1"/>
          </p:nvPr>
        </p:nvSpPr>
        <p:spPr>
          <a:xfrm>
            <a:off x="5677293"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A3A207EA-3134-3A4E-9D64-593FC7508846}"/>
              </a:ext>
            </a:extLst>
          </p:cNvPr>
          <p:cNvSpPr>
            <a:spLocks noGrp="1"/>
          </p:cNvSpPr>
          <p:nvPr>
            <p:ph type="body" sz="quarter" idx="59"/>
          </p:nvPr>
        </p:nvSpPr>
        <p:spPr>
          <a:xfrm>
            <a:off x="5677293"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5" name="Espace réservé du texte 11">
            <a:extLst>
              <a:ext uri="{FF2B5EF4-FFF2-40B4-BE49-F238E27FC236}">
                <a16:creationId xmlns:a16="http://schemas.microsoft.com/office/drawing/2014/main" id="{0D3A4445-847F-EA46-BF26-534E13FCF291}"/>
              </a:ext>
            </a:extLst>
          </p:cNvPr>
          <p:cNvSpPr>
            <a:spLocks noGrp="1"/>
          </p:cNvSpPr>
          <p:nvPr>
            <p:ph type="body" sz="quarter" idx="60" hasCustomPrompt="1"/>
          </p:nvPr>
        </p:nvSpPr>
        <p:spPr>
          <a:xfrm>
            <a:off x="5682928"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6" name="Espace réservé du texte 11">
            <a:extLst>
              <a:ext uri="{FF2B5EF4-FFF2-40B4-BE49-F238E27FC236}">
                <a16:creationId xmlns:a16="http://schemas.microsoft.com/office/drawing/2014/main" id="{CE389440-DE87-EB46-B257-BF58DF842422}"/>
              </a:ext>
            </a:extLst>
          </p:cNvPr>
          <p:cNvSpPr>
            <a:spLocks noGrp="1"/>
          </p:cNvSpPr>
          <p:nvPr>
            <p:ph type="body" sz="quarter" idx="61" hasCustomPrompt="1"/>
          </p:nvPr>
        </p:nvSpPr>
        <p:spPr>
          <a:xfrm>
            <a:off x="7964726"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7" name="Espace réservé du texte 11">
            <a:extLst>
              <a:ext uri="{FF2B5EF4-FFF2-40B4-BE49-F238E27FC236}">
                <a16:creationId xmlns:a16="http://schemas.microsoft.com/office/drawing/2014/main" id="{2489BE33-9282-A346-B01B-F5ABE6CB33CE}"/>
              </a:ext>
            </a:extLst>
          </p:cNvPr>
          <p:cNvSpPr>
            <a:spLocks noGrp="1"/>
          </p:cNvSpPr>
          <p:nvPr>
            <p:ph type="body" sz="quarter" idx="62"/>
          </p:nvPr>
        </p:nvSpPr>
        <p:spPr>
          <a:xfrm>
            <a:off x="7964726"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8" name="Espace réservé du texte 11">
            <a:extLst>
              <a:ext uri="{FF2B5EF4-FFF2-40B4-BE49-F238E27FC236}">
                <a16:creationId xmlns:a16="http://schemas.microsoft.com/office/drawing/2014/main" id="{879AE8C4-67E6-B640-B3AB-CD743A2DA889}"/>
              </a:ext>
            </a:extLst>
          </p:cNvPr>
          <p:cNvSpPr>
            <a:spLocks noGrp="1"/>
          </p:cNvSpPr>
          <p:nvPr>
            <p:ph type="body" sz="quarter" idx="63" hasCustomPrompt="1"/>
          </p:nvPr>
        </p:nvSpPr>
        <p:spPr>
          <a:xfrm>
            <a:off x="7970361"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A491B28C-9612-B24C-8D0B-8F874867E6A4}"/>
              </a:ext>
            </a:extLst>
          </p:cNvPr>
          <p:cNvSpPr>
            <a:spLocks noGrp="1"/>
          </p:cNvSpPr>
          <p:nvPr>
            <p:ph type="body" sz="quarter" idx="64" hasCustomPrompt="1"/>
          </p:nvPr>
        </p:nvSpPr>
        <p:spPr>
          <a:xfrm>
            <a:off x="2214273"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67D0C232-5D84-CB4E-8661-D95A443F1795}"/>
              </a:ext>
            </a:extLst>
          </p:cNvPr>
          <p:cNvSpPr>
            <a:spLocks noGrp="1"/>
          </p:cNvSpPr>
          <p:nvPr>
            <p:ph type="body" sz="quarter" idx="65"/>
          </p:nvPr>
        </p:nvSpPr>
        <p:spPr>
          <a:xfrm>
            <a:off x="2214273"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1" name="Espace réservé du texte 11">
            <a:extLst>
              <a:ext uri="{FF2B5EF4-FFF2-40B4-BE49-F238E27FC236}">
                <a16:creationId xmlns:a16="http://schemas.microsoft.com/office/drawing/2014/main" id="{7A0E7A3D-37AB-9049-BE5D-D0B6B4493B21}"/>
              </a:ext>
            </a:extLst>
          </p:cNvPr>
          <p:cNvSpPr>
            <a:spLocks noGrp="1"/>
          </p:cNvSpPr>
          <p:nvPr>
            <p:ph type="body" sz="quarter" idx="66" hasCustomPrompt="1"/>
          </p:nvPr>
        </p:nvSpPr>
        <p:spPr>
          <a:xfrm>
            <a:off x="2219908"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2" name="Espace réservé du texte 11">
            <a:extLst>
              <a:ext uri="{FF2B5EF4-FFF2-40B4-BE49-F238E27FC236}">
                <a16:creationId xmlns:a16="http://schemas.microsoft.com/office/drawing/2014/main" id="{EBA3E567-0B13-8D43-967E-97B200FF549D}"/>
              </a:ext>
            </a:extLst>
          </p:cNvPr>
          <p:cNvSpPr>
            <a:spLocks noGrp="1"/>
          </p:cNvSpPr>
          <p:nvPr>
            <p:ph type="body" sz="quarter" idx="67" hasCustomPrompt="1"/>
          </p:nvPr>
        </p:nvSpPr>
        <p:spPr>
          <a:xfrm>
            <a:off x="4507885"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3" name="Espace réservé du texte 11">
            <a:extLst>
              <a:ext uri="{FF2B5EF4-FFF2-40B4-BE49-F238E27FC236}">
                <a16:creationId xmlns:a16="http://schemas.microsoft.com/office/drawing/2014/main" id="{5D956A0C-356D-8443-B728-152DF095E3F8}"/>
              </a:ext>
            </a:extLst>
          </p:cNvPr>
          <p:cNvSpPr>
            <a:spLocks noGrp="1"/>
          </p:cNvSpPr>
          <p:nvPr>
            <p:ph type="body" sz="quarter" idx="68"/>
          </p:nvPr>
        </p:nvSpPr>
        <p:spPr>
          <a:xfrm>
            <a:off x="4507885"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4" name="Espace réservé du texte 11">
            <a:extLst>
              <a:ext uri="{FF2B5EF4-FFF2-40B4-BE49-F238E27FC236}">
                <a16:creationId xmlns:a16="http://schemas.microsoft.com/office/drawing/2014/main" id="{2E6235BE-2217-3742-9359-4B3A9CB133FD}"/>
              </a:ext>
            </a:extLst>
          </p:cNvPr>
          <p:cNvSpPr>
            <a:spLocks noGrp="1"/>
          </p:cNvSpPr>
          <p:nvPr>
            <p:ph type="body" sz="quarter" idx="69" hasCustomPrompt="1"/>
          </p:nvPr>
        </p:nvSpPr>
        <p:spPr>
          <a:xfrm>
            <a:off x="4513520"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5" name="Espace réservé du texte 11">
            <a:extLst>
              <a:ext uri="{FF2B5EF4-FFF2-40B4-BE49-F238E27FC236}">
                <a16:creationId xmlns:a16="http://schemas.microsoft.com/office/drawing/2014/main" id="{01916674-CC91-BD4D-B1C5-29FB1457947A}"/>
              </a:ext>
            </a:extLst>
          </p:cNvPr>
          <p:cNvSpPr>
            <a:spLocks noGrp="1"/>
          </p:cNvSpPr>
          <p:nvPr>
            <p:ph type="body" sz="quarter" idx="70" hasCustomPrompt="1"/>
          </p:nvPr>
        </p:nvSpPr>
        <p:spPr>
          <a:xfrm>
            <a:off x="6810687"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6" name="Espace réservé du texte 11">
            <a:extLst>
              <a:ext uri="{FF2B5EF4-FFF2-40B4-BE49-F238E27FC236}">
                <a16:creationId xmlns:a16="http://schemas.microsoft.com/office/drawing/2014/main" id="{E8F933B9-4D83-2E4C-AE15-A6CE020C21B3}"/>
              </a:ext>
            </a:extLst>
          </p:cNvPr>
          <p:cNvSpPr>
            <a:spLocks noGrp="1"/>
          </p:cNvSpPr>
          <p:nvPr>
            <p:ph type="body" sz="quarter" idx="71"/>
          </p:nvPr>
        </p:nvSpPr>
        <p:spPr>
          <a:xfrm>
            <a:off x="6810687"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7" name="Espace réservé du texte 11">
            <a:extLst>
              <a:ext uri="{FF2B5EF4-FFF2-40B4-BE49-F238E27FC236}">
                <a16:creationId xmlns:a16="http://schemas.microsoft.com/office/drawing/2014/main" id="{8FFAB80C-7615-4940-9153-D8B89D886BEC}"/>
              </a:ext>
            </a:extLst>
          </p:cNvPr>
          <p:cNvSpPr>
            <a:spLocks noGrp="1"/>
          </p:cNvSpPr>
          <p:nvPr>
            <p:ph type="body" sz="quarter" idx="72" hasCustomPrompt="1"/>
          </p:nvPr>
        </p:nvSpPr>
        <p:spPr>
          <a:xfrm>
            <a:off x="6816322"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8" name="Espace réservé du texte 11">
            <a:extLst>
              <a:ext uri="{FF2B5EF4-FFF2-40B4-BE49-F238E27FC236}">
                <a16:creationId xmlns:a16="http://schemas.microsoft.com/office/drawing/2014/main" id="{8A4E1022-1A67-8242-ABC5-D84304DC2A01}"/>
              </a:ext>
            </a:extLst>
          </p:cNvPr>
          <p:cNvSpPr>
            <a:spLocks noGrp="1"/>
          </p:cNvSpPr>
          <p:nvPr>
            <p:ph type="body" sz="quarter" idx="73" hasCustomPrompt="1"/>
          </p:nvPr>
        </p:nvSpPr>
        <p:spPr>
          <a:xfrm>
            <a:off x="9098120"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9" name="Espace réservé du texte 11">
            <a:extLst>
              <a:ext uri="{FF2B5EF4-FFF2-40B4-BE49-F238E27FC236}">
                <a16:creationId xmlns:a16="http://schemas.microsoft.com/office/drawing/2014/main" id="{3E3EE754-5EC6-C840-8CFB-013CEB95C469}"/>
              </a:ext>
            </a:extLst>
          </p:cNvPr>
          <p:cNvSpPr>
            <a:spLocks noGrp="1"/>
          </p:cNvSpPr>
          <p:nvPr>
            <p:ph type="body" sz="quarter" idx="74"/>
          </p:nvPr>
        </p:nvSpPr>
        <p:spPr>
          <a:xfrm>
            <a:off x="9098120"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50" name="Espace réservé du texte 11">
            <a:extLst>
              <a:ext uri="{FF2B5EF4-FFF2-40B4-BE49-F238E27FC236}">
                <a16:creationId xmlns:a16="http://schemas.microsoft.com/office/drawing/2014/main" id="{2108E387-EA62-8D47-BA96-C06479EA6FDB}"/>
              </a:ext>
            </a:extLst>
          </p:cNvPr>
          <p:cNvSpPr>
            <a:spLocks noGrp="1"/>
          </p:cNvSpPr>
          <p:nvPr>
            <p:ph type="body" sz="quarter" idx="75" hasCustomPrompt="1"/>
          </p:nvPr>
        </p:nvSpPr>
        <p:spPr>
          <a:xfrm>
            <a:off x="9103755"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1" name="Espace réservé du numéro de diapositive 3">
            <a:extLst>
              <a:ext uri="{FF2B5EF4-FFF2-40B4-BE49-F238E27FC236}">
                <a16:creationId xmlns:a16="http://schemas.microsoft.com/office/drawing/2014/main" id="{E8A3C185-4782-A44E-82B6-F1ACF4E0693D}"/>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Tree>
    <p:extLst>
      <p:ext uri="{BB962C8B-B14F-4D97-AF65-F5344CB8AC3E}">
        <p14:creationId xmlns:p14="http://schemas.microsoft.com/office/powerpoint/2010/main" val="63588934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imeline_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CF333-90EC-4E4A-959E-B1C568F7BDAB}"/>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4BD2C8B6-C388-B64B-AA0F-B591091182F9}"/>
              </a:ext>
            </a:extLst>
          </p:cNvPr>
          <p:cNvSpPr>
            <a:spLocks noGrp="1"/>
          </p:cNvSpPr>
          <p:nvPr>
            <p:ph type="ftr" sz="quarter" idx="10"/>
          </p:nvPr>
        </p:nvSpPr>
        <p:spPr/>
        <p:txBody>
          <a:bodyPr/>
          <a:lstStyle/>
          <a:p>
            <a:endParaRPr lang="fr-FR"/>
          </a:p>
        </p:txBody>
      </p:sp>
      <p:sp>
        <p:nvSpPr>
          <p:cNvPr id="5" name="Espace réservé du texte 3">
            <a:extLst>
              <a:ext uri="{FF2B5EF4-FFF2-40B4-BE49-F238E27FC236}">
                <a16:creationId xmlns:a16="http://schemas.microsoft.com/office/drawing/2014/main" id="{2058B1FF-9E61-1E45-BFED-A106BAC58A2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D9D444E3-CA77-F14A-BFF4-5C31B2CC9E75}"/>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9BC772D1-B624-DE4A-8476-A30BDDBE227C}"/>
              </a:ext>
            </a:extLst>
          </p:cNvPr>
          <p:cNvSpPr/>
          <p:nvPr/>
        </p:nvSpPr>
        <p:spPr>
          <a:xfrm>
            <a:off x="0" y="3884660"/>
            <a:ext cx="12192001" cy="3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grpSp>
        <p:nvGrpSpPr>
          <p:cNvPr id="8" name="Groupe 7">
            <a:extLst>
              <a:ext uri="{FF2B5EF4-FFF2-40B4-BE49-F238E27FC236}">
                <a16:creationId xmlns:a16="http://schemas.microsoft.com/office/drawing/2014/main" id="{F14DB88F-5D31-D243-A5A1-59456DBEFB59}"/>
              </a:ext>
            </a:extLst>
          </p:cNvPr>
          <p:cNvGrpSpPr/>
          <p:nvPr/>
        </p:nvGrpSpPr>
        <p:grpSpPr>
          <a:xfrm>
            <a:off x="645617" y="3903981"/>
            <a:ext cx="11187283" cy="247234"/>
            <a:chOff x="645596" y="3157344"/>
            <a:chExt cx="11186404" cy="543312"/>
          </a:xfrm>
        </p:grpSpPr>
        <p:cxnSp>
          <p:nvCxnSpPr>
            <p:cNvPr id="10" name="Connecteur droit 9">
              <a:extLst>
                <a:ext uri="{FF2B5EF4-FFF2-40B4-BE49-F238E27FC236}">
                  <a16:creationId xmlns:a16="http://schemas.microsoft.com/office/drawing/2014/main" id="{E1535069-5688-1D4B-AE13-7A4F803E0009}"/>
                </a:ext>
              </a:extLst>
            </p:cNvPr>
            <p:cNvCxnSpPr>
              <a:cxnSpLocks/>
            </p:cNvCxnSpPr>
            <p:nvPr/>
          </p:nvCxnSpPr>
          <p:spPr>
            <a:xfrm>
              <a:off x="11832000"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60F823F-D2F6-CE4C-98EC-254E2508B05C}"/>
                </a:ext>
              </a:extLst>
            </p:cNvPr>
            <p:cNvCxnSpPr>
              <a:cxnSpLocks/>
            </p:cNvCxnSpPr>
            <p:nvPr/>
          </p:nvCxnSpPr>
          <p:spPr>
            <a:xfrm>
              <a:off x="18885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AA98F10-60C5-704D-8C62-C5F43F030A9C}"/>
                </a:ext>
              </a:extLst>
            </p:cNvPr>
            <p:cNvCxnSpPr>
              <a:cxnSpLocks/>
            </p:cNvCxnSpPr>
            <p:nvPr/>
          </p:nvCxnSpPr>
          <p:spPr>
            <a:xfrm>
              <a:off x="31314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93BD53C-04F2-B24D-AA91-1FB6343AD693}"/>
                </a:ext>
              </a:extLst>
            </p:cNvPr>
            <p:cNvCxnSpPr>
              <a:cxnSpLocks/>
            </p:cNvCxnSpPr>
            <p:nvPr/>
          </p:nvCxnSpPr>
          <p:spPr>
            <a:xfrm>
              <a:off x="43743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92B08A5-4482-ED43-8AE4-490A8993C396}"/>
                </a:ext>
              </a:extLst>
            </p:cNvPr>
            <p:cNvCxnSpPr>
              <a:cxnSpLocks/>
            </p:cNvCxnSpPr>
            <p:nvPr/>
          </p:nvCxnSpPr>
          <p:spPr>
            <a:xfrm>
              <a:off x="56173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91DD70E-1A26-B246-A807-B26FE45CC923}"/>
                </a:ext>
              </a:extLst>
            </p:cNvPr>
            <p:cNvCxnSpPr>
              <a:cxnSpLocks/>
            </p:cNvCxnSpPr>
            <p:nvPr/>
          </p:nvCxnSpPr>
          <p:spPr>
            <a:xfrm>
              <a:off x="68602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A95193F-6270-D94D-AE1F-E6FE48E6BAF6}"/>
                </a:ext>
              </a:extLst>
            </p:cNvPr>
            <p:cNvCxnSpPr>
              <a:cxnSpLocks/>
            </p:cNvCxnSpPr>
            <p:nvPr/>
          </p:nvCxnSpPr>
          <p:spPr>
            <a:xfrm>
              <a:off x="81031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0335F83-5B10-8546-9812-0E417731C85D}"/>
                </a:ext>
              </a:extLst>
            </p:cNvPr>
            <p:cNvCxnSpPr>
              <a:cxnSpLocks/>
            </p:cNvCxnSpPr>
            <p:nvPr/>
          </p:nvCxnSpPr>
          <p:spPr>
            <a:xfrm>
              <a:off x="93461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69B00FF-A709-734E-88BF-07B176CBE661}"/>
                </a:ext>
              </a:extLst>
            </p:cNvPr>
            <p:cNvCxnSpPr>
              <a:cxnSpLocks/>
            </p:cNvCxnSpPr>
            <p:nvPr/>
          </p:nvCxnSpPr>
          <p:spPr>
            <a:xfrm>
              <a:off x="105890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0409BF3-5B3D-2941-800E-5DC8296D00C6}"/>
                </a:ext>
              </a:extLst>
            </p:cNvPr>
            <p:cNvCxnSpPr>
              <a:cxnSpLocks/>
            </p:cNvCxnSpPr>
            <p:nvPr userDrawn="1"/>
          </p:nvCxnSpPr>
          <p:spPr>
            <a:xfrm>
              <a:off x="6455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Espace réservé du texte 11">
            <a:extLst>
              <a:ext uri="{FF2B5EF4-FFF2-40B4-BE49-F238E27FC236}">
                <a16:creationId xmlns:a16="http://schemas.microsoft.com/office/drawing/2014/main" id="{BE252CE1-1F95-EE47-8B6A-5AE91C30B736}"/>
              </a:ext>
            </a:extLst>
          </p:cNvPr>
          <p:cNvSpPr>
            <a:spLocks noGrp="1"/>
          </p:cNvSpPr>
          <p:nvPr>
            <p:ph type="body" sz="quarter" idx="55" hasCustomPrompt="1"/>
          </p:nvPr>
        </p:nvSpPr>
        <p:spPr>
          <a:xfrm>
            <a:off x="20198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0" name="Espace réservé du texte 11">
            <a:extLst>
              <a:ext uri="{FF2B5EF4-FFF2-40B4-BE49-F238E27FC236}">
                <a16:creationId xmlns:a16="http://schemas.microsoft.com/office/drawing/2014/main" id="{3DC24312-0A1F-3849-962F-1CDD229E448B}"/>
              </a:ext>
            </a:extLst>
          </p:cNvPr>
          <p:cNvSpPr>
            <a:spLocks noGrp="1"/>
          </p:cNvSpPr>
          <p:nvPr>
            <p:ph type="body" sz="quarter" idx="56"/>
          </p:nvPr>
        </p:nvSpPr>
        <p:spPr>
          <a:xfrm>
            <a:off x="20198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1" name="Espace réservé du texte 11">
            <a:extLst>
              <a:ext uri="{FF2B5EF4-FFF2-40B4-BE49-F238E27FC236}">
                <a16:creationId xmlns:a16="http://schemas.microsoft.com/office/drawing/2014/main" id="{A3E70506-7582-E345-AD2C-3F323ABC99A8}"/>
              </a:ext>
            </a:extLst>
          </p:cNvPr>
          <p:cNvSpPr>
            <a:spLocks noGrp="1"/>
          </p:cNvSpPr>
          <p:nvPr>
            <p:ph type="body" sz="quarter" idx="57" hasCustomPrompt="1"/>
          </p:nvPr>
        </p:nvSpPr>
        <p:spPr>
          <a:xfrm>
            <a:off x="7126065"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2" name="Espace réservé du texte 11">
            <a:extLst>
              <a:ext uri="{FF2B5EF4-FFF2-40B4-BE49-F238E27FC236}">
                <a16:creationId xmlns:a16="http://schemas.microsoft.com/office/drawing/2014/main" id="{E5F551AE-0054-4A4B-A643-A1CAE7B41C05}"/>
              </a:ext>
            </a:extLst>
          </p:cNvPr>
          <p:cNvSpPr>
            <a:spLocks noGrp="1"/>
          </p:cNvSpPr>
          <p:nvPr>
            <p:ph type="body" sz="quarter" idx="58"/>
          </p:nvPr>
        </p:nvSpPr>
        <p:spPr>
          <a:xfrm>
            <a:off x="7126065"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0E9D2703-B3BB-B64A-ABEE-BD2CE1E627AB}"/>
              </a:ext>
            </a:extLst>
          </p:cNvPr>
          <p:cNvSpPr>
            <a:spLocks noGrp="1"/>
          </p:cNvSpPr>
          <p:nvPr>
            <p:ph type="body" sz="quarter" idx="59" hasCustomPrompt="1"/>
          </p:nvPr>
        </p:nvSpPr>
        <p:spPr>
          <a:xfrm>
            <a:off x="96535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4" name="Espace réservé du texte 11">
            <a:extLst>
              <a:ext uri="{FF2B5EF4-FFF2-40B4-BE49-F238E27FC236}">
                <a16:creationId xmlns:a16="http://schemas.microsoft.com/office/drawing/2014/main" id="{A491C22F-02B1-604E-B0DD-F30EB524781D}"/>
              </a:ext>
            </a:extLst>
          </p:cNvPr>
          <p:cNvSpPr>
            <a:spLocks noGrp="1"/>
          </p:cNvSpPr>
          <p:nvPr>
            <p:ph type="body" sz="quarter" idx="60"/>
          </p:nvPr>
        </p:nvSpPr>
        <p:spPr>
          <a:xfrm>
            <a:off x="96535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5" name="Espace réservé du texte 11">
            <a:extLst>
              <a:ext uri="{FF2B5EF4-FFF2-40B4-BE49-F238E27FC236}">
                <a16:creationId xmlns:a16="http://schemas.microsoft.com/office/drawing/2014/main" id="{18011A93-DE71-4346-8141-36EC66EA8215}"/>
              </a:ext>
            </a:extLst>
          </p:cNvPr>
          <p:cNvSpPr>
            <a:spLocks noGrp="1"/>
          </p:cNvSpPr>
          <p:nvPr>
            <p:ph type="body" sz="quarter" idx="63" hasCustomPrompt="1"/>
          </p:nvPr>
        </p:nvSpPr>
        <p:spPr>
          <a:xfrm>
            <a:off x="330407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6" name="Espace réservé du texte 11">
            <a:extLst>
              <a:ext uri="{FF2B5EF4-FFF2-40B4-BE49-F238E27FC236}">
                <a16:creationId xmlns:a16="http://schemas.microsoft.com/office/drawing/2014/main" id="{1F9DC6CB-FC60-6D4D-9232-07786816255D}"/>
              </a:ext>
            </a:extLst>
          </p:cNvPr>
          <p:cNvSpPr>
            <a:spLocks noGrp="1"/>
          </p:cNvSpPr>
          <p:nvPr>
            <p:ph type="body" sz="quarter" idx="64"/>
          </p:nvPr>
        </p:nvSpPr>
        <p:spPr>
          <a:xfrm>
            <a:off x="3304079"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7" name="Espace réservé du texte 11">
            <a:extLst>
              <a:ext uri="{FF2B5EF4-FFF2-40B4-BE49-F238E27FC236}">
                <a16:creationId xmlns:a16="http://schemas.microsoft.com/office/drawing/2014/main" id="{4C666A58-7DBC-FA44-8C8E-633812E4DD77}"/>
              </a:ext>
            </a:extLst>
          </p:cNvPr>
          <p:cNvSpPr>
            <a:spLocks noGrp="1"/>
          </p:cNvSpPr>
          <p:nvPr>
            <p:ph type="body" sz="quarter" idx="65" hasCustomPrompt="1"/>
          </p:nvPr>
        </p:nvSpPr>
        <p:spPr>
          <a:xfrm>
            <a:off x="587261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8" name="Espace réservé du texte 11">
            <a:extLst>
              <a:ext uri="{FF2B5EF4-FFF2-40B4-BE49-F238E27FC236}">
                <a16:creationId xmlns:a16="http://schemas.microsoft.com/office/drawing/2014/main" id="{53D81041-2AB1-EB4E-B7A7-AE930E234669}"/>
              </a:ext>
            </a:extLst>
          </p:cNvPr>
          <p:cNvSpPr>
            <a:spLocks noGrp="1"/>
          </p:cNvSpPr>
          <p:nvPr>
            <p:ph type="body" sz="quarter" idx="66"/>
          </p:nvPr>
        </p:nvSpPr>
        <p:spPr>
          <a:xfrm>
            <a:off x="5872619" y="5065921"/>
            <a:ext cx="1793079" cy="1079999"/>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9" name="Espace réservé du texte 11">
            <a:extLst>
              <a:ext uri="{FF2B5EF4-FFF2-40B4-BE49-F238E27FC236}">
                <a16:creationId xmlns:a16="http://schemas.microsoft.com/office/drawing/2014/main" id="{6DD3A39F-911C-5542-AA97-AACF5D33E9A6}"/>
              </a:ext>
            </a:extLst>
          </p:cNvPr>
          <p:cNvSpPr>
            <a:spLocks noGrp="1"/>
          </p:cNvSpPr>
          <p:nvPr>
            <p:ph type="body" sz="quarter" idx="67" hasCustomPrompt="1"/>
          </p:nvPr>
        </p:nvSpPr>
        <p:spPr>
          <a:xfrm>
            <a:off x="8410335"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7B1E4E51-99B6-F44B-AD11-CFFFA637A994}"/>
              </a:ext>
            </a:extLst>
          </p:cNvPr>
          <p:cNvSpPr>
            <a:spLocks noGrp="1"/>
          </p:cNvSpPr>
          <p:nvPr>
            <p:ph type="body" sz="quarter" idx="68"/>
          </p:nvPr>
        </p:nvSpPr>
        <p:spPr>
          <a:xfrm>
            <a:off x="8410335"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1" name="Espace réservé du texte 11">
            <a:extLst>
              <a:ext uri="{FF2B5EF4-FFF2-40B4-BE49-F238E27FC236}">
                <a16:creationId xmlns:a16="http://schemas.microsoft.com/office/drawing/2014/main" id="{207B9924-62D1-3647-A1A8-08C760242CCD}"/>
              </a:ext>
            </a:extLst>
          </p:cNvPr>
          <p:cNvSpPr>
            <a:spLocks noGrp="1"/>
          </p:cNvSpPr>
          <p:nvPr>
            <p:ph type="body" sz="quarter" idx="70" hasCustomPrompt="1"/>
          </p:nvPr>
        </p:nvSpPr>
        <p:spPr>
          <a:xfrm>
            <a:off x="4527444"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2" name="Espace réservé du texte 11">
            <a:extLst>
              <a:ext uri="{FF2B5EF4-FFF2-40B4-BE49-F238E27FC236}">
                <a16:creationId xmlns:a16="http://schemas.microsoft.com/office/drawing/2014/main" id="{B067D429-2981-464D-9B57-8E84FE73B0D7}"/>
              </a:ext>
            </a:extLst>
          </p:cNvPr>
          <p:cNvSpPr>
            <a:spLocks noGrp="1"/>
          </p:cNvSpPr>
          <p:nvPr>
            <p:ph type="body" sz="quarter" idx="71"/>
          </p:nvPr>
        </p:nvSpPr>
        <p:spPr>
          <a:xfrm>
            <a:off x="4527444" y="2468778"/>
            <a:ext cx="1793079" cy="1078698"/>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3" name="Espace réservé du texte 11">
            <a:extLst>
              <a:ext uri="{FF2B5EF4-FFF2-40B4-BE49-F238E27FC236}">
                <a16:creationId xmlns:a16="http://schemas.microsoft.com/office/drawing/2014/main" id="{A5EAD38F-59C9-1D42-9D02-86A336A320E7}"/>
              </a:ext>
            </a:extLst>
          </p:cNvPr>
          <p:cNvSpPr>
            <a:spLocks noGrp="1"/>
          </p:cNvSpPr>
          <p:nvPr>
            <p:ph type="body" sz="quarter" idx="72" hasCustomPrompt="1"/>
          </p:nvPr>
        </p:nvSpPr>
        <p:spPr>
          <a:xfrm>
            <a:off x="766363"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EA9DB0F2-61AF-EF4E-A21B-391C55656D1E}"/>
              </a:ext>
            </a:extLst>
          </p:cNvPr>
          <p:cNvSpPr>
            <a:spLocks noGrp="1"/>
          </p:cNvSpPr>
          <p:nvPr>
            <p:ph type="body" sz="quarter" idx="73"/>
          </p:nvPr>
        </p:nvSpPr>
        <p:spPr>
          <a:xfrm>
            <a:off x="766363"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7" name="Espace réservé du numéro de diapositive 3">
            <a:extLst>
              <a:ext uri="{FF2B5EF4-FFF2-40B4-BE49-F238E27FC236}">
                <a16:creationId xmlns:a16="http://schemas.microsoft.com/office/drawing/2014/main" id="{A47D6222-4106-5B4F-A4C1-1C1192242CF6}"/>
              </a:ext>
            </a:extLst>
          </p:cNvPr>
          <p:cNvSpPr>
            <a:spLocks noGrp="1"/>
          </p:cNvSpPr>
          <p:nvPr>
            <p:ph type="sldNum" sz="quarter" idx="11"/>
          </p:nvPr>
        </p:nvSpPr>
        <p:spPr>
          <a:xfrm>
            <a:off x="11663197" y="6500697"/>
            <a:ext cx="352330" cy="376129"/>
          </a:xfrm>
          <a:ln>
            <a:solidFill>
              <a:schemeClr val="tx1"/>
            </a:solidFill>
          </a:ln>
        </p:spPr>
        <p:txBody>
          <a:bodyPr/>
          <a:lstStyle/>
          <a:p>
            <a:fld id="{73EA0A52-BA4A-48D4-AEA5-1E92905A8774}" type="slidenum">
              <a:rPr lang="fr-FR" smtClean="0"/>
              <a:t>‹N°›</a:t>
            </a:fld>
            <a:endParaRPr lang="fr-FR"/>
          </a:p>
        </p:txBody>
      </p:sp>
    </p:spTree>
    <p:extLst>
      <p:ext uri="{BB962C8B-B14F-4D97-AF65-F5344CB8AC3E}">
        <p14:creationId xmlns:p14="http://schemas.microsoft.com/office/powerpoint/2010/main" val="184455671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imeline noir_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690DA7C-16AC-CA44-8A7A-DB23B8BA867C}"/>
              </a:ext>
            </a:extLst>
          </p:cNvPr>
          <p:cNvSpPr>
            <a:spLocks noGrp="1"/>
          </p:cNvSpPr>
          <p:nvPr>
            <p:ph type="ftr" sz="quarter" idx="10"/>
          </p:nvPr>
        </p:nvSpPr>
        <p:spPr/>
        <p:txBody>
          <a:bodyPr/>
          <a:lstStyle>
            <a:lvl1pPr>
              <a:defRPr>
                <a:solidFill>
                  <a:schemeClr val="bg1"/>
                </a:solidFill>
              </a:defRPr>
            </a:lvl1pPr>
          </a:lstStyle>
          <a:p>
            <a:endParaRPr lang="fr-FR"/>
          </a:p>
        </p:txBody>
      </p:sp>
      <p:sp>
        <p:nvSpPr>
          <p:cNvPr id="4" name="Espace réservé du numéro de diapositive 3">
            <a:extLst>
              <a:ext uri="{FF2B5EF4-FFF2-40B4-BE49-F238E27FC236}">
                <a16:creationId xmlns:a16="http://schemas.microsoft.com/office/drawing/2014/main" id="{178D5769-9256-2144-AFF6-8B1D21B3B92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6" name="Espace réservé de la date 14">
            <a:extLst>
              <a:ext uri="{FF2B5EF4-FFF2-40B4-BE49-F238E27FC236}">
                <a16:creationId xmlns:a16="http://schemas.microsoft.com/office/drawing/2014/main" id="{5DC60659-8032-3A46-881E-6F2AE3E4F17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8">
            <a:extLst>
              <a:ext uri="{FF2B5EF4-FFF2-40B4-BE49-F238E27FC236}">
                <a16:creationId xmlns:a16="http://schemas.microsoft.com/office/drawing/2014/main" id="{2C7C3B86-8920-6B4A-898D-61CDC2EE968E}"/>
              </a:ext>
            </a:extLst>
          </p:cNvPr>
          <p:cNvSpPr>
            <a:spLocks noGrp="1"/>
          </p:cNvSpPr>
          <p:nvPr>
            <p:ph type="body" sz="quarter" idx="27" hasCustomPrompt="1"/>
          </p:nvPr>
        </p:nvSpPr>
        <p:spPr>
          <a:xfrm>
            <a:off x="863822"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 name="Espace réservé du texte 18">
            <a:extLst>
              <a:ext uri="{FF2B5EF4-FFF2-40B4-BE49-F238E27FC236}">
                <a16:creationId xmlns:a16="http://schemas.microsoft.com/office/drawing/2014/main" id="{576DA077-AA46-334D-BFA3-2256E63E09A4}"/>
              </a:ext>
            </a:extLst>
          </p:cNvPr>
          <p:cNvSpPr>
            <a:spLocks noGrp="1"/>
          </p:cNvSpPr>
          <p:nvPr>
            <p:ph type="body" sz="quarter" idx="28" hasCustomPrompt="1"/>
          </p:nvPr>
        </p:nvSpPr>
        <p:spPr>
          <a:xfrm>
            <a:off x="2708666"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 name="Espace réservé du texte 18">
            <a:extLst>
              <a:ext uri="{FF2B5EF4-FFF2-40B4-BE49-F238E27FC236}">
                <a16:creationId xmlns:a16="http://schemas.microsoft.com/office/drawing/2014/main" id="{00F44084-028F-E94B-BF1E-94029CCC911F}"/>
              </a:ext>
            </a:extLst>
          </p:cNvPr>
          <p:cNvSpPr>
            <a:spLocks noGrp="1"/>
          </p:cNvSpPr>
          <p:nvPr>
            <p:ph type="body" sz="quarter" idx="29" hasCustomPrompt="1"/>
          </p:nvPr>
        </p:nvSpPr>
        <p:spPr>
          <a:xfrm>
            <a:off x="4553511"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 name="Espace réservé du texte 18">
            <a:extLst>
              <a:ext uri="{FF2B5EF4-FFF2-40B4-BE49-F238E27FC236}">
                <a16:creationId xmlns:a16="http://schemas.microsoft.com/office/drawing/2014/main" id="{C1B2B137-6787-A149-8755-02EE36992A1A}"/>
              </a:ext>
            </a:extLst>
          </p:cNvPr>
          <p:cNvSpPr>
            <a:spLocks noGrp="1"/>
          </p:cNvSpPr>
          <p:nvPr>
            <p:ph type="body" sz="quarter" idx="30" hasCustomPrompt="1"/>
          </p:nvPr>
        </p:nvSpPr>
        <p:spPr>
          <a:xfrm>
            <a:off x="6398355"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 name="Espace réservé du texte 18">
            <a:extLst>
              <a:ext uri="{FF2B5EF4-FFF2-40B4-BE49-F238E27FC236}">
                <a16:creationId xmlns:a16="http://schemas.microsoft.com/office/drawing/2014/main" id="{033BEC90-D85F-0342-9EBB-6167F9C72E1F}"/>
              </a:ext>
            </a:extLst>
          </p:cNvPr>
          <p:cNvSpPr>
            <a:spLocks noGrp="1"/>
          </p:cNvSpPr>
          <p:nvPr>
            <p:ph type="body" sz="quarter" idx="31" hasCustomPrompt="1"/>
          </p:nvPr>
        </p:nvSpPr>
        <p:spPr>
          <a:xfrm>
            <a:off x="8243199"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2" name="Espace réservé du texte 18">
            <a:extLst>
              <a:ext uri="{FF2B5EF4-FFF2-40B4-BE49-F238E27FC236}">
                <a16:creationId xmlns:a16="http://schemas.microsoft.com/office/drawing/2014/main" id="{F74B06DE-DF6B-F14D-AD1D-756DD1C10541}"/>
              </a:ext>
            </a:extLst>
          </p:cNvPr>
          <p:cNvSpPr>
            <a:spLocks noGrp="1"/>
          </p:cNvSpPr>
          <p:nvPr>
            <p:ph type="body" sz="quarter" idx="32" hasCustomPrompt="1"/>
          </p:nvPr>
        </p:nvSpPr>
        <p:spPr>
          <a:xfrm>
            <a:off x="10088044"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3" name="Espace réservé du texte 16">
            <a:extLst>
              <a:ext uri="{FF2B5EF4-FFF2-40B4-BE49-F238E27FC236}">
                <a16:creationId xmlns:a16="http://schemas.microsoft.com/office/drawing/2014/main" id="{3F561549-A1AE-2D42-A839-ECED82C4EF52}"/>
              </a:ext>
            </a:extLst>
          </p:cNvPr>
          <p:cNvSpPr>
            <a:spLocks noGrp="1"/>
          </p:cNvSpPr>
          <p:nvPr>
            <p:ph type="body" sz="quarter" idx="12" hasCustomPrompt="1"/>
          </p:nvPr>
        </p:nvSpPr>
        <p:spPr>
          <a:xfrm>
            <a:off x="560477" y="1657587"/>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B242A732-AD1B-974C-98F1-A29B0738779F}"/>
              </a:ext>
            </a:extLst>
          </p:cNvPr>
          <p:cNvSpPr>
            <a:spLocks noGrp="1"/>
          </p:cNvSpPr>
          <p:nvPr>
            <p:ph type="body" sz="quarter" idx="24" hasCustomPrompt="1"/>
          </p:nvPr>
        </p:nvSpPr>
        <p:spPr>
          <a:xfrm>
            <a:off x="996642"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BC92E3CE-39CD-1E46-BA0B-C9A7B8CF9CAF}"/>
              </a:ext>
            </a:extLst>
          </p:cNvPr>
          <p:cNvSpPr>
            <a:spLocks noGrp="1"/>
          </p:cNvSpPr>
          <p:nvPr>
            <p:ph type="body" sz="quarter" idx="26"/>
          </p:nvPr>
        </p:nvSpPr>
        <p:spPr>
          <a:xfrm>
            <a:off x="996641"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6" name="Connecteur droit 15">
            <a:extLst>
              <a:ext uri="{FF2B5EF4-FFF2-40B4-BE49-F238E27FC236}">
                <a16:creationId xmlns:a16="http://schemas.microsoft.com/office/drawing/2014/main" id="{E3D9F1E1-1E6C-484E-8F1F-9A7258B12498}"/>
              </a:ext>
            </a:extLst>
          </p:cNvPr>
          <p:cNvCxnSpPr>
            <a:cxnSpLocks/>
          </p:cNvCxnSpPr>
          <p:nvPr/>
        </p:nvCxnSpPr>
        <p:spPr>
          <a:xfrm>
            <a:off x="861511"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space réservé du texte 16">
            <a:extLst>
              <a:ext uri="{FF2B5EF4-FFF2-40B4-BE49-F238E27FC236}">
                <a16:creationId xmlns:a16="http://schemas.microsoft.com/office/drawing/2014/main" id="{5FFF2076-4735-E345-8CFF-690531199895}"/>
              </a:ext>
            </a:extLst>
          </p:cNvPr>
          <p:cNvSpPr>
            <a:spLocks noGrp="1"/>
          </p:cNvSpPr>
          <p:nvPr>
            <p:ph type="body" sz="quarter" idx="33" hasCustomPrompt="1"/>
          </p:nvPr>
        </p:nvSpPr>
        <p:spPr>
          <a:xfrm>
            <a:off x="9788005" y="5832685"/>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8" name="Connecteur droit 17">
            <a:extLst>
              <a:ext uri="{FF2B5EF4-FFF2-40B4-BE49-F238E27FC236}">
                <a16:creationId xmlns:a16="http://schemas.microsoft.com/office/drawing/2014/main" id="{611BC915-338D-7B4E-8587-B0F38E6DA7FC}"/>
              </a:ext>
            </a:extLst>
          </p:cNvPr>
          <p:cNvCxnSpPr>
            <a:cxnSpLocks/>
          </p:cNvCxnSpPr>
          <p:nvPr/>
        </p:nvCxnSpPr>
        <p:spPr>
          <a:xfrm>
            <a:off x="1008903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a:extLst>
              <a:ext uri="{FF2B5EF4-FFF2-40B4-BE49-F238E27FC236}">
                <a16:creationId xmlns:a16="http://schemas.microsoft.com/office/drawing/2014/main" id="{44FE8436-F4C6-0B43-9C4E-819FF31EDC70}"/>
              </a:ext>
            </a:extLst>
          </p:cNvPr>
          <p:cNvSpPr>
            <a:spLocks noGrp="1"/>
          </p:cNvSpPr>
          <p:nvPr>
            <p:ph type="body" sz="quarter" idx="34" hasCustomPrompt="1"/>
          </p:nvPr>
        </p:nvSpPr>
        <p:spPr>
          <a:xfrm>
            <a:off x="1022417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93169532-FD05-8D44-B3D1-B9B587D969A5}"/>
              </a:ext>
            </a:extLst>
          </p:cNvPr>
          <p:cNvSpPr>
            <a:spLocks noGrp="1"/>
          </p:cNvSpPr>
          <p:nvPr>
            <p:ph type="body" sz="quarter" idx="35"/>
          </p:nvPr>
        </p:nvSpPr>
        <p:spPr>
          <a:xfrm>
            <a:off x="10224170"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Espace réservé du texte 16">
            <a:extLst>
              <a:ext uri="{FF2B5EF4-FFF2-40B4-BE49-F238E27FC236}">
                <a16:creationId xmlns:a16="http://schemas.microsoft.com/office/drawing/2014/main" id="{1D711BE7-8FB2-E241-A8F4-565B8A90BD9D}"/>
              </a:ext>
            </a:extLst>
          </p:cNvPr>
          <p:cNvSpPr>
            <a:spLocks noGrp="1"/>
          </p:cNvSpPr>
          <p:nvPr>
            <p:ph type="body" sz="quarter" idx="39" hasCustomPrompt="1"/>
          </p:nvPr>
        </p:nvSpPr>
        <p:spPr>
          <a:xfrm>
            <a:off x="4254161" y="1657587"/>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2" name="Espace réservé du texte 18">
            <a:extLst>
              <a:ext uri="{FF2B5EF4-FFF2-40B4-BE49-F238E27FC236}">
                <a16:creationId xmlns:a16="http://schemas.microsoft.com/office/drawing/2014/main" id="{44B45706-DB8E-ED4E-93A1-593A86EF675B}"/>
              </a:ext>
            </a:extLst>
          </p:cNvPr>
          <p:cNvSpPr>
            <a:spLocks noGrp="1"/>
          </p:cNvSpPr>
          <p:nvPr>
            <p:ph type="body" sz="quarter" idx="40" hasCustomPrompt="1"/>
          </p:nvPr>
        </p:nvSpPr>
        <p:spPr>
          <a:xfrm>
            <a:off x="4690325"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078C4FD-819E-2B42-9641-E040F6C4D6FE}"/>
              </a:ext>
            </a:extLst>
          </p:cNvPr>
          <p:cNvSpPr>
            <a:spLocks noGrp="1"/>
          </p:cNvSpPr>
          <p:nvPr>
            <p:ph type="body" sz="quarter" idx="41"/>
          </p:nvPr>
        </p:nvSpPr>
        <p:spPr>
          <a:xfrm>
            <a:off x="4690325"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4" name="Connecteur droit 23">
            <a:extLst>
              <a:ext uri="{FF2B5EF4-FFF2-40B4-BE49-F238E27FC236}">
                <a16:creationId xmlns:a16="http://schemas.microsoft.com/office/drawing/2014/main" id="{9441DD3F-435B-B24D-A962-A92F2070AFDF}"/>
              </a:ext>
            </a:extLst>
          </p:cNvPr>
          <p:cNvCxnSpPr>
            <a:cxnSpLocks/>
          </p:cNvCxnSpPr>
          <p:nvPr/>
        </p:nvCxnSpPr>
        <p:spPr>
          <a:xfrm>
            <a:off x="4555194"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1FF2C7C9-B36A-CC4F-A506-747DCCF5EFCC}"/>
              </a:ext>
            </a:extLst>
          </p:cNvPr>
          <p:cNvSpPr>
            <a:spLocks noGrp="1"/>
          </p:cNvSpPr>
          <p:nvPr>
            <p:ph type="body" sz="quarter" idx="45" hasCustomPrompt="1"/>
          </p:nvPr>
        </p:nvSpPr>
        <p:spPr>
          <a:xfrm>
            <a:off x="7947844" y="1657587"/>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6" name="Espace réservé du texte 18">
            <a:extLst>
              <a:ext uri="{FF2B5EF4-FFF2-40B4-BE49-F238E27FC236}">
                <a16:creationId xmlns:a16="http://schemas.microsoft.com/office/drawing/2014/main" id="{43BAB511-C71A-2B4E-A5C3-4FEC0E22FDE3}"/>
              </a:ext>
            </a:extLst>
          </p:cNvPr>
          <p:cNvSpPr>
            <a:spLocks noGrp="1"/>
          </p:cNvSpPr>
          <p:nvPr>
            <p:ph type="body" sz="quarter" idx="46" hasCustomPrompt="1"/>
          </p:nvPr>
        </p:nvSpPr>
        <p:spPr>
          <a:xfrm>
            <a:off x="8384008"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7" name="Espace réservé du texte 21">
            <a:extLst>
              <a:ext uri="{FF2B5EF4-FFF2-40B4-BE49-F238E27FC236}">
                <a16:creationId xmlns:a16="http://schemas.microsoft.com/office/drawing/2014/main" id="{DB73C03E-E432-254A-80ED-A7C38CD8F014}"/>
              </a:ext>
            </a:extLst>
          </p:cNvPr>
          <p:cNvSpPr>
            <a:spLocks noGrp="1"/>
          </p:cNvSpPr>
          <p:nvPr>
            <p:ph type="body" sz="quarter" idx="47"/>
          </p:nvPr>
        </p:nvSpPr>
        <p:spPr>
          <a:xfrm>
            <a:off x="8384008"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8" name="Connecteur droit 27">
            <a:extLst>
              <a:ext uri="{FF2B5EF4-FFF2-40B4-BE49-F238E27FC236}">
                <a16:creationId xmlns:a16="http://schemas.microsoft.com/office/drawing/2014/main" id="{ED79F5D6-355C-6D40-B2D6-C53775054EA4}"/>
              </a:ext>
            </a:extLst>
          </p:cNvPr>
          <p:cNvCxnSpPr>
            <a:cxnSpLocks/>
          </p:cNvCxnSpPr>
          <p:nvPr/>
        </p:nvCxnSpPr>
        <p:spPr>
          <a:xfrm>
            <a:off x="8248877"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Espace réservé du texte 16">
            <a:extLst>
              <a:ext uri="{FF2B5EF4-FFF2-40B4-BE49-F238E27FC236}">
                <a16:creationId xmlns:a16="http://schemas.microsoft.com/office/drawing/2014/main" id="{39D60D94-A820-4549-9D4E-A0864D73F41C}"/>
              </a:ext>
            </a:extLst>
          </p:cNvPr>
          <p:cNvSpPr>
            <a:spLocks noGrp="1"/>
          </p:cNvSpPr>
          <p:nvPr>
            <p:ph type="body" sz="quarter" idx="48" hasCustomPrompt="1"/>
          </p:nvPr>
        </p:nvSpPr>
        <p:spPr>
          <a:xfrm>
            <a:off x="2396415" y="5832685"/>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0" name="Connecteur droit 29">
            <a:extLst>
              <a:ext uri="{FF2B5EF4-FFF2-40B4-BE49-F238E27FC236}">
                <a16:creationId xmlns:a16="http://schemas.microsoft.com/office/drawing/2014/main" id="{B2C8A330-1A7B-CB4D-9CF5-6953F7B1110E}"/>
              </a:ext>
            </a:extLst>
          </p:cNvPr>
          <p:cNvCxnSpPr>
            <a:cxnSpLocks/>
          </p:cNvCxnSpPr>
          <p:nvPr/>
        </p:nvCxnSpPr>
        <p:spPr>
          <a:xfrm>
            <a:off x="269744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space réservé du texte 18">
            <a:extLst>
              <a:ext uri="{FF2B5EF4-FFF2-40B4-BE49-F238E27FC236}">
                <a16:creationId xmlns:a16="http://schemas.microsoft.com/office/drawing/2014/main" id="{CF04B0C2-ACD1-C649-8C59-8483CFC9A8B9}"/>
              </a:ext>
            </a:extLst>
          </p:cNvPr>
          <p:cNvSpPr>
            <a:spLocks noGrp="1"/>
          </p:cNvSpPr>
          <p:nvPr>
            <p:ph type="body" sz="quarter" idx="49" hasCustomPrompt="1"/>
          </p:nvPr>
        </p:nvSpPr>
        <p:spPr>
          <a:xfrm>
            <a:off x="283258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2" name="Espace réservé du texte 21">
            <a:extLst>
              <a:ext uri="{FF2B5EF4-FFF2-40B4-BE49-F238E27FC236}">
                <a16:creationId xmlns:a16="http://schemas.microsoft.com/office/drawing/2014/main" id="{8103A02F-B668-9740-800B-46F22E3723D6}"/>
              </a:ext>
            </a:extLst>
          </p:cNvPr>
          <p:cNvSpPr>
            <a:spLocks noGrp="1"/>
          </p:cNvSpPr>
          <p:nvPr>
            <p:ph type="body" sz="quarter" idx="50"/>
          </p:nvPr>
        </p:nvSpPr>
        <p:spPr>
          <a:xfrm>
            <a:off x="283257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3" name="Espace réservé du texte 16">
            <a:extLst>
              <a:ext uri="{FF2B5EF4-FFF2-40B4-BE49-F238E27FC236}">
                <a16:creationId xmlns:a16="http://schemas.microsoft.com/office/drawing/2014/main" id="{FCA94642-232D-0F4D-B850-1CF649F7756B}"/>
              </a:ext>
            </a:extLst>
          </p:cNvPr>
          <p:cNvSpPr>
            <a:spLocks noGrp="1"/>
          </p:cNvSpPr>
          <p:nvPr>
            <p:ph type="body" sz="quarter" idx="51" hasCustomPrompt="1"/>
          </p:nvPr>
        </p:nvSpPr>
        <p:spPr>
          <a:xfrm>
            <a:off x="6107685" y="5832685"/>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4" name="Connecteur droit 33">
            <a:extLst>
              <a:ext uri="{FF2B5EF4-FFF2-40B4-BE49-F238E27FC236}">
                <a16:creationId xmlns:a16="http://schemas.microsoft.com/office/drawing/2014/main" id="{CF00906B-AD98-2242-889A-566CAEAFBEE2}"/>
              </a:ext>
            </a:extLst>
          </p:cNvPr>
          <p:cNvCxnSpPr>
            <a:cxnSpLocks/>
          </p:cNvCxnSpPr>
          <p:nvPr/>
        </p:nvCxnSpPr>
        <p:spPr>
          <a:xfrm>
            <a:off x="6408718"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Espace réservé du texte 18">
            <a:extLst>
              <a:ext uri="{FF2B5EF4-FFF2-40B4-BE49-F238E27FC236}">
                <a16:creationId xmlns:a16="http://schemas.microsoft.com/office/drawing/2014/main" id="{F0E7FBEC-374C-BA41-AABA-740C47F58B8D}"/>
              </a:ext>
            </a:extLst>
          </p:cNvPr>
          <p:cNvSpPr>
            <a:spLocks noGrp="1"/>
          </p:cNvSpPr>
          <p:nvPr>
            <p:ph type="body" sz="quarter" idx="52" hasCustomPrompt="1"/>
          </p:nvPr>
        </p:nvSpPr>
        <p:spPr>
          <a:xfrm>
            <a:off x="6543849"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6" name="Espace réservé du texte 21">
            <a:extLst>
              <a:ext uri="{FF2B5EF4-FFF2-40B4-BE49-F238E27FC236}">
                <a16:creationId xmlns:a16="http://schemas.microsoft.com/office/drawing/2014/main" id="{160E9F2C-8AC5-214A-A84F-CC7895D7AB6F}"/>
              </a:ext>
            </a:extLst>
          </p:cNvPr>
          <p:cNvSpPr>
            <a:spLocks noGrp="1"/>
          </p:cNvSpPr>
          <p:nvPr>
            <p:ph type="body" sz="quarter" idx="53"/>
          </p:nvPr>
        </p:nvSpPr>
        <p:spPr>
          <a:xfrm>
            <a:off x="654384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7" name="Espace réservé du texte 18">
            <a:extLst>
              <a:ext uri="{FF2B5EF4-FFF2-40B4-BE49-F238E27FC236}">
                <a16:creationId xmlns:a16="http://schemas.microsoft.com/office/drawing/2014/main" id="{D225879B-7A84-F749-BD7A-4A4EE84915AE}"/>
              </a:ext>
            </a:extLst>
          </p:cNvPr>
          <p:cNvSpPr>
            <a:spLocks noGrp="1"/>
          </p:cNvSpPr>
          <p:nvPr>
            <p:ph type="body" sz="quarter" idx="54" hasCustomPrompt="1"/>
          </p:nvPr>
        </p:nvSpPr>
        <p:spPr>
          <a:xfrm>
            <a:off x="863822"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8" name="Espace réservé du texte 18">
            <a:extLst>
              <a:ext uri="{FF2B5EF4-FFF2-40B4-BE49-F238E27FC236}">
                <a16:creationId xmlns:a16="http://schemas.microsoft.com/office/drawing/2014/main" id="{E7643116-0385-4245-AFB7-A787718F4AAE}"/>
              </a:ext>
            </a:extLst>
          </p:cNvPr>
          <p:cNvSpPr>
            <a:spLocks noGrp="1"/>
          </p:cNvSpPr>
          <p:nvPr>
            <p:ph type="body" sz="quarter" idx="55" hasCustomPrompt="1"/>
          </p:nvPr>
        </p:nvSpPr>
        <p:spPr>
          <a:xfrm>
            <a:off x="2708666"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9" name="Espace réservé du texte 18">
            <a:extLst>
              <a:ext uri="{FF2B5EF4-FFF2-40B4-BE49-F238E27FC236}">
                <a16:creationId xmlns:a16="http://schemas.microsoft.com/office/drawing/2014/main" id="{92BF5645-2A07-9C49-ABAA-2FE5B5584B1D}"/>
              </a:ext>
            </a:extLst>
          </p:cNvPr>
          <p:cNvSpPr>
            <a:spLocks noGrp="1"/>
          </p:cNvSpPr>
          <p:nvPr>
            <p:ph type="body" sz="quarter" idx="56" hasCustomPrompt="1"/>
          </p:nvPr>
        </p:nvSpPr>
        <p:spPr>
          <a:xfrm>
            <a:off x="4553511"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0" name="Espace réservé du texte 18">
            <a:extLst>
              <a:ext uri="{FF2B5EF4-FFF2-40B4-BE49-F238E27FC236}">
                <a16:creationId xmlns:a16="http://schemas.microsoft.com/office/drawing/2014/main" id="{794BFD20-199E-B941-A69A-F48B76EFA87F}"/>
              </a:ext>
            </a:extLst>
          </p:cNvPr>
          <p:cNvSpPr>
            <a:spLocks noGrp="1"/>
          </p:cNvSpPr>
          <p:nvPr>
            <p:ph type="body" sz="quarter" idx="57" hasCustomPrompt="1"/>
          </p:nvPr>
        </p:nvSpPr>
        <p:spPr>
          <a:xfrm>
            <a:off x="6398355"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1" name="Espace réservé du texte 18">
            <a:extLst>
              <a:ext uri="{FF2B5EF4-FFF2-40B4-BE49-F238E27FC236}">
                <a16:creationId xmlns:a16="http://schemas.microsoft.com/office/drawing/2014/main" id="{13F60A0A-FEF8-E441-972C-7A9122709F88}"/>
              </a:ext>
            </a:extLst>
          </p:cNvPr>
          <p:cNvSpPr>
            <a:spLocks noGrp="1"/>
          </p:cNvSpPr>
          <p:nvPr>
            <p:ph type="body" sz="quarter" idx="58" hasCustomPrompt="1"/>
          </p:nvPr>
        </p:nvSpPr>
        <p:spPr>
          <a:xfrm>
            <a:off x="8243199"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2" name="Espace réservé du texte 18">
            <a:extLst>
              <a:ext uri="{FF2B5EF4-FFF2-40B4-BE49-F238E27FC236}">
                <a16:creationId xmlns:a16="http://schemas.microsoft.com/office/drawing/2014/main" id="{6C0C3BDE-1697-CF41-94CF-F7D21CE43BFF}"/>
              </a:ext>
            </a:extLst>
          </p:cNvPr>
          <p:cNvSpPr>
            <a:spLocks noGrp="1"/>
          </p:cNvSpPr>
          <p:nvPr>
            <p:ph type="body" sz="quarter" idx="59" hasCustomPrompt="1"/>
          </p:nvPr>
        </p:nvSpPr>
        <p:spPr>
          <a:xfrm>
            <a:off x="10088044"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43" name="Connecteur droit 42">
            <a:extLst>
              <a:ext uri="{FF2B5EF4-FFF2-40B4-BE49-F238E27FC236}">
                <a16:creationId xmlns:a16="http://schemas.microsoft.com/office/drawing/2014/main" id="{F4A07346-366E-3143-8EB8-B8A608AF4766}"/>
              </a:ext>
            </a:extLst>
          </p:cNvPr>
          <p:cNvCxnSpPr>
            <a:cxnSpLocks/>
          </p:cNvCxnSpPr>
          <p:nvPr/>
        </p:nvCxnSpPr>
        <p:spPr>
          <a:xfrm>
            <a:off x="653565" y="3890535"/>
            <a:ext cx="115278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itre 1">
            <a:extLst>
              <a:ext uri="{FF2B5EF4-FFF2-40B4-BE49-F238E27FC236}">
                <a16:creationId xmlns:a16="http://schemas.microsoft.com/office/drawing/2014/main" id="{166F6E73-160B-414E-95E7-CFDB88F7940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45" name="Espace réservé du texte 3">
            <a:extLst>
              <a:ext uri="{FF2B5EF4-FFF2-40B4-BE49-F238E27FC236}">
                <a16:creationId xmlns:a16="http://schemas.microsoft.com/office/drawing/2014/main" id="{109A1FFB-4EB4-0A46-92FF-6A856A722B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5525624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meline noir_2">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endParaRPr lang="fr-F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73EA0A52-BA4A-48D4-AEA5-1E92905A8774}" type="slidenum">
              <a:rPr lang="fr-FR" smtClean="0"/>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Tree>
    <p:extLst>
      <p:ext uri="{BB962C8B-B14F-4D97-AF65-F5344CB8AC3E}">
        <p14:creationId xmlns:p14="http://schemas.microsoft.com/office/powerpoint/2010/main" val="1518437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imeline noir_3">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endParaRPr lang="fr-F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73EA0A52-BA4A-48D4-AEA5-1E92905A8774}" type="slidenum">
              <a:rPr lang="fr-FR" smtClean="0"/>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p:nvSpPr>
        <p:spPr>
          <a:xfrm>
            <a:off x="6100313" y="39001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281333192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imeline noir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endParaRPr lang="fr-F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73EA0A52-BA4A-48D4-AEA5-1E92905A8774}" type="slidenum">
              <a:rPr lang="fr-FR" smtClean="0"/>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p:nvSpPr>
        <p:spPr>
          <a:xfrm>
            <a:off x="6096000" y="454220"/>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bg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91299187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meline noir_5">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endParaRPr lang="fr-F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73EA0A52-BA4A-48D4-AEA5-1E92905A8774}" type="slidenum">
              <a:rPr lang="fr-FR" smtClean="0"/>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p:nvSpPr>
        <p:spPr>
          <a:xfrm rot="5400000">
            <a:off x="11530205"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32085374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meline noir_6">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endParaRPr lang="fr-F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73EA0A52-BA4A-48D4-AEA5-1E92905A8774}" type="slidenum">
              <a:rPr lang="fr-FR" smtClean="0"/>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388340280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meline noir_7">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endParaRPr lang="fr-F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73EA0A52-BA4A-48D4-AEA5-1E92905A8774}" type="slidenum">
              <a:rPr lang="fr-FR" smtClean="0"/>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Tree>
    <p:extLst>
      <p:ext uri="{BB962C8B-B14F-4D97-AF65-F5344CB8AC3E}">
        <p14:creationId xmlns:p14="http://schemas.microsoft.com/office/powerpoint/2010/main" val="220101557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melin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E34D47-CBEA-2345-BC39-3C06F706F355}"/>
              </a:ext>
            </a:extLst>
          </p:cNvPr>
          <p:cNvSpPr>
            <a:spLocks noGrp="1"/>
          </p:cNvSpPr>
          <p:nvPr>
            <p:ph type="title" hasCustomPrompt="1"/>
          </p:nvPr>
        </p:nvSpPr>
        <p:spPr/>
        <p:txBody>
          <a:bodyPr>
            <a:noAutofit/>
          </a:bodyPr>
          <a:lstStyle/>
          <a:p>
            <a:r>
              <a:rPr lang="fr-FR"/>
              <a:t>titre</a:t>
            </a:r>
          </a:p>
        </p:txBody>
      </p:sp>
      <p:sp>
        <p:nvSpPr>
          <p:cNvPr id="3" name="Espace réservé du pied de page 2">
            <a:extLst>
              <a:ext uri="{FF2B5EF4-FFF2-40B4-BE49-F238E27FC236}">
                <a16:creationId xmlns:a16="http://schemas.microsoft.com/office/drawing/2014/main" id="{5C688432-0B63-BB4F-A8D9-1EB421A16DA8}"/>
              </a:ext>
            </a:extLst>
          </p:cNvPr>
          <p:cNvSpPr>
            <a:spLocks noGrp="1"/>
          </p:cNvSpPr>
          <p:nvPr>
            <p:ph type="ftr" sz="quarter" idx="10"/>
          </p:nvPr>
        </p:nvSpPr>
        <p:spPr/>
        <p:txBody>
          <a:bodyPr>
            <a:noAutofit/>
          </a:bodyPr>
          <a:lstStyle/>
          <a:p>
            <a:endParaRPr lang="fr-FR"/>
          </a:p>
        </p:txBody>
      </p:sp>
      <p:sp>
        <p:nvSpPr>
          <p:cNvPr id="4" name="Espace réservé du numéro de diapositive 3">
            <a:extLst>
              <a:ext uri="{FF2B5EF4-FFF2-40B4-BE49-F238E27FC236}">
                <a16:creationId xmlns:a16="http://schemas.microsoft.com/office/drawing/2014/main" id="{ED3E514B-07FA-AA45-B2A0-F63D3390D41A}"/>
              </a:ext>
            </a:extLst>
          </p:cNvPr>
          <p:cNvSpPr>
            <a:spLocks noGrp="1"/>
          </p:cNvSpPr>
          <p:nvPr>
            <p:ph type="sldNum" sz="quarter" idx="11"/>
          </p:nvPr>
        </p:nvSpPr>
        <p:spPr>
          <a:ln>
            <a:solidFill>
              <a:schemeClr val="tx1"/>
            </a:solidFill>
          </a:ln>
        </p:spPr>
        <p:txBody>
          <a:bodyPr>
            <a:noAutofit/>
          </a:bodyPr>
          <a:lstStyle/>
          <a:p>
            <a:fld id="{73EA0A52-BA4A-48D4-AEA5-1E92905A8774}" type="slidenum">
              <a:rPr lang="fr-FR" smtClean="0"/>
              <a:t>‹N°›</a:t>
            </a:fld>
            <a:endParaRPr lang="fr-FR"/>
          </a:p>
        </p:txBody>
      </p:sp>
      <p:sp>
        <p:nvSpPr>
          <p:cNvPr id="79" name="Espace réservé de la date 14">
            <a:extLst>
              <a:ext uri="{FF2B5EF4-FFF2-40B4-BE49-F238E27FC236}">
                <a16:creationId xmlns:a16="http://schemas.microsoft.com/office/drawing/2014/main" id="{26F19C42-7A43-9F41-BD9B-5B59054789BF}"/>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0" name="Espace réservé du texte 3">
            <a:extLst>
              <a:ext uri="{FF2B5EF4-FFF2-40B4-BE49-F238E27FC236}">
                <a16:creationId xmlns:a16="http://schemas.microsoft.com/office/drawing/2014/main" id="{FF76A710-2C5A-A847-8304-06FFB6DB0F79}"/>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81" name="Espace réservé du texte 18">
            <a:extLst>
              <a:ext uri="{FF2B5EF4-FFF2-40B4-BE49-F238E27FC236}">
                <a16:creationId xmlns:a16="http://schemas.microsoft.com/office/drawing/2014/main" id="{2EEE81A0-0FC2-3040-B4E0-D83E7C51E4C8}"/>
              </a:ext>
            </a:extLst>
          </p:cNvPr>
          <p:cNvSpPr>
            <a:spLocks noGrp="1"/>
          </p:cNvSpPr>
          <p:nvPr>
            <p:ph type="body" sz="quarter" idx="27" hasCustomPrompt="1"/>
          </p:nvPr>
        </p:nvSpPr>
        <p:spPr>
          <a:xfrm>
            <a:off x="863822"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2" name="Espace réservé du texte 18">
            <a:extLst>
              <a:ext uri="{FF2B5EF4-FFF2-40B4-BE49-F238E27FC236}">
                <a16:creationId xmlns:a16="http://schemas.microsoft.com/office/drawing/2014/main" id="{2E9597FC-0B09-974C-B716-70192AE85E9D}"/>
              </a:ext>
            </a:extLst>
          </p:cNvPr>
          <p:cNvSpPr>
            <a:spLocks noGrp="1"/>
          </p:cNvSpPr>
          <p:nvPr>
            <p:ph type="body" sz="quarter" idx="28" hasCustomPrompt="1"/>
          </p:nvPr>
        </p:nvSpPr>
        <p:spPr>
          <a:xfrm>
            <a:off x="2708666"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3" name="Espace réservé du texte 18">
            <a:extLst>
              <a:ext uri="{FF2B5EF4-FFF2-40B4-BE49-F238E27FC236}">
                <a16:creationId xmlns:a16="http://schemas.microsoft.com/office/drawing/2014/main" id="{00D7ECD0-2A0A-AB4C-8802-40C433D20594}"/>
              </a:ext>
            </a:extLst>
          </p:cNvPr>
          <p:cNvSpPr>
            <a:spLocks noGrp="1"/>
          </p:cNvSpPr>
          <p:nvPr>
            <p:ph type="body" sz="quarter" idx="29" hasCustomPrompt="1"/>
          </p:nvPr>
        </p:nvSpPr>
        <p:spPr>
          <a:xfrm>
            <a:off x="4553511"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4" name="Espace réservé du texte 18">
            <a:extLst>
              <a:ext uri="{FF2B5EF4-FFF2-40B4-BE49-F238E27FC236}">
                <a16:creationId xmlns:a16="http://schemas.microsoft.com/office/drawing/2014/main" id="{F9154E1B-AE1D-1747-85CF-C88A62304FEC}"/>
              </a:ext>
            </a:extLst>
          </p:cNvPr>
          <p:cNvSpPr>
            <a:spLocks noGrp="1"/>
          </p:cNvSpPr>
          <p:nvPr>
            <p:ph type="body" sz="quarter" idx="30" hasCustomPrompt="1"/>
          </p:nvPr>
        </p:nvSpPr>
        <p:spPr>
          <a:xfrm>
            <a:off x="6398355"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5" name="Espace réservé du texte 18">
            <a:extLst>
              <a:ext uri="{FF2B5EF4-FFF2-40B4-BE49-F238E27FC236}">
                <a16:creationId xmlns:a16="http://schemas.microsoft.com/office/drawing/2014/main" id="{124B92AC-1457-524B-94C6-AB91E94D9B38}"/>
              </a:ext>
            </a:extLst>
          </p:cNvPr>
          <p:cNvSpPr>
            <a:spLocks noGrp="1"/>
          </p:cNvSpPr>
          <p:nvPr>
            <p:ph type="body" sz="quarter" idx="31" hasCustomPrompt="1"/>
          </p:nvPr>
        </p:nvSpPr>
        <p:spPr>
          <a:xfrm>
            <a:off x="8243199"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6" name="Espace réservé du texte 18">
            <a:extLst>
              <a:ext uri="{FF2B5EF4-FFF2-40B4-BE49-F238E27FC236}">
                <a16:creationId xmlns:a16="http://schemas.microsoft.com/office/drawing/2014/main" id="{F25E157C-E525-BC46-B6DE-EC393EC1BD5D}"/>
              </a:ext>
            </a:extLst>
          </p:cNvPr>
          <p:cNvSpPr>
            <a:spLocks noGrp="1"/>
          </p:cNvSpPr>
          <p:nvPr>
            <p:ph type="body" sz="quarter" idx="32" hasCustomPrompt="1"/>
          </p:nvPr>
        </p:nvSpPr>
        <p:spPr>
          <a:xfrm>
            <a:off x="10088044"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7" name="Espace réservé du texte 16">
            <a:extLst>
              <a:ext uri="{FF2B5EF4-FFF2-40B4-BE49-F238E27FC236}">
                <a16:creationId xmlns:a16="http://schemas.microsoft.com/office/drawing/2014/main" id="{A72BD9EA-5714-E64F-A47D-FCC09A7EEA81}"/>
              </a:ext>
            </a:extLst>
          </p:cNvPr>
          <p:cNvSpPr>
            <a:spLocks noGrp="1"/>
          </p:cNvSpPr>
          <p:nvPr>
            <p:ph type="body" sz="quarter" idx="12" hasCustomPrompt="1"/>
          </p:nvPr>
        </p:nvSpPr>
        <p:spPr>
          <a:xfrm>
            <a:off x="560477" y="1657587"/>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88" name="Espace réservé du texte 18">
            <a:extLst>
              <a:ext uri="{FF2B5EF4-FFF2-40B4-BE49-F238E27FC236}">
                <a16:creationId xmlns:a16="http://schemas.microsoft.com/office/drawing/2014/main" id="{52440A3D-7FA3-3B4A-8A59-17E6632F6385}"/>
              </a:ext>
            </a:extLst>
          </p:cNvPr>
          <p:cNvSpPr>
            <a:spLocks noGrp="1"/>
          </p:cNvSpPr>
          <p:nvPr>
            <p:ph type="body" sz="quarter" idx="24" hasCustomPrompt="1"/>
          </p:nvPr>
        </p:nvSpPr>
        <p:spPr>
          <a:xfrm>
            <a:off x="996642"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9" name="Espace réservé du texte 21">
            <a:extLst>
              <a:ext uri="{FF2B5EF4-FFF2-40B4-BE49-F238E27FC236}">
                <a16:creationId xmlns:a16="http://schemas.microsoft.com/office/drawing/2014/main" id="{523C26D4-CE63-9E48-8C38-18F6FD57BD90}"/>
              </a:ext>
            </a:extLst>
          </p:cNvPr>
          <p:cNvSpPr>
            <a:spLocks noGrp="1"/>
          </p:cNvSpPr>
          <p:nvPr>
            <p:ph type="body" sz="quarter" idx="26"/>
          </p:nvPr>
        </p:nvSpPr>
        <p:spPr>
          <a:xfrm>
            <a:off x="996641"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0" name="Connecteur droit 89">
            <a:extLst>
              <a:ext uri="{FF2B5EF4-FFF2-40B4-BE49-F238E27FC236}">
                <a16:creationId xmlns:a16="http://schemas.microsoft.com/office/drawing/2014/main" id="{4E021C4B-5EF7-684D-A87C-3221D0407955}"/>
              </a:ext>
            </a:extLst>
          </p:cNvPr>
          <p:cNvCxnSpPr>
            <a:cxnSpLocks/>
          </p:cNvCxnSpPr>
          <p:nvPr/>
        </p:nvCxnSpPr>
        <p:spPr>
          <a:xfrm>
            <a:off x="861511"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Espace réservé du texte 16">
            <a:extLst>
              <a:ext uri="{FF2B5EF4-FFF2-40B4-BE49-F238E27FC236}">
                <a16:creationId xmlns:a16="http://schemas.microsoft.com/office/drawing/2014/main" id="{09D6C033-FC3E-5440-8D9E-FC3001C5F205}"/>
              </a:ext>
            </a:extLst>
          </p:cNvPr>
          <p:cNvSpPr>
            <a:spLocks noGrp="1"/>
          </p:cNvSpPr>
          <p:nvPr>
            <p:ph type="body" sz="quarter" idx="33" hasCustomPrompt="1"/>
          </p:nvPr>
        </p:nvSpPr>
        <p:spPr>
          <a:xfrm>
            <a:off x="9788005" y="5832685"/>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92" name="Connecteur droit 91">
            <a:extLst>
              <a:ext uri="{FF2B5EF4-FFF2-40B4-BE49-F238E27FC236}">
                <a16:creationId xmlns:a16="http://schemas.microsoft.com/office/drawing/2014/main" id="{2B9465CC-C535-0042-81A7-E0D98D5BF596}"/>
              </a:ext>
            </a:extLst>
          </p:cNvPr>
          <p:cNvCxnSpPr>
            <a:cxnSpLocks/>
          </p:cNvCxnSpPr>
          <p:nvPr/>
        </p:nvCxnSpPr>
        <p:spPr>
          <a:xfrm>
            <a:off x="1008903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Espace réservé du texte 18">
            <a:extLst>
              <a:ext uri="{FF2B5EF4-FFF2-40B4-BE49-F238E27FC236}">
                <a16:creationId xmlns:a16="http://schemas.microsoft.com/office/drawing/2014/main" id="{F4F97623-210B-6B45-B1F9-7175DD37EB2E}"/>
              </a:ext>
            </a:extLst>
          </p:cNvPr>
          <p:cNvSpPr>
            <a:spLocks noGrp="1"/>
          </p:cNvSpPr>
          <p:nvPr>
            <p:ph type="body" sz="quarter" idx="34" hasCustomPrompt="1"/>
          </p:nvPr>
        </p:nvSpPr>
        <p:spPr>
          <a:xfrm>
            <a:off x="1022417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4" name="Espace réservé du texte 21">
            <a:extLst>
              <a:ext uri="{FF2B5EF4-FFF2-40B4-BE49-F238E27FC236}">
                <a16:creationId xmlns:a16="http://schemas.microsoft.com/office/drawing/2014/main" id="{E0EF77E0-FA83-DB42-8074-B7C433E8ABC4}"/>
              </a:ext>
            </a:extLst>
          </p:cNvPr>
          <p:cNvSpPr>
            <a:spLocks noGrp="1"/>
          </p:cNvSpPr>
          <p:nvPr>
            <p:ph type="body" sz="quarter" idx="35"/>
          </p:nvPr>
        </p:nvSpPr>
        <p:spPr>
          <a:xfrm>
            <a:off x="10224170"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95" name="Espace réservé du texte 16">
            <a:extLst>
              <a:ext uri="{FF2B5EF4-FFF2-40B4-BE49-F238E27FC236}">
                <a16:creationId xmlns:a16="http://schemas.microsoft.com/office/drawing/2014/main" id="{258C6EB9-8C46-9349-96B8-C8C3FE0E0CF1}"/>
              </a:ext>
            </a:extLst>
          </p:cNvPr>
          <p:cNvSpPr>
            <a:spLocks noGrp="1"/>
          </p:cNvSpPr>
          <p:nvPr>
            <p:ph type="body" sz="quarter" idx="39" hasCustomPrompt="1"/>
          </p:nvPr>
        </p:nvSpPr>
        <p:spPr>
          <a:xfrm>
            <a:off x="4254161" y="1657587"/>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96" name="Espace réservé du texte 18">
            <a:extLst>
              <a:ext uri="{FF2B5EF4-FFF2-40B4-BE49-F238E27FC236}">
                <a16:creationId xmlns:a16="http://schemas.microsoft.com/office/drawing/2014/main" id="{9198157D-AAAF-1643-A412-F066EEBE4CE3}"/>
              </a:ext>
            </a:extLst>
          </p:cNvPr>
          <p:cNvSpPr>
            <a:spLocks noGrp="1"/>
          </p:cNvSpPr>
          <p:nvPr>
            <p:ph type="body" sz="quarter" idx="40" hasCustomPrompt="1"/>
          </p:nvPr>
        </p:nvSpPr>
        <p:spPr>
          <a:xfrm>
            <a:off x="4690325"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7" name="Espace réservé du texte 21">
            <a:extLst>
              <a:ext uri="{FF2B5EF4-FFF2-40B4-BE49-F238E27FC236}">
                <a16:creationId xmlns:a16="http://schemas.microsoft.com/office/drawing/2014/main" id="{13649798-9E18-2E4E-A4A9-112FF89AFBAD}"/>
              </a:ext>
            </a:extLst>
          </p:cNvPr>
          <p:cNvSpPr>
            <a:spLocks noGrp="1"/>
          </p:cNvSpPr>
          <p:nvPr>
            <p:ph type="body" sz="quarter" idx="41"/>
          </p:nvPr>
        </p:nvSpPr>
        <p:spPr>
          <a:xfrm>
            <a:off x="4690325"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8" name="Connecteur droit 97">
            <a:extLst>
              <a:ext uri="{FF2B5EF4-FFF2-40B4-BE49-F238E27FC236}">
                <a16:creationId xmlns:a16="http://schemas.microsoft.com/office/drawing/2014/main" id="{70036232-8AD1-9C4A-9C0F-21EE7D2734B6}"/>
              </a:ext>
            </a:extLst>
          </p:cNvPr>
          <p:cNvCxnSpPr>
            <a:cxnSpLocks/>
          </p:cNvCxnSpPr>
          <p:nvPr/>
        </p:nvCxnSpPr>
        <p:spPr>
          <a:xfrm>
            <a:off x="4555194"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Espace réservé du texte 16">
            <a:extLst>
              <a:ext uri="{FF2B5EF4-FFF2-40B4-BE49-F238E27FC236}">
                <a16:creationId xmlns:a16="http://schemas.microsoft.com/office/drawing/2014/main" id="{79631C99-3E76-9445-B63E-D0130F5507F3}"/>
              </a:ext>
            </a:extLst>
          </p:cNvPr>
          <p:cNvSpPr>
            <a:spLocks noGrp="1"/>
          </p:cNvSpPr>
          <p:nvPr>
            <p:ph type="body" sz="quarter" idx="45" hasCustomPrompt="1"/>
          </p:nvPr>
        </p:nvSpPr>
        <p:spPr>
          <a:xfrm>
            <a:off x="7947844" y="1657587"/>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00" name="Espace réservé du texte 18">
            <a:extLst>
              <a:ext uri="{FF2B5EF4-FFF2-40B4-BE49-F238E27FC236}">
                <a16:creationId xmlns:a16="http://schemas.microsoft.com/office/drawing/2014/main" id="{8ED0AA67-C9EB-E64C-AFFE-BA1605B6A371}"/>
              </a:ext>
            </a:extLst>
          </p:cNvPr>
          <p:cNvSpPr>
            <a:spLocks noGrp="1"/>
          </p:cNvSpPr>
          <p:nvPr>
            <p:ph type="body" sz="quarter" idx="46" hasCustomPrompt="1"/>
          </p:nvPr>
        </p:nvSpPr>
        <p:spPr>
          <a:xfrm>
            <a:off x="8384008"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1" name="Espace réservé du texte 21">
            <a:extLst>
              <a:ext uri="{FF2B5EF4-FFF2-40B4-BE49-F238E27FC236}">
                <a16:creationId xmlns:a16="http://schemas.microsoft.com/office/drawing/2014/main" id="{4270469E-20F1-2345-A577-1097A28552BB}"/>
              </a:ext>
            </a:extLst>
          </p:cNvPr>
          <p:cNvSpPr>
            <a:spLocks noGrp="1"/>
          </p:cNvSpPr>
          <p:nvPr>
            <p:ph type="body" sz="quarter" idx="47"/>
          </p:nvPr>
        </p:nvSpPr>
        <p:spPr>
          <a:xfrm>
            <a:off x="8384008"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02" name="Connecteur droit 101">
            <a:extLst>
              <a:ext uri="{FF2B5EF4-FFF2-40B4-BE49-F238E27FC236}">
                <a16:creationId xmlns:a16="http://schemas.microsoft.com/office/drawing/2014/main" id="{5A074B5E-63C4-9F40-8104-B474B6AB8CA8}"/>
              </a:ext>
            </a:extLst>
          </p:cNvPr>
          <p:cNvCxnSpPr>
            <a:cxnSpLocks/>
          </p:cNvCxnSpPr>
          <p:nvPr/>
        </p:nvCxnSpPr>
        <p:spPr>
          <a:xfrm>
            <a:off x="8248877"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Espace réservé du texte 16">
            <a:extLst>
              <a:ext uri="{FF2B5EF4-FFF2-40B4-BE49-F238E27FC236}">
                <a16:creationId xmlns:a16="http://schemas.microsoft.com/office/drawing/2014/main" id="{B748F6CF-1639-D64C-B705-9E91B8C65F2D}"/>
              </a:ext>
            </a:extLst>
          </p:cNvPr>
          <p:cNvSpPr>
            <a:spLocks noGrp="1"/>
          </p:cNvSpPr>
          <p:nvPr>
            <p:ph type="body" sz="quarter" idx="48" hasCustomPrompt="1"/>
          </p:nvPr>
        </p:nvSpPr>
        <p:spPr>
          <a:xfrm>
            <a:off x="2396415" y="5832685"/>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4" name="Connecteur droit 103">
            <a:extLst>
              <a:ext uri="{FF2B5EF4-FFF2-40B4-BE49-F238E27FC236}">
                <a16:creationId xmlns:a16="http://schemas.microsoft.com/office/drawing/2014/main" id="{0751CD4C-0439-414F-A7BB-BC159385C466}"/>
              </a:ext>
            </a:extLst>
          </p:cNvPr>
          <p:cNvCxnSpPr>
            <a:cxnSpLocks/>
          </p:cNvCxnSpPr>
          <p:nvPr/>
        </p:nvCxnSpPr>
        <p:spPr>
          <a:xfrm>
            <a:off x="269744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Espace réservé du texte 18">
            <a:extLst>
              <a:ext uri="{FF2B5EF4-FFF2-40B4-BE49-F238E27FC236}">
                <a16:creationId xmlns:a16="http://schemas.microsoft.com/office/drawing/2014/main" id="{1414A8FA-2B13-E548-8E18-FA1D1C7F699C}"/>
              </a:ext>
            </a:extLst>
          </p:cNvPr>
          <p:cNvSpPr>
            <a:spLocks noGrp="1"/>
          </p:cNvSpPr>
          <p:nvPr>
            <p:ph type="body" sz="quarter" idx="49" hasCustomPrompt="1"/>
          </p:nvPr>
        </p:nvSpPr>
        <p:spPr>
          <a:xfrm>
            <a:off x="283258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6" name="Espace réservé du texte 21">
            <a:extLst>
              <a:ext uri="{FF2B5EF4-FFF2-40B4-BE49-F238E27FC236}">
                <a16:creationId xmlns:a16="http://schemas.microsoft.com/office/drawing/2014/main" id="{7A453943-1C38-9B4B-92B9-440BA8433DC8}"/>
              </a:ext>
            </a:extLst>
          </p:cNvPr>
          <p:cNvSpPr>
            <a:spLocks noGrp="1"/>
          </p:cNvSpPr>
          <p:nvPr>
            <p:ph type="body" sz="quarter" idx="50"/>
          </p:nvPr>
        </p:nvSpPr>
        <p:spPr>
          <a:xfrm>
            <a:off x="283257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07" name="Espace réservé du texte 16">
            <a:extLst>
              <a:ext uri="{FF2B5EF4-FFF2-40B4-BE49-F238E27FC236}">
                <a16:creationId xmlns:a16="http://schemas.microsoft.com/office/drawing/2014/main" id="{89B39D69-6541-1347-A73F-67EE77A9A873}"/>
              </a:ext>
            </a:extLst>
          </p:cNvPr>
          <p:cNvSpPr>
            <a:spLocks noGrp="1"/>
          </p:cNvSpPr>
          <p:nvPr>
            <p:ph type="body" sz="quarter" idx="51" hasCustomPrompt="1"/>
          </p:nvPr>
        </p:nvSpPr>
        <p:spPr>
          <a:xfrm>
            <a:off x="6107685" y="5832685"/>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8" name="Connecteur droit 107">
            <a:extLst>
              <a:ext uri="{FF2B5EF4-FFF2-40B4-BE49-F238E27FC236}">
                <a16:creationId xmlns:a16="http://schemas.microsoft.com/office/drawing/2014/main" id="{05A77039-AE02-7C4F-8F0D-93735128274C}"/>
              </a:ext>
            </a:extLst>
          </p:cNvPr>
          <p:cNvCxnSpPr>
            <a:cxnSpLocks/>
          </p:cNvCxnSpPr>
          <p:nvPr/>
        </p:nvCxnSpPr>
        <p:spPr>
          <a:xfrm>
            <a:off x="6408718"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Espace réservé du texte 18">
            <a:extLst>
              <a:ext uri="{FF2B5EF4-FFF2-40B4-BE49-F238E27FC236}">
                <a16:creationId xmlns:a16="http://schemas.microsoft.com/office/drawing/2014/main" id="{8BE8BA2F-6D72-C742-9121-E4A2A5FE9A92}"/>
              </a:ext>
            </a:extLst>
          </p:cNvPr>
          <p:cNvSpPr>
            <a:spLocks noGrp="1"/>
          </p:cNvSpPr>
          <p:nvPr>
            <p:ph type="body" sz="quarter" idx="52" hasCustomPrompt="1"/>
          </p:nvPr>
        </p:nvSpPr>
        <p:spPr>
          <a:xfrm>
            <a:off x="6543849"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0" name="Espace réservé du texte 21">
            <a:extLst>
              <a:ext uri="{FF2B5EF4-FFF2-40B4-BE49-F238E27FC236}">
                <a16:creationId xmlns:a16="http://schemas.microsoft.com/office/drawing/2014/main" id="{E6EE0144-0028-E043-ABA9-F298210504C9}"/>
              </a:ext>
            </a:extLst>
          </p:cNvPr>
          <p:cNvSpPr>
            <a:spLocks noGrp="1"/>
          </p:cNvSpPr>
          <p:nvPr>
            <p:ph type="body" sz="quarter" idx="53"/>
          </p:nvPr>
        </p:nvSpPr>
        <p:spPr>
          <a:xfrm>
            <a:off x="654384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11" name="Espace réservé du texte 18">
            <a:extLst>
              <a:ext uri="{FF2B5EF4-FFF2-40B4-BE49-F238E27FC236}">
                <a16:creationId xmlns:a16="http://schemas.microsoft.com/office/drawing/2014/main" id="{2B02E20D-8B63-2946-9693-D3A55E0D6BFA}"/>
              </a:ext>
            </a:extLst>
          </p:cNvPr>
          <p:cNvSpPr>
            <a:spLocks noGrp="1"/>
          </p:cNvSpPr>
          <p:nvPr>
            <p:ph type="body" sz="quarter" idx="54" hasCustomPrompt="1"/>
          </p:nvPr>
        </p:nvSpPr>
        <p:spPr>
          <a:xfrm>
            <a:off x="863822"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2" name="Espace réservé du texte 18">
            <a:extLst>
              <a:ext uri="{FF2B5EF4-FFF2-40B4-BE49-F238E27FC236}">
                <a16:creationId xmlns:a16="http://schemas.microsoft.com/office/drawing/2014/main" id="{86F9CF69-0A79-A545-B976-73D6D96AD5C3}"/>
              </a:ext>
            </a:extLst>
          </p:cNvPr>
          <p:cNvSpPr>
            <a:spLocks noGrp="1"/>
          </p:cNvSpPr>
          <p:nvPr>
            <p:ph type="body" sz="quarter" idx="55" hasCustomPrompt="1"/>
          </p:nvPr>
        </p:nvSpPr>
        <p:spPr>
          <a:xfrm>
            <a:off x="2708666"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3" name="Espace réservé du texte 18">
            <a:extLst>
              <a:ext uri="{FF2B5EF4-FFF2-40B4-BE49-F238E27FC236}">
                <a16:creationId xmlns:a16="http://schemas.microsoft.com/office/drawing/2014/main" id="{B4D52B6D-BDB5-0C4D-8A3A-81DDE16C9418}"/>
              </a:ext>
            </a:extLst>
          </p:cNvPr>
          <p:cNvSpPr>
            <a:spLocks noGrp="1"/>
          </p:cNvSpPr>
          <p:nvPr>
            <p:ph type="body" sz="quarter" idx="56" hasCustomPrompt="1"/>
          </p:nvPr>
        </p:nvSpPr>
        <p:spPr>
          <a:xfrm>
            <a:off x="4553511"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4" name="Espace réservé du texte 18">
            <a:extLst>
              <a:ext uri="{FF2B5EF4-FFF2-40B4-BE49-F238E27FC236}">
                <a16:creationId xmlns:a16="http://schemas.microsoft.com/office/drawing/2014/main" id="{EF2914AF-6FDF-F948-A00F-46654555ABE4}"/>
              </a:ext>
            </a:extLst>
          </p:cNvPr>
          <p:cNvSpPr>
            <a:spLocks noGrp="1"/>
          </p:cNvSpPr>
          <p:nvPr>
            <p:ph type="body" sz="quarter" idx="57" hasCustomPrompt="1"/>
          </p:nvPr>
        </p:nvSpPr>
        <p:spPr>
          <a:xfrm>
            <a:off x="6398355"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5" name="Espace réservé du texte 18">
            <a:extLst>
              <a:ext uri="{FF2B5EF4-FFF2-40B4-BE49-F238E27FC236}">
                <a16:creationId xmlns:a16="http://schemas.microsoft.com/office/drawing/2014/main" id="{56986145-F84A-534B-80B3-954517872DE6}"/>
              </a:ext>
            </a:extLst>
          </p:cNvPr>
          <p:cNvSpPr>
            <a:spLocks noGrp="1"/>
          </p:cNvSpPr>
          <p:nvPr>
            <p:ph type="body" sz="quarter" idx="58" hasCustomPrompt="1"/>
          </p:nvPr>
        </p:nvSpPr>
        <p:spPr>
          <a:xfrm>
            <a:off x="8243199"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6" name="Espace réservé du texte 18">
            <a:extLst>
              <a:ext uri="{FF2B5EF4-FFF2-40B4-BE49-F238E27FC236}">
                <a16:creationId xmlns:a16="http://schemas.microsoft.com/office/drawing/2014/main" id="{0E0F22E0-EE14-A44D-BA89-5E98843BDEFF}"/>
              </a:ext>
            </a:extLst>
          </p:cNvPr>
          <p:cNvSpPr>
            <a:spLocks noGrp="1"/>
          </p:cNvSpPr>
          <p:nvPr>
            <p:ph type="body" sz="quarter" idx="59" hasCustomPrompt="1"/>
          </p:nvPr>
        </p:nvSpPr>
        <p:spPr>
          <a:xfrm>
            <a:off x="10088044"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117" name="Connecteur droit 116">
            <a:extLst>
              <a:ext uri="{FF2B5EF4-FFF2-40B4-BE49-F238E27FC236}">
                <a16:creationId xmlns:a16="http://schemas.microsoft.com/office/drawing/2014/main" id="{B0D9C1AE-32A2-C843-BE7F-8DBE74ED019F}"/>
              </a:ext>
            </a:extLst>
          </p:cNvPr>
          <p:cNvCxnSpPr>
            <a:cxnSpLocks/>
          </p:cNvCxnSpPr>
          <p:nvPr/>
        </p:nvCxnSpPr>
        <p:spPr>
          <a:xfrm>
            <a:off x="653565" y="3890535"/>
            <a:ext cx="115278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143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uv_5">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B9E91389-B08C-E100-08B4-47542A1EA72A}"/>
              </a:ext>
            </a:extLst>
          </p:cNvPr>
          <p:cNvSpPr>
            <a:spLocks noGrp="1"/>
          </p:cNvSpPr>
          <p:nvPr>
            <p:ph type="pic" sz="quarter" idx="18"/>
          </p:nvPr>
        </p:nvSpPr>
        <p:spPr>
          <a:xfrm>
            <a:off x="0" y="-2"/>
            <a:ext cx="9672000" cy="6858002"/>
          </a:xfrm>
          <a:custGeom>
            <a:avLst/>
            <a:gdLst>
              <a:gd name="connsiteX0" fmla="*/ 0 w 9672000"/>
              <a:gd name="connsiteY0" fmla="*/ 0 h 6858002"/>
              <a:gd name="connsiteX1" fmla="*/ 5943600 w 9672000"/>
              <a:gd name="connsiteY1" fmla="*/ 0 h 6858002"/>
              <a:gd name="connsiteX2" fmla="*/ 5943600 w 9672000"/>
              <a:gd name="connsiteY2" fmla="*/ 2 h 6858002"/>
              <a:gd name="connsiteX3" fmla="*/ 7152000 w 9672000"/>
              <a:gd name="connsiteY3" fmla="*/ 2 h 6858002"/>
              <a:gd name="connsiteX4" fmla="*/ 7152000 w 9672000"/>
              <a:gd name="connsiteY4" fmla="*/ 2520002 h 6858002"/>
              <a:gd name="connsiteX5" fmla="*/ 9672000 w 9672000"/>
              <a:gd name="connsiteY5" fmla="*/ 2520002 h 6858002"/>
              <a:gd name="connsiteX6" fmla="*/ 9672000 w 9672000"/>
              <a:gd name="connsiteY6" fmla="*/ 5524464 h 6858002"/>
              <a:gd name="connsiteX7" fmla="*/ 8338462 w 9672000"/>
              <a:gd name="connsiteY7" fmla="*/ 6858002 h 6858002"/>
              <a:gd name="connsiteX8" fmla="*/ 5943600 w 9672000"/>
              <a:gd name="connsiteY8" fmla="*/ 6858002 h 6858002"/>
              <a:gd name="connsiteX9" fmla="*/ 0 w 9672000"/>
              <a:gd name="connsiteY9" fmla="*/ 6858002 h 6858002"/>
              <a:gd name="connsiteX10" fmla="*/ 0 w 9672000"/>
              <a:gd name="connsiteY10"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72000" h="6858002">
                <a:moveTo>
                  <a:pt x="0" y="0"/>
                </a:moveTo>
                <a:lnTo>
                  <a:pt x="5943600" y="0"/>
                </a:lnTo>
                <a:lnTo>
                  <a:pt x="5943600" y="2"/>
                </a:lnTo>
                <a:lnTo>
                  <a:pt x="7152000" y="2"/>
                </a:lnTo>
                <a:lnTo>
                  <a:pt x="7152000" y="2520002"/>
                </a:lnTo>
                <a:lnTo>
                  <a:pt x="9672000" y="2520002"/>
                </a:lnTo>
                <a:lnTo>
                  <a:pt x="9672000" y="5524464"/>
                </a:lnTo>
                <a:cubicBezTo>
                  <a:pt x="9672000" y="6260957"/>
                  <a:pt x="9074955" y="6858002"/>
                  <a:pt x="8338462" y="6858002"/>
                </a:cubicBezTo>
                <a:lnTo>
                  <a:pt x="5943600" y="6858002"/>
                </a:lnTo>
                <a:lnTo>
                  <a:pt x="0" y="6858002"/>
                </a:lnTo>
                <a:lnTo>
                  <a:pt x="0" y="2"/>
                </a:lnTo>
                <a:close/>
              </a:path>
            </a:pathLst>
          </a:custGeom>
          <a:solidFill>
            <a:schemeClr val="bg1">
              <a:lumMod val="85000"/>
            </a:schemeClr>
          </a:solidFill>
        </p:spPr>
        <p:txBody>
          <a:bodyPr wrap="square">
            <a:noAutofit/>
          </a:bodyPr>
          <a:lstStyle/>
          <a:p>
            <a:endParaRPr lang="fr-FR"/>
          </a:p>
        </p:txBody>
      </p:sp>
      <p:pic>
        <p:nvPicPr>
          <p:cNvPr id="16" name="Image 15">
            <a:extLst>
              <a:ext uri="{FF2B5EF4-FFF2-40B4-BE49-F238E27FC236}">
                <a16:creationId xmlns:a16="http://schemas.microsoft.com/office/drawing/2014/main" id="{1C37A752-95EF-A8DF-89A0-224868F14F27}"/>
              </a:ext>
            </a:extLst>
          </p:cNvPr>
          <p:cNvPicPr>
            <a:picLocks noChangeAspect="1"/>
          </p:cNvPicPr>
          <p:nvPr userDrawn="1"/>
        </p:nvPicPr>
        <p:blipFill>
          <a:blip r:embed="rId2"/>
          <a:srcRect t="64" b="64"/>
          <a:stretch/>
        </p:blipFill>
        <p:spPr>
          <a:xfrm rot="10800000">
            <a:off x="7147129" y="1"/>
            <a:ext cx="2523247" cy="2520000"/>
          </a:xfrm>
          <a:prstGeom prst="rect">
            <a:avLst/>
          </a:prstGeom>
        </p:spPr>
      </p:pic>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71999" y="5530121"/>
            <a:ext cx="2519999" cy="1327879"/>
          </a:xfrm>
          <a:prstGeom prst="rect">
            <a:avLst/>
          </a:prstGeom>
        </p:spPr>
      </p:pic>
      <p:sp>
        <p:nvSpPr>
          <p:cNvPr id="8" name="Rectangle 7">
            <a:extLst>
              <a:ext uri="{FF2B5EF4-FFF2-40B4-BE49-F238E27FC236}">
                <a16:creationId xmlns:a16="http://schemas.microsoft.com/office/drawing/2014/main" id="{DCB93652-CFDF-26D2-6220-01E2DA5CF25F}"/>
              </a:ext>
            </a:extLst>
          </p:cNvPr>
          <p:cNvSpPr/>
          <p:nvPr userDrawn="1"/>
        </p:nvSpPr>
        <p:spPr>
          <a:xfrm>
            <a:off x="9672000" y="0"/>
            <a:ext cx="1260000" cy="25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Titre 1">
            <a:extLst>
              <a:ext uri="{FF2B5EF4-FFF2-40B4-BE49-F238E27FC236}">
                <a16:creationId xmlns:a16="http://schemas.microsoft.com/office/drawing/2014/main" id="{13A563CB-83D5-89E1-2640-15D6F1AC1B76}"/>
              </a:ext>
            </a:extLst>
          </p:cNvPr>
          <p:cNvSpPr>
            <a:spLocks noGrp="1"/>
          </p:cNvSpPr>
          <p:nvPr>
            <p:ph type="title" hasCustomPrompt="1"/>
          </p:nvPr>
        </p:nvSpPr>
        <p:spPr>
          <a:xfrm>
            <a:off x="781050" y="2520000"/>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13" name="Espace réservé du texte 8">
            <a:extLst>
              <a:ext uri="{FF2B5EF4-FFF2-40B4-BE49-F238E27FC236}">
                <a16:creationId xmlns:a16="http://schemas.microsoft.com/office/drawing/2014/main" id="{4F529B88-477E-D7C8-08C2-74A760DECC1E}"/>
              </a:ext>
            </a:extLst>
          </p:cNvPr>
          <p:cNvSpPr>
            <a:spLocks noGrp="1"/>
          </p:cNvSpPr>
          <p:nvPr>
            <p:ph type="body" sz="quarter" idx="14" hasCustomPrompt="1"/>
          </p:nvPr>
        </p:nvSpPr>
        <p:spPr>
          <a:xfrm>
            <a:off x="781050" y="4160762"/>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14" name="Espace réservé du texte 16">
            <a:extLst>
              <a:ext uri="{FF2B5EF4-FFF2-40B4-BE49-F238E27FC236}">
                <a16:creationId xmlns:a16="http://schemas.microsoft.com/office/drawing/2014/main" id="{6CBB8C13-127B-8030-55C6-BC8CF07E2284}"/>
              </a:ext>
            </a:extLst>
          </p:cNvPr>
          <p:cNvSpPr>
            <a:spLocks noGrp="1"/>
          </p:cNvSpPr>
          <p:nvPr>
            <p:ph type="body" sz="quarter" idx="16" hasCustomPrompt="1"/>
          </p:nvPr>
        </p:nvSpPr>
        <p:spPr>
          <a:xfrm>
            <a:off x="780769" y="5454011"/>
            <a:ext cx="5413375" cy="293688"/>
          </a:xfrm>
        </p:spPr>
        <p:txBody>
          <a:bodyPr anchor="ctr">
            <a:noAutofit/>
          </a:bodyPr>
          <a:lstStyle>
            <a:lvl1pPr>
              <a:defRPr lang="fr-FR" sz="1600" b="1" i="0" kern="1200" cap="all" baseline="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15" name="Espace réservé du texte 8">
            <a:extLst>
              <a:ext uri="{FF2B5EF4-FFF2-40B4-BE49-F238E27FC236}">
                <a16:creationId xmlns:a16="http://schemas.microsoft.com/office/drawing/2014/main" id="{CA095C9B-8665-7020-7D3D-D6A5CAD9EBE7}"/>
              </a:ext>
            </a:extLst>
          </p:cNvPr>
          <p:cNvSpPr>
            <a:spLocks noGrp="1"/>
          </p:cNvSpPr>
          <p:nvPr>
            <p:ph type="body" sz="quarter" idx="15" hasCustomPrompt="1"/>
          </p:nvPr>
        </p:nvSpPr>
        <p:spPr>
          <a:xfrm rot="16200000">
            <a:off x="-1475350" y="5011351"/>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23" name="Image 22">
            <a:extLst>
              <a:ext uri="{FF2B5EF4-FFF2-40B4-BE49-F238E27FC236}">
                <a16:creationId xmlns:a16="http://schemas.microsoft.com/office/drawing/2014/main" id="{2DE197B7-7DA6-15D8-07C5-CFA230A29D68}"/>
              </a:ext>
            </a:extLst>
          </p:cNvPr>
          <p:cNvPicPr>
            <a:picLocks noChangeAspect="1"/>
          </p:cNvPicPr>
          <p:nvPr userDrawn="1"/>
        </p:nvPicPr>
        <p:blipFill>
          <a:blip r:embed="rId4"/>
          <a:stretch>
            <a:fillRect/>
          </a:stretch>
        </p:blipFill>
        <p:spPr>
          <a:xfrm rot="10800000">
            <a:off x="9668400" y="-33289"/>
            <a:ext cx="2523600" cy="2553289"/>
          </a:xfrm>
          <a:prstGeom prst="rect">
            <a:avLst/>
          </a:prstGeom>
        </p:spPr>
      </p:pic>
    </p:spTree>
    <p:extLst>
      <p:ext uri="{BB962C8B-B14F-4D97-AF65-F5344CB8AC3E}">
        <p14:creationId xmlns:p14="http://schemas.microsoft.com/office/powerpoint/2010/main" val="320310232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meline blanc_2">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endParaRPr lang="fr-F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73EA0A52-BA4A-48D4-AEA5-1E92905A8774}" type="slidenum">
              <a:rPr lang="fr-FR" smtClean="0"/>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Tree>
    <p:extLst>
      <p:ext uri="{BB962C8B-B14F-4D97-AF65-F5344CB8AC3E}">
        <p14:creationId xmlns:p14="http://schemas.microsoft.com/office/powerpoint/2010/main" val="247962015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meline blanc_3">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endParaRPr lang="fr-F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73EA0A52-BA4A-48D4-AEA5-1E92905A8774}" type="slidenum">
              <a:rPr lang="fr-FR" smtClean="0"/>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p:nvSpPr>
        <p:spPr>
          <a:xfrm>
            <a:off x="6100313" y="39001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202566852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imeline blanc_4">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endParaRPr lang="fr-F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73EA0A52-BA4A-48D4-AEA5-1E92905A8774}" type="slidenum">
              <a:rPr lang="fr-FR" smtClean="0"/>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p:nvSpPr>
        <p:spPr>
          <a:xfrm>
            <a:off x="6096000" y="45422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04326061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imeline blanc_5">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endParaRPr lang="fr-F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73EA0A52-BA4A-48D4-AEA5-1E92905A8774}" type="slidenum">
              <a:rPr lang="fr-FR" smtClean="0"/>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p:nvSpPr>
        <p:spPr>
          <a:xfrm rot="5400000">
            <a:off x="11530205"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294013820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meline blanc_6">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endParaRPr lang="fr-F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73EA0A52-BA4A-48D4-AEA5-1E92905A8774}" type="slidenum">
              <a:rPr lang="fr-FR" smtClean="0"/>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37472021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meline blanc_7">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endParaRPr lang="fr-F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73EA0A52-BA4A-48D4-AEA5-1E92905A8774}" type="slidenum">
              <a:rPr lang="fr-FR" smtClean="0"/>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308DB379-505E-894B-B240-6C509A1456AB}"/>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7" name="object 7">
            <a:extLst>
              <a:ext uri="{FF2B5EF4-FFF2-40B4-BE49-F238E27FC236}">
                <a16:creationId xmlns:a16="http://schemas.microsoft.com/office/drawing/2014/main" id="{899035CF-B059-DE44-8CF7-FBD4A511D0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8" name="object 7">
            <a:extLst>
              <a:ext uri="{FF2B5EF4-FFF2-40B4-BE49-F238E27FC236}">
                <a16:creationId xmlns:a16="http://schemas.microsoft.com/office/drawing/2014/main" id="{E0197834-B52B-964F-9C10-74795AC013EE}"/>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9" name="object 7">
            <a:extLst>
              <a:ext uri="{FF2B5EF4-FFF2-40B4-BE49-F238E27FC236}">
                <a16:creationId xmlns:a16="http://schemas.microsoft.com/office/drawing/2014/main" id="{F7849773-51DE-6941-96D8-FEB6DE861862}"/>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30" name="object 7">
            <a:extLst>
              <a:ext uri="{FF2B5EF4-FFF2-40B4-BE49-F238E27FC236}">
                <a16:creationId xmlns:a16="http://schemas.microsoft.com/office/drawing/2014/main" id="{D15013E4-0A87-E144-B76E-42B7ABE59DA2}"/>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387085902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Digital_1">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6" name="Espace réservé pour une image  3">
            <a:extLst>
              <a:ext uri="{FF2B5EF4-FFF2-40B4-BE49-F238E27FC236}">
                <a16:creationId xmlns:a16="http://schemas.microsoft.com/office/drawing/2014/main" id="{EB62F300-2D78-764F-8671-CC8EC6303595}"/>
              </a:ext>
            </a:extLst>
          </p:cNvPr>
          <p:cNvSpPr>
            <a:spLocks noGrp="1"/>
          </p:cNvSpPr>
          <p:nvPr>
            <p:ph type="pic" sz="quarter" idx="23"/>
          </p:nvPr>
        </p:nvSpPr>
        <p:spPr>
          <a:xfrm>
            <a:off x="6334838" y="754103"/>
            <a:ext cx="4514590" cy="6162262"/>
          </a:xfrm>
          <a:prstGeom prst="rect">
            <a:avLst/>
          </a:prstGeom>
          <a:solidFill>
            <a:schemeClr val="bg1">
              <a:lumMod val="75000"/>
            </a:schemeClr>
          </a:solidFill>
        </p:spPr>
        <p:txBody>
          <a:bodyPr/>
          <a:lstStyle>
            <a:lvl1pPr algn="ctr">
              <a:defRPr sz="1800"/>
            </a:lvl1pPr>
          </a:lstStyle>
          <a:p>
            <a:r>
              <a:rPr lang="fr-FR"/>
              <a:t>Cliquez sur l'icône pour ajouter une image</a:t>
            </a: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pied de page 2">
            <a:extLst>
              <a:ext uri="{FF2B5EF4-FFF2-40B4-BE49-F238E27FC236}">
                <a16:creationId xmlns:a16="http://schemas.microsoft.com/office/drawing/2014/main" id="{098B8EA1-F5AB-D84E-8AA6-3E1696A1162B}"/>
              </a:ext>
            </a:extLst>
          </p:cNvPr>
          <p:cNvSpPr>
            <a:spLocks noGrp="1"/>
          </p:cNvSpPr>
          <p:nvPr>
            <p:ph type="ftr" sz="quarter" idx="10"/>
          </p:nvPr>
        </p:nvSpPr>
        <p:spPr>
          <a:xfrm>
            <a:off x="229517" y="6502427"/>
            <a:ext cx="4291683" cy="153618"/>
          </a:xfrm>
        </p:spPr>
        <p:txBody>
          <a:bodyPr/>
          <a:lstStyle/>
          <a:p>
            <a:endParaRPr lang="fr-FR"/>
          </a:p>
        </p:txBody>
      </p:sp>
    </p:spTree>
    <p:extLst>
      <p:ext uri="{BB962C8B-B14F-4D97-AF65-F5344CB8AC3E}">
        <p14:creationId xmlns:p14="http://schemas.microsoft.com/office/powerpoint/2010/main" val="282133326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Digital_2">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3">
            <a:extLst>
              <a:ext uri="{FF2B5EF4-FFF2-40B4-BE49-F238E27FC236}">
                <a16:creationId xmlns:a16="http://schemas.microsoft.com/office/drawing/2014/main" id="{88ABB2CF-2FC3-3F4F-B82C-760CA1A906CE}"/>
              </a:ext>
            </a:extLst>
          </p:cNvPr>
          <p:cNvSpPr>
            <a:spLocks noGrp="1"/>
          </p:cNvSpPr>
          <p:nvPr>
            <p:ph type="pic" sz="quarter" idx="23"/>
          </p:nvPr>
        </p:nvSpPr>
        <p:spPr>
          <a:xfrm>
            <a:off x="6245932" y="854529"/>
            <a:ext cx="4799452" cy="6049341"/>
          </a:xfrm>
          <a:prstGeom prst="round2SameRect">
            <a:avLst>
              <a:gd name="adj1" fmla="val 8199"/>
              <a:gd name="adj2" fmla="val 0"/>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E3973B8B-7DA2-F640-A22A-173365A1E663}"/>
              </a:ext>
            </a:extLst>
          </p:cNvPr>
          <p:cNvSpPr>
            <a:spLocks noGrp="1"/>
          </p:cNvSpPr>
          <p:nvPr>
            <p:ph type="ftr" sz="quarter" idx="10"/>
          </p:nvPr>
        </p:nvSpPr>
        <p:spPr>
          <a:xfrm>
            <a:off x="229517" y="6502427"/>
            <a:ext cx="4291683" cy="153618"/>
          </a:xfrm>
        </p:spPr>
        <p:txBody>
          <a:bodyPr/>
          <a:lstStyle/>
          <a:p>
            <a:endParaRPr lang="fr-FR"/>
          </a:p>
        </p:txBody>
      </p:sp>
    </p:spTree>
    <p:extLst>
      <p:ext uri="{BB962C8B-B14F-4D97-AF65-F5344CB8AC3E}">
        <p14:creationId xmlns:p14="http://schemas.microsoft.com/office/powerpoint/2010/main" val="353874735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Digital_3">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4867062"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24313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243140"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4860926"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Espace réservé pour une image  3">
            <a:extLst>
              <a:ext uri="{FF2B5EF4-FFF2-40B4-BE49-F238E27FC236}">
                <a16:creationId xmlns:a16="http://schemas.microsoft.com/office/drawing/2014/main" id="{DD4FF025-7A63-AC4A-8577-8E3C4447101B}"/>
              </a:ext>
            </a:extLst>
          </p:cNvPr>
          <p:cNvSpPr>
            <a:spLocks noGrp="1"/>
          </p:cNvSpPr>
          <p:nvPr>
            <p:ph type="pic" sz="quarter" idx="23"/>
          </p:nvPr>
        </p:nvSpPr>
        <p:spPr>
          <a:xfrm>
            <a:off x="5823329" y="1061358"/>
            <a:ext cx="6368671" cy="4520293"/>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36248CB0-6CEA-4E40-8523-D267A4E7F00B}"/>
              </a:ext>
            </a:extLst>
          </p:cNvPr>
          <p:cNvSpPr>
            <a:spLocks noGrp="1"/>
          </p:cNvSpPr>
          <p:nvPr>
            <p:ph type="ftr" sz="quarter" idx="10"/>
          </p:nvPr>
        </p:nvSpPr>
        <p:spPr>
          <a:xfrm>
            <a:off x="229517" y="6502427"/>
            <a:ext cx="4291683" cy="153618"/>
          </a:xfrm>
        </p:spPr>
        <p:txBody>
          <a:bodyPr/>
          <a:lstStyle/>
          <a:p>
            <a:endParaRPr lang="fr-FR"/>
          </a:p>
        </p:txBody>
      </p:sp>
    </p:spTree>
    <p:extLst>
      <p:ext uri="{BB962C8B-B14F-4D97-AF65-F5344CB8AC3E}">
        <p14:creationId xmlns:p14="http://schemas.microsoft.com/office/powerpoint/2010/main" val="207286111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Digital_4">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73EA0A52-BA4A-48D4-AEA5-1E92905A8774}" type="slidenum">
              <a:rPr lang="fr-FR" smtClean="0"/>
              <a:t>‹N°›</a:t>
            </a:fld>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7" y="1822414"/>
            <a:ext cx="2805680"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280568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2" name="Espace réservé pour une image  3">
            <a:extLst>
              <a:ext uri="{FF2B5EF4-FFF2-40B4-BE49-F238E27FC236}">
                <a16:creationId xmlns:a16="http://schemas.microsoft.com/office/drawing/2014/main" id="{E765560D-8392-7A41-A01D-2AAC48CEF552}"/>
              </a:ext>
            </a:extLst>
          </p:cNvPr>
          <p:cNvSpPr>
            <a:spLocks noGrp="1"/>
          </p:cNvSpPr>
          <p:nvPr>
            <p:ph type="pic" sz="quarter" idx="23"/>
          </p:nvPr>
        </p:nvSpPr>
        <p:spPr>
          <a:xfrm>
            <a:off x="5577670" y="2293309"/>
            <a:ext cx="4258704" cy="2404106"/>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23" name="Espace réservé pour une image  3">
            <a:extLst>
              <a:ext uri="{FF2B5EF4-FFF2-40B4-BE49-F238E27FC236}">
                <a16:creationId xmlns:a16="http://schemas.microsoft.com/office/drawing/2014/main" id="{21A16565-0008-934E-A2B7-FE17B98F4411}"/>
              </a:ext>
            </a:extLst>
          </p:cNvPr>
          <p:cNvSpPr>
            <a:spLocks noGrp="1"/>
          </p:cNvSpPr>
          <p:nvPr>
            <p:ph type="pic" sz="quarter" idx="53"/>
          </p:nvPr>
        </p:nvSpPr>
        <p:spPr>
          <a:xfrm>
            <a:off x="3924559" y="2773792"/>
            <a:ext cx="1818805" cy="2390412"/>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24" name="Espace réservé pour une image  3">
            <a:extLst>
              <a:ext uri="{FF2B5EF4-FFF2-40B4-BE49-F238E27FC236}">
                <a16:creationId xmlns:a16="http://schemas.microsoft.com/office/drawing/2014/main" id="{E6B5FAC2-FBA6-D34C-812F-18BEFDB4D4ED}"/>
              </a:ext>
            </a:extLst>
          </p:cNvPr>
          <p:cNvSpPr>
            <a:spLocks noGrp="1"/>
          </p:cNvSpPr>
          <p:nvPr>
            <p:ph type="pic" sz="quarter" idx="54"/>
          </p:nvPr>
        </p:nvSpPr>
        <p:spPr>
          <a:xfrm>
            <a:off x="10260487" y="2861440"/>
            <a:ext cx="1190231" cy="2468571"/>
          </a:xfrm>
          <a:prstGeom prst="roundRect">
            <a:avLst>
              <a:gd name="adj" fmla="val 6805"/>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889DBEE6-E9F1-8240-8C84-EE985EAADC9F}"/>
              </a:ext>
            </a:extLst>
          </p:cNvPr>
          <p:cNvSpPr>
            <a:spLocks noGrp="1"/>
          </p:cNvSpPr>
          <p:nvPr>
            <p:ph type="ftr" sz="quarter" idx="10"/>
          </p:nvPr>
        </p:nvSpPr>
        <p:spPr>
          <a:xfrm>
            <a:off x="229517" y="6502427"/>
            <a:ext cx="4291683" cy="153618"/>
          </a:xfrm>
        </p:spPr>
        <p:txBody>
          <a:bodyPr/>
          <a:lstStyle/>
          <a:p>
            <a:endParaRPr lang="fr-FR"/>
          </a:p>
        </p:txBody>
      </p:sp>
    </p:spTree>
    <p:extLst>
      <p:ext uri="{BB962C8B-B14F-4D97-AF65-F5344CB8AC3E}">
        <p14:creationId xmlns:p14="http://schemas.microsoft.com/office/powerpoint/2010/main" val="490248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uv_6">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D548DC-B42A-36E0-D629-C418049E8D31}"/>
              </a:ext>
            </a:extLst>
          </p:cNvPr>
          <p:cNvSpPr/>
          <p:nvPr userDrawn="1"/>
        </p:nvSpPr>
        <p:spPr>
          <a:xfrm>
            <a:off x="8763000" y="0"/>
            <a:ext cx="3428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6" name="Rectangle 15">
            <a:extLst>
              <a:ext uri="{FF2B5EF4-FFF2-40B4-BE49-F238E27FC236}">
                <a16:creationId xmlns:a16="http://schemas.microsoft.com/office/drawing/2014/main" id="{ACF2D807-A027-78E8-E707-49B4F5AA461B}"/>
              </a:ext>
            </a:extLst>
          </p:cNvPr>
          <p:cNvSpPr/>
          <p:nvPr userDrawn="1"/>
        </p:nvSpPr>
        <p:spPr>
          <a:xfrm>
            <a:off x="0" y="0"/>
            <a:ext cx="8763000" cy="6858000"/>
          </a:xfrm>
          <a:prstGeom prst="rect">
            <a:avLst/>
          </a:prstGeom>
          <a:gradFill>
            <a:gsLst>
              <a:gs pos="0">
                <a:schemeClr val="accent4"/>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8" name="Espace réservé pour une image  17">
            <a:extLst>
              <a:ext uri="{FF2B5EF4-FFF2-40B4-BE49-F238E27FC236}">
                <a16:creationId xmlns:a16="http://schemas.microsoft.com/office/drawing/2014/main" id="{75D9DF35-2B43-A5B3-11F0-C39B816D0540}"/>
              </a:ext>
            </a:extLst>
          </p:cNvPr>
          <p:cNvSpPr>
            <a:spLocks noGrp="1"/>
          </p:cNvSpPr>
          <p:nvPr>
            <p:ph type="pic" sz="quarter" idx="17"/>
          </p:nvPr>
        </p:nvSpPr>
        <p:spPr>
          <a:xfrm>
            <a:off x="5334000" y="0"/>
            <a:ext cx="6858000" cy="6858000"/>
          </a:xfrm>
          <a:prstGeom prst="ellipse">
            <a:avLst/>
          </a:prstGeom>
          <a:solidFill>
            <a:schemeClr val="bg1">
              <a:lumMod val="85000"/>
            </a:schemeClr>
          </a:solidFill>
        </p:spPr>
        <p:txBody>
          <a:bodyPr/>
          <a:lstStyle>
            <a:lvl1pPr algn="ctr">
              <a:defRPr/>
            </a:lvl1pPr>
          </a:lstStyle>
          <a:p>
            <a:endParaRPr lang="fr-FR"/>
          </a:p>
        </p:txBody>
      </p:sp>
      <p:sp>
        <p:nvSpPr>
          <p:cNvPr id="32" name="Forme libre 31">
            <a:extLst>
              <a:ext uri="{FF2B5EF4-FFF2-40B4-BE49-F238E27FC236}">
                <a16:creationId xmlns:a16="http://schemas.microsoft.com/office/drawing/2014/main" id="{282848C4-BBFD-7937-921A-68E2A5F03FF8}"/>
              </a:ext>
            </a:extLst>
          </p:cNvPr>
          <p:cNvSpPr>
            <a:spLocks noChangeAspect="1"/>
          </p:cNvSpPr>
          <p:nvPr userDrawn="1"/>
        </p:nvSpPr>
        <p:spPr>
          <a:xfrm>
            <a:off x="0" y="366766"/>
            <a:ext cx="1892300" cy="6124468"/>
          </a:xfrm>
          <a:custGeom>
            <a:avLst/>
            <a:gdLst>
              <a:gd name="connsiteX0" fmla="*/ 0 w 1892300"/>
              <a:gd name="connsiteY0" fmla="*/ 0 h 6124468"/>
              <a:gd name="connsiteX1" fmla="*/ 97765 w 1892300"/>
              <a:gd name="connsiteY1" fmla="*/ 47096 h 6124468"/>
              <a:gd name="connsiteX2" fmla="*/ 1892300 w 1892300"/>
              <a:gd name="connsiteY2" fmla="*/ 3062234 h 6124468"/>
              <a:gd name="connsiteX3" fmla="*/ 97765 w 1892300"/>
              <a:gd name="connsiteY3" fmla="*/ 6077372 h 6124468"/>
              <a:gd name="connsiteX4" fmla="*/ 0 w 1892300"/>
              <a:gd name="connsiteY4" fmla="*/ 6124468 h 612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6124468">
                <a:moveTo>
                  <a:pt x="0" y="0"/>
                </a:moveTo>
                <a:lnTo>
                  <a:pt x="97765" y="47096"/>
                </a:lnTo>
                <a:cubicBezTo>
                  <a:pt x="1166671" y="627761"/>
                  <a:pt x="1892300" y="1760258"/>
                  <a:pt x="1892300" y="3062234"/>
                </a:cubicBezTo>
                <a:cubicBezTo>
                  <a:pt x="1892300" y="4364211"/>
                  <a:pt x="1166671" y="5496708"/>
                  <a:pt x="97765" y="6077372"/>
                </a:cubicBezTo>
                <a:lnTo>
                  <a:pt x="0" y="612446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20" name="ZoneTexte 19">
            <a:extLst>
              <a:ext uri="{FF2B5EF4-FFF2-40B4-BE49-F238E27FC236}">
                <a16:creationId xmlns:a16="http://schemas.microsoft.com/office/drawing/2014/main" id="{BF10474A-B2D3-1051-5FA1-3F6ED6DB733D}"/>
              </a:ext>
            </a:extLst>
          </p:cNvPr>
          <p:cNvSpPr txBox="1"/>
          <p:nvPr userDrawn="1"/>
        </p:nvSpPr>
        <p:spPr>
          <a:xfrm>
            <a:off x="4521200" y="7975600"/>
            <a:ext cx="41678" cy="338554"/>
          </a:xfrm>
          <a:prstGeom prst="rect">
            <a:avLst/>
          </a:prstGeom>
          <a:noFill/>
        </p:spPr>
        <p:txBody>
          <a:bodyPr wrap="none" lIns="0" rIns="0" rtlCol="0">
            <a:spAutoFit/>
          </a:bodyPr>
          <a:lstStyle/>
          <a:p>
            <a:pPr algn="l"/>
            <a:r>
              <a:rPr lang="fr-FR" sz="1600" b="0" i="0">
                <a:latin typeface="Source Sans Pro Light" panose="020B0403030403020204" pitchFamily="34" charset="77"/>
              </a:rPr>
              <a:t> </a:t>
            </a:r>
          </a:p>
        </p:txBody>
      </p:sp>
      <p:sp>
        <p:nvSpPr>
          <p:cNvPr id="22" name="Espace réservé du texte 8">
            <a:extLst>
              <a:ext uri="{FF2B5EF4-FFF2-40B4-BE49-F238E27FC236}">
                <a16:creationId xmlns:a16="http://schemas.microsoft.com/office/drawing/2014/main" id="{D7CDB41A-C6C2-927E-76FC-0BED433F52B3}"/>
              </a:ext>
            </a:extLst>
          </p:cNvPr>
          <p:cNvSpPr>
            <a:spLocks noGrp="1"/>
          </p:cNvSpPr>
          <p:nvPr>
            <p:ph type="body" sz="quarter" idx="18" hasCustomPrompt="1"/>
          </p:nvPr>
        </p:nvSpPr>
        <p:spPr>
          <a:xfrm rot="16200000">
            <a:off x="10452350" y="4904351"/>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7" name="Espace réservé du texte 8">
            <a:extLst>
              <a:ext uri="{FF2B5EF4-FFF2-40B4-BE49-F238E27FC236}">
                <a16:creationId xmlns:a16="http://schemas.microsoft.com/office/drawing/2014/main" id="{D1FD0001-2C08-8AF7-FAD5-9F968A2CB27E}"/>
              </a:ext>
            </a:extLst>
          </p:cNvPr>
          <p:cNvSpPr>
            <a:spLocks noGrp="1"/>
          </p:cNvSpPr>
          <p:nvPr>
            <p:ph type="body" sz="quarter" idx="19" hasCustomPrompt="1"/>
          </p:nvPr>
        </p:nvSpPr>
        <p:spPr>
          <a:xfrm>
            <a:off x="781050" y="4285962"/>
            <a:ext cx="4540250" cy="711703"/>
          </a:xfrm>
          <a:prstGeom prst="rect">
            <a:avLst/>
          </a:prstGeom>
        </p:spPr>
        <p:txBody>
          <a:bodyPr anchor="t">
            <a:noAutofit/>
          </a:bodyPr>
          <a:lstStyle>
            <a:lvl1pPr>
              <a:lnSpc>
                <a:spcPct val="80000"/>
              </a:lnSpc>
              <a:spcAft>
                <a:spcPts val="0"/>
              </a:spcAft>
              <a:defRPr sz="1800" b="1" i="0" cap="none" baseline="0">
                <a:solidFill>
                  <a:schemeClr val="accent2"/>
                </a:solidFill>
                <a:latin typeface="Paris2024" panose="02010503030201020103" pitchFamily="2" charset="0"/>
              </a:defRPr>
            </a:lvl1pPr>
          </a:lstStyle>
          <a:p>
            <a:pPr lvl="0"/>
            <a:r>
              <a:rPr lang="fr-FR"/>
              <a:t>Sous-titre de la présentation</a:t>
            </a:r>
          </a:p>
        </p:txBody>
      </p:sp>
      <p:sp>
        <p:nvSpPr>
          <p:cNvPr id="28" name="Espace réservé du texte 16">
            <a:extLst>
              <a:ext uri="{FF2B5EF4-FFF2-40B4-BE49-F238E27FC236}">
                <a16:creationId xmlns:a16="http://schemas.microsoft.com/office/drawing/2014/main" id="{CD30B397-2BD4-2935-B449-6D2DA510A099}"/>
              </a:ext>
            </a:extLst>
          </p:cNvPr>
          <p:cNvSpPr>
            <a:spLocks noGrp="1"/>
          </p:cNvSpPr>
          <p:nvPr>
            <p:ph type="body" sz="quarter" idx="20" hasCustomPrompt="1"/>
          </p:nvPr>
        </p:nvSpPr>
        <p:spPr>
          <a:xfrm>
            <a:off x="780770" y="6009161"/>
            <a:ext cx="4540486" cy="293688"/>
          </a:xfrm>
        </p:spPr>
        <p:txBody>
          <a:bodyPr anchor="ctr">
            <a:noAutofit/>
          </a:bodyPr>
          <a:lstStyle>
            <a:lvl1pPr>
              <a:defRPr lang="fr-FR" sz="1600" b="1" i="0" kern="1200" cap="all" baseline="0" dirty="0">
                <a:solidFill>
                  <a:schemeClr val="accent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31" name="Titre 1">
            <a:extLst>
              <a:ext uri="{FF2B5EF4-FFF2-40B4-BE49-F238E27FC236}">
                <a16:creationId xmlns:a16="http://schemas.microsoft.com/office/drawing/2014/main" id="{8A3D28D8-25A2-09EB-70DF-33C4DABAB667}"/>
              </a:ext>
            </a:extLst>
          </p:cNvPr>
          <p:cNvSpPr>
            <a:spLocks noGrp="1"/>
          </p:cNvSpPr>
          <p:nvPr>
            <p:ph type="title" hasCustomPrompt="1"/>
          </p:nvPr>
        </p:nvSpPr>
        <p:spPr>
          <a:xfrm>
            <a:off x="781050" y="2645199"/>
            <a:ext cx="4817249"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pic>
        <p:nvPicPr>
          <p:cNvPr id="4" name="Image 3">
            <a:extLst>
              <a:ext uri="{FF2B5EF4-FFF2-40B4-BE49-F238E27FC236}">
                <a16:creationId xmlns:a16="http://schemas.microsoft.com/office/drawing/2014/main" id="{BD814D09-D459-0DCC-6C11-738315D44D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7826" y="375850"/>
            <a:ext cx="2550432" cy="1343915"/>
          </a:xfrm>
          <a:prstGeom prst="rect">
            <a:avLst/>
          </a:prstGeom>
        </p:spPr>
      </p:pic>
    </p:spTree>
    <p:extLst>
      <p:ext uri="{BB962C8B-B14F-4D97-AF65-F5344CB8AC3E}">
        <p14:creationId xmlns:p14="http://schemas.microsoft.com/office/powerpoint/2010/main" val="416737691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Merci">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F6B38E5A-59CA-704E-9FEF-03795808A848}"/>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8" name="Espace réservé du texte 8">
            <a:extLst>
              <a:ext uri="{FF2B5EF4-FFF2-40B4-BE49-F238E27FC236}">
                <a16:creationId xmlns:a16="http://schemas.microsoft.com/office/drawing/2014/main" id="{6D076B31-526E-F74B-87AD-8DB477070B2B}"/>
              </a:ext>
            </a:extLst>
          </p:cNvPr>
          <p:cNvSpPr>
            <a:spLocks noGrp="1"/>
          </p:cNvSpPr>
          <p:nvPr>
            <p:ph type="body" sz="quarter" idx="16" hasCustomPrompt="1"/>
          </p:nvPr>
        </p:nvSpPr>
        <p:spPr>
          <a:xfrm rot="16200000">
            <a:off x="10693121" y="5244342"/>
            <a:ext cx="2799071" cy="198688"/>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Titre 1">
            <a:extLst>
              <a:ext uri="{FF2B5EF4-FFF2-40B4-BE49-F238E27FC236}">
                <a16:creationId xmlns:a16="http://schemas.microsoft.com/office/drawing/2014/main" id="{E42F1D31-16E2-5840-B903-E08C6ADD2A76}"/>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0" name="Espace réservé du texte 8">
            <a:extLst>
              <a:ext uri="{FF2B5EF4-FFF2-40B4-BE49-F238E27FC236}">
                <a16:creationId xmlns:a16="http://schemas.microsoft.com/office/drawing/2014/main" id="{BA4F6BF5-27D6-E844-8846-7AA866EE309A}"/>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
        <p:nvSpPr>
          <p:cNvPr id="7" name="Espace réservé du texte 8">
            <a:extLst>
              <a:ext uri="{FF2B5EF4-FFF2-40B4-BE49-F238E27FC236}">
                <a16:creationId xmlns:a16="http://schemas.microsoft.com/office/drawing/2014/main" id="{AAF854CC-D7E2-E346-B1E4-4CD47ED90404}"/>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2">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Tree>
    <p:extLst>
      <p:ext uri="{BB962C8B-B14F-4D97-AF65-F5344CB8AC3E}">
        <p14:creationId xmlns:p14="http://schemas.microsoft.com/office/powerpoint/2010/main" val="182920240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1_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 r="3"/>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texte 8">
            <a:extLst>
              <a:ext uri="{FF2B5EF4-FFF2-40B4-BE49-F238E27FC236}">
                <a16:creationId xmlns:a16="http://schemas.microsoft.com/office/drawing/2014/main" id="{272BBBFF-AEB9-774C-A722-97042567A696}"/>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3">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
        <p:nvSpPr>
          <p:cNvPr id="15" name="Titre 1">
            <a:extLst>
              <a:ext uri="{FF2B5EF4-FFF2-40B4-BE49-F238E27FC236}">
                <a16:creationId xmlns:a16="http://schemas.microsoft.com/office/drawing/2014/main" id="{1DAEE03B-1358-B042-82BD-9F2F611C177E}"/>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8" name="Espace réservé du texte 8">
            <a:extLst>
              <a:ext uri="{FF2B5EF4-FFF2-40B4-BE49-F238E27FC236}">
                <a16:creationId xmlns:a16="http://schemas.microsoft.com/office/drawing/2014/main" id="{6EB544EA-9824-F442-B59B-2CE55597AF48}"/>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pic>
        <p:nvPicPr>
          <p:cNvPr id="14" name="Image 13">
            <a:extLst>
              <a:ext uri="{FF2B5EF4-FFF2-40B4-BE49-F238E27FC236}">
                <a16:creationId xmlns:a16="http://schemas.microsoft.com/office/drawing/2014/main" id="{699C6503-4FE8-1B4B-B5AE-68543CE86DC2}"/>
              </a:ext>
            </a:extLst>
          </p:cNvPr>
          <p:cNvPicPr>
            <a:picLocks noChangeAspect="1"/>
          </p:cNvPicPr>
          <p:nvPr/>
        </p:nvPicPr>
        <p:blipFill>
          <a:blip r:embed="rId4"/>
          <a:stretch>
            <a:fillRect/>
          </a:stretch>
        </p:blipFill>
        <p:spPr>
          <a:xfrm>
            <a:off x="9367822" y="5257032"/>
            <a:ext cx="2574338" cy="1356512"/>
          </a:xfrm>
          <a:prstGeom prst="rect">
            <a:avLst/>
          </a:prstGeom>
        </p:spPr>
      </p:pic>
    </p:spTree>
    <p:extLst>
      <p:ext uri="{BB962C8B-B14F-4D97-AF65-F5344CB8AC3E}">
        <p14:creationId xmlns:p14="http://schemas.microsoft.com/office/powerpoint/2010/main" val="166901838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Fin animé">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10A5B6-997F-DE4F-ADE2-D6D5B4EFC3E5}"/>
              </a:ext>
            </a:extLst>
          </p:cNvPr>
          <p:cNvPicPr>
            <a:picLocks noChangeAspect="1"/>
          </p:cNvPicPr>
          <p:nvPr/>
        </p:nvPicPr>
        <p:blipFill>
          <a:blip r:embed="rId2"/>
          <a:stretch>
            <a:fillRect/>
          </a:stretch>
        </p:blipFill>
        <p:spPr>
          <a:xfrm>
            <a:off x="4107366" y="1440366"/>
            <a:ext cx="3977268" cy="3977268"/>
          </a:xfrm>
          <a:prstGeom prst="rect">
            <a:avLst/>
          </a:prstGeom>
        </p:spPr>
      </p:pic>
    </p:spTree>
    <p:extLst>
      <p:ext uri="{BB962C8B-B14F-4D97-AF65-F5344CB8AC3E}">
        <p14:creationId xmlns:p14="http://schemas.microsoft.com/office/powerpoint/2010/main" val="127007781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Fin fix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AA4EC5-F898-7048-9755-6E466BDDD6D6}"/>
              </a:ext>
            </a:extLst>
          </p:cNvPr>
          <p:cNvPicPr>
            <a:picLocks noChangeAspect="1"/>
          </p:cNvPicPr>
          <p:nvPr/>
        </p:nvPicPr>
        <p:blipFill>
          <a:blip r:embed="rId2"/>
          <a:stretch>
            <a:fillRect/>
          </a:stretch>
        </p:blipFill>
        <p:spPr>
          <a:xfrm>
            <a:off x="3450336" y="2034904"/>
            <a:ext cx="5291328" cy="2788192"/>
          </a:xfrm>
          <a:prstGeom prst="rect">
            <a:avLst/>
          </a:prstGeom>
        </p:spPr>
      </p:pic>
    </p:spTree>
    <p:extLst>
      <p:ext uri="{BB962C8B-B14F-4D97-AF65-F5344CB8AC3E}">
        <p14:creationId xmlns:p14="http://schemas.microsoft.com/office/powerpoint/2010/main" val="267437841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BF7933-44A1-4355-9F0A-ABA83DAB8C0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E7EDF2-4B42-4105-A3C1-C177E1D01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A198B0E-4A04-4E7F-959E-A65BBCDB7ED9}"/>
              </a:ext>
            </a:extLst>
          </p:cNvPr>
          <p:cNvSpPr>
            <a:spLocks noGrp="1"/>
          </p:cNvSpPr>
          <p:nvPr>
            <p:ph type="dt" sz="half" idx="10"/>
          </p:nvPr>
        </p:nvSpPr>
        <p:spPr/>
        <p:txBody>
          <a:bodyPr/>
          <a:lstStyle/>
          <a:p>
            <a:fld id="{E84E9480-7CE7-40C7-A2ED-CE9D67C0CA4F}" type="datetimeFigureOut">
              <a:rPr lang="fr-FR" smtClean="0"/>
              <a:t>28/11/2025</a:t>
            </a:fld>
            <a:endParaRPr lang="fr-FR"/>
          </a:p>
        </p:txBody>
      </p:sp>
      <p:sp>
        <p:nvSpPr>
          <p:cNvPr id="5" name="Espace réservé du pied de page 4">
            <a:extLst>
              <a:ext uri="{FF2B5EF4-FFF2-40B4-BE49-F238E27FC236}">
                <a16:creationId xmlns:a16="http://schemas.microsoft.com/office/drawing/2014/main" id="{4AC9ED85-3D37-416C-A8B0-92C35F319A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53F2C8-9FE6-483E-8222-91B83FAFC40F}"/>
              </a:ext>
            </a:extLst>
          </p:cNvPr>
          <p:cNvSpPr>
            <a:spLocks noGrp="1"/>
          </p:cNvSpPr>
          <p:nvPr>
            <p:ph type="sldNum" sz="quarter" idx="12"/>
          </p:nvPr>
        </p:nvSpPr>
        <p:spPr/>
        <p:txBody>
          <a:bodyPr/>
          <a:lstStyle/>
          <a:p>
            <a:fld id="{814B6155-8C87-45B1-8B93-6AFF0517CB80}" type="slidenum">
              <a:rPr lang="fr-FR" smtClean="0"/>
              <a:t>‹N°›</a:t>
            </a:fld>
            <a:endParaRPr lang="fr-FR"/>
          </a:p>
        </p:txBody>
      </p:sp>
    </p:spTree>
    <p:extLst>
      <p:ext uri="{BB962C8B-B14F-4D97-AF65-F5344CB8AC3E}">
        <p14:creationId xmlns:p14="http://schemas.microsoft.com/office/powerpoint/2010/main" val="315560895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Couverture_1">
    <p:bg>
      <p:bgPr>
        <a:solidFill>
          <a:schemeClr val="tx1"/>
        </a:solidFill>
        <a:effectLst/>
      </p:bgPr>
    </p:bg>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0E78CA43-E349-8F49-9E09-C8ADBEC9EB80}"/>
              </a:ext>
            </a:extLst>
          </p:cNvPr>
          <p:cNvSpPr>
            <a:spLocks noGrp="1"/>
          </p:cNvSpPr>
          <p:nvPr>
            <p:ph type="pic" sz="quarter" idx="10"/>
          </p:nvPr>
        </p:nvSpPr>
        <p:spPr>
          <a:xfrm>
            <a:off x="0" y="0"/>
            <a:ext cx="12192000" cy="6858000"/>
          </a:xfrm>
          <a:prstGeom prst="rect">
            <a:avLst/>
          </a:prstGeom>
          <a:noFill/>
        </p:spPr>
        <p:txBody>
          <a:bodyPr/>
          <a:lstStyle>
            <a:lvl1pPr>
              <a:defRPr>
                <a:noFill/>
              </a:defRPr>
            </a:lvl1pPr>
          </a:lstStyle>
          <a:p>
            <a:r>
              <a:rPr lang="fr-FR"/>
              <a:t>Cliquez sur l'icône pour ajouter une image</a:t>
            </a:r>
          </a:p>
        </p:txBody>
      </p:sp>
      <p:sp>
        <p:nvSpPr>
          <p:cNvPr id="12" name="Espace réservé du texte 8">
            <a:extLst>
              <a:ext uri="{FF2B5EF4-FFF2-40B4-BE49-F238E27FC236}">
                <a16:creationId xmlns:a16="http://schemas.microsoft.com/office/drawing/2014/main" id="{A1C4F9CA-B041-F446-8010-9C3C89EE948D}"/>
              </a:ext>
            </a:extLst>
          </p:cNvPr>
          <p:cNvSpPr>
            <a:spLocks noGrp="1"/>
          </p:cNvSpPr>
          <p:nvPr>
            <p:ph type="body" sz="quarter" idx="15" hasCustomPrompt="1"/>
          </p:nvPr>
        </p:nvSpPr>
        <p:spPr>
          <a:xfrm>
            <a:off x="9254669" y="6517753"/>
            <a:ext cx="2799071" cy="276999"/>
          </a:xfrm>
          <a:prstGeom prst="rect">
            <a:avLst/>
          </a:prstGeom>
        </p:spPr>
        <p:txBody>
          <a:bodyPr anchor="ctr"/>
          <a:lstStyle>
            <a:lvl1pPr algn="r">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3" name="Titre 1">
            <a:extLst>
              <a:ext uri="{FF2B5EF4-FFF2-40B4-BE49-F238E27FC236}">
                <a16:creationId xmlns:a16="http://schemas.microsoft.com/office/drawing/2014/main" id="{7801D57B-5B9F-8843-A224-3EFF5F08C555}"/>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spTree>
    <p:extLst>
      <p:ext uri="{BB962C8B-B14F-4D97-AF65-F5344CB8AC3E}">
        <p14:creationId xmlns:p14="http://schemas.microsoft.com/office/powerpoint/2010/main" val="2638119144"/>
      </p:ext>
    </p:extLst>
  </p:cSld>
  <p:clrMapOvr>
    <a:masterClrMapping/>
  </p:clrMapOvr>
  <p:hf hdr="0" dt="0"/>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pic>
        <p:nvPicPr>
          <p:cNvPr id="16" name="Image 15">
            <a:extLst>
              <a:ext uri="{FF2B5EF4-FFF2-40B4-BE49-F238E27FC236}">
                <a16:creationId xmlns:a16="http://schemas.microsoft.com/office/drawing/2014/main" id="{0129AC35-89A0-3D4C-81BF-39936D4E2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328" y="336808"/>
            <a:ext cx="2561981" cy="1350000"/>
          </a:xfrm>
          <a:prstGeom prst="rect">
            <a:avLst/>
          </a:prstGeom>
        </p:spPr>
      </p:pic>
      <p:sp>
        <p:nvSpPr>
          <p:cNvPr id="12" name="Titre 1">
            <a:extLst>
              <a:ext uri="{FF2B5EF4-FFF2-40B4-BE49-F238E27FC236}">
                <a16:creationId xmlns:a16="http://schemas.microsoft.com/office/drawing/2014/main" id="{DF44C224-2FE5-E04F-98B6-303FC83E51F4}"/>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Tree>
    <p:extLst>
      <p:ext uri="{BB962C8B-B14F-4D97-AF65-F5344CB8AC3E}">
        <p14:creationId xmlns:p14="http://schemas.microsoft.com/office/powerpoint/2010/main" val="1026279360"/>
      </p:ext>
    </p:extLst>
  </p:cSld>
  <p:clrMapOvr>
    <a:masterClrMapping/>
  </p:clrMapOvr>
  <p:hf hdr="0" dt="0"/>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Sommair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554448"/>
          </a:xfrm>
        </p:spPr>
        <p:txBody>
          <a:bodyPr>
            <a:noAutofit/>
          </a:bodyPr>
          <a:lstStyle>
            <a:lvl1pPr>
              <a:defRPr sz="8800"/>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texte 11">
            <a:extLst>
              <a:ext uri="{FF2B5EF4-FFF2-40B4-BE49-F238E27FC236}">
                <a16:creationId xmlns:a16="http://schemas.microsoft.com/office/drawing/2014/main" id="{EA2EC948-1B5B-934C-BEB9-596BEDE4787B}"/>
              </a:ext>
            </a:extLst>
          </p:cNvPr>
          <p:cNvSpPr>
            <a:spLocks noGrp="1"/>
          </p:cNvSpPr>
          <p:nvPr>
            <p:ph type="body" sz="quarter" idx="40" hasCustomPrompt="1"/>
          </p:nvPr>
        </p:nvSpPr>
        <p:spPr>
          <a:xfrm>
            <a:off x="5067300"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5" name="Espace réservé du texte 11">
            <a:extLst>
              <a:ext uri="{FF2B5EF4-FFF2-40B4-BE49-F238E27FC236}">
                <a16:creationId xmlns:a16="http://schemas.microsoft.com/office/drawing/2014/main" id="{1093678B-EAB0-A949-A91D-B340674D82D9}"/>
              </a:ext>
            </a:extLst>
          </p:cNvPr>
          <p:cNvSpPr>
            <a:spLocks noGrp="1"/>
          </p:cNvSpPr>
          <p:nvPr>
            <p:ph type="body" sz="quarter" idx="41" hasCustomPrompt="1"/>
          </p:nvPr>
        </p:nvSpPr>
        <p:spPr>
          <a:xfrm>
            <a:off x="1353432"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6" name="Espace réservé du texte 11">
            <a:extLst>
              <a:ext uri="{FF2B5EF4-FFF2-40B4-BE49-F238E27FC236}">
                <a16:creationId xmlns:a16="http://schemas.microsoft.com/office/drawing/2014/main" id="{A5B3D544-7D8D-1C44-AC1D-9822FC0F6DDB}"/>
              </a:ext>
            </a:extLst>
          </p:cNvPr>
          <p:cNvSpPr>
            <a:spLocks noGrp="1"/>
          </p:cNvSpPr>
          <p:nvPr>
            <p:ph type="body" sz="quarter" idx="42" hasCustomPrompt="1"/>
          </p:nvPr>
        </p:nvSpPr>
        <p:spPr>
          <a:xfrm>
            <a:off x="8781168"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Tree>
    <p:extLst>
      <p:ext uri="{BB962C8B-B14F-4D97-AF65-F5344CB8AC3E}">
        <p14:creationId xmlns:p14="http://schemas.microsoft.com/office/powerpoint/2010/main" val="364074326"/>
      </p:ext>
    </p:extLst>
  </p:cSld>
  <p:clrMapOvr>
    <a:masterClrMapping/>
  </p:clrMapOvr>
  <p:hf hdr="0" dt="0"/>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Sommaire Blanc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410756"/>
          </a:xfrm>
        </p:spPr>
        <p:txBody>
          <a:bodyPr>
            <a:noAutofit/>
          </a:bodyPr>
          <a:lstStyle>
            <a:lvl1pPr>
              <a:defRPr sz="8800"/>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733327349"/>
      </p:ext>
    </p:extLst>
  </p:cSld>
  <p:clrMapOvr>
    <a:masterClrMapping/>
  </p:clrMapOvr>
  <p:hf hdr="0" dt="0"/>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Sommaire Blanc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240939"/>
          </a:xfrm>
        </p:spPr>
        <p:txBody>
          <a:bodyPr>
            <a:noAutofit/>
          </a:bodyPr>
          <a:lstStyle>
            <a:lvl1pPr>
              <a:defRPr sz="8800"/>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00319494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uv_7">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4756A8A9-0C0C-C85D-F89E-5C6A02BAD0C0}"/>
              </a:ext>
            </a:extLst>
          </p:cNvPr>
          <p:cNvSpPr>
            <a:spLocks noGrp="1"/>
          </p:cNvSpPr>
          <p:nvPr>
            <p:ph type="pic" sz="quarter" idx="18"/>
          </p:nvPr>
        </p:nvSpPr>
        <p:spPr>
          <a:xfrm>
            <a:off x="0" y="-2"/>
            <a:ext cx="9672000" cy="6858002"/>
          </a:xfrm>
          <a:custGeom>
            <a:avLst/>
            <a:gdLst>
              <a:gd name="connsiteX0" fmla="*/ 0 w 9672000"/>
              <a:gd name="connsiteY0" fmla="*/ 0 h 6858002"/>
              <a:gd name="connsiteX1" fmla="*/ 5943600 w 9672000"/>
              <a:gd name="connsiteY1" fmla="*/ 0 h 6858002"/>
              <a:gd name="connsiteX2" fmla="*/ 5943600 w 9672000"/>
              <a:gd name="connsiteY2" fmla="*/ 2 h 6858002"/>
              <a:gd name="connsiteX3" fmla="*/ 7152000 w 9672000"/>
              <a:gd name="connsiteY3" fmla="*/ 2 h 6858002"/>
              <a:gd name="connsiteX4" fmla="*/ 7152000 w 9672000"/>
              <a:gd name="connsiteY4" fmla="*/ 2520002 h 6858002"/>
              <a:gd name="connsiteX5" fmla="*/ 9672000 w 9672000"/>
              <a:gd name="connsiteY5" fmla="*/ 2520002 h 6858002"/>
              <a:gd name="connsiteX6" fmla="*/ 9672000 w 9672000"/>
              <a:gd name="connsiteY6" fmla="*/ 5524464 h 6858002"/>
              <a:gd name="connsiteX7" fmla="*/ 8338462 w 9672000"/>
              <a:gd name="connsiteY7" fmla="*/ 6858002 h 6858002"/>
              <a:gd name="connsiteX8" fmla="*/ 5943600 w 9672000"/>
              <a:gd name="connsiteY8" fmla="*/ 6858002 h 6858002"/>
              <a:gd name="connsiteX9" fmla="*/ 0 w 9672000"/>
              <a:gd name="connsiteY9" fmla="*/ 6858002 h 6858002"/>
              <a:gd name="connsiteX10" fmla="*/ 0 w 9672000"/>
              <a:gd name="connsiteY10"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72000" h="6858002">
                <a:moveTo>
                  <a:pt x="0" y="0"/>
                </a:moveTo>
                <a:lnTo>
                  <a:pt x="5943600" y="0"/>
                </a:lnTo>
                <a:lnTo>
                  <a:pt x="5943600" y="2"/>
                </a:lnTo>
                <a:lnTo>
                  <a:pt x="7152000" y="2"/>
                </a:lnTo>
                <a:lnTo>
                  <a:pt x="7152000" y="2520002"/>
                </a:lnTo>
                <a:lnTo>
                  <a:pt x="9672000" y="2520002"/>
                </a:lnTo>
                <a:lnTo>
                  <a:pt x="9672000" y="5524464"/>
                </a:lnTo>
                <a:cubicBezTo>
                  <a:pt x="9672000" y="6260957"/>
                  <a:pt x="9074955" y="6858002"/>
                  <a:pt x="8338462" y="6858002"/>
                </a:cubicBezTo>
                <a:lnTo>
                  <a:pt x="5943600" y="6858002"/>
                </a:lnTo>
                <a:lnTo>
                  <a:pt x="0" y="6858002"/>
                </a:lnTo>
                <a:lnTo>
                  <a:pt x="0" y="2"/>
                </a:lnTo>
                <a:close/>
              </a:path>
            </a:pathLst>
          </a:custGeom>
          <a:solidFill>
            <a:schemeClr val="bg1">
              <a:lumMod val="85000"/>
            </a:schemeClr>
          </a:solidFill>
        </p:spPr>
        <p:txBody>
          <a:bodyPr wrap="square">
            <a:noAutofit/>
          </a:bodyPr>
          <a:lstStyle/>
          <a:p>
            <a:endParaRPr lang="fr-FR"/>
          </a:p>
        </p:txBody>
      </p:sp>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71999" y="5530121"/>
            <a:ext cx="2519999" cy="1327879"/>
          </a:xfrm>
          <a:prstGeom prst="rect">
            <a:avLst/>
          </a:prstGeom>
        </p:spPr>
      </p:pic>
      <p:sp>
        <p:nvSpPr>
          <p:cNvPr id="8" name="Rectangle 7">
            <a:extLst>
              <a:ext uri="{FF2B5EF4-FFF2-40B4-BE49-F238E27FC236}">
                <a16:creationId xmlns:a16="http://schemas.microsoft.com/office/drawing/2014/main" id="{DCB93652-CFDF-26D2-6220-01E2DA5CF25F}"/>
              </a:ext>
            </a:extLst>
          </p:cNvPr>
          <p:cNvSpPr/>
          <p:nvPr userDrawn="1"/>
        </p:nvSpPr>
        <p:spPr>
          <a:xfrm>
            <a:off x="9672000" y="1281954"/>
            <a:ext cx="1282871" cy="12380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Titre 1">
            <a:extLst>
              <a:ext uri="{FF2B5EF4-FFF2-40B4-BE49-F238E27FC236}">
                <a16:creationId xmlns:a16="http://schemas.microsoft.com/office/drawing/2014/main" id="{13A563CB-83D5-89E1-2640-15D6F1AC1B76}"/>
              </a:ext>
            </a:extLst>
          </p:cNvPr>
          <p:cNvSpPr>
            <a:spLocks noGrp="1"/>
          </p:cNvSpPr>
          <p:nvPr>
            <p:ph type="title" hasCustomPrompt="1"/>
          </p:nvPr>
        </p:nvSpPr>
        <p:spPr>
          <a:xfrm>
            <a:off x="781050" y="2520000"/>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13" name="Espace réservé du texte 8">
            <a:extLst>
              <a:ext uri="{FF2B5EF4-FFF2-40B4-BE49-F238E27FC236}">
                <a16:creationId xmlns:a16="http://schemas.microsoft.com/office/drawing/2014/main" id="{4F529B88-477E-D7C8-08C2-74A760DECC1E}"/>
              </a:ext>
            </a:extLst>
          </p:cNvPr>
          <p:cNvSpPr>
            <a:spLocks noGrp="1"/>
          </p:cNvSpPr>
          <p:nvPr>
            <p:ph type="body" sz="quarter" idx="14" hasCustomPrompt="1"/>
          </p:nvPr>
        </p:nvSpPr>
        <p:spPr>
          <a:xfrm>
            <a:off x="781050" y="4160762"/>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14" name="Espace réservé du texte 16">
            <a:extLst>
              <a:ext uri="{FF2B5EF4-FFF2-40B4-BE49-F238E27FC236}">
                <a16:creationId xmlns:a16="http://schemas.microsoft.com/office/drawing/2014/main" id="{6CBB8C13-127B-8030-55C6-BC8CF07E2284}"/>
              </a:ext>
            </a:extLst>
          </p:cNvPr>
          <p:cNvSpPr>
            <a:spLocks noGrp="1"/>
          </p:cNvSpPr>
          <p:nvPr>
            <p:ph type="body" sz="quarter" idx="16" hasCustomPrompt="1"/>
          </p:nvPr>
        </p:nvSpPr>
        <p:spPr>
          <a:xfrm>
            <a:off x="780769" y="5454011"/>
            <a:ext cx="5413375" cy="293688"/>
          </a:xfrm>
        </p:spPr>
        <p:txBody>
          <a:bodyPr anchor="ctr">
            <a:noAutofit/>
          </a:bodyPr>
          <a:lstStyle>
            <a:lvl1pPr>
              <a:defRPr lang="fr-FR" sz="1600" b="1" i="0" kern="1200" cap="all" baseline="0" dirty="0">
                <a:solidFill>
                  <a:schemeClr val="tx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pic>
        <p:nvPicPr>
          <p:cNvPr id="3" name="Image 2">
            <a:extLst>
              <a:ext uri="{FF2B5EF4-FFF2-40B4-BE49-F238E27FC236}">
                <a16:creationId xmlns:a16="http://schemas.microsoft.com/office/drawing/2014/main" id="{CE0C0F12-343B-3A19-4FE9-3BE3F7E045A1}"/>
              </a:ext>
            </a:extLst>
          </p:cNvPr>
          <p:cNvPicPr>
            <a:picLocks noChangeAspect="1"/>
          </p:cNvPicPr>
          <p:nvPr userDrawn="1"/>
        </p:nvPicPr>
        <p:blipFill rotWithShape="1">
          <a:blip r:embed="rId3"/>
          <a:srcRect t="953"/>
          <a:stretch/>
        </p:blipFill>
        <p:spPr>
          <a:xfrm>
            <a:off x="9671999" y="0"/>
            <a:ext cx="2520001" cy="2520000"/>
          </a:xfrm>
          <a:prstGeom prst="rect">
            <a:avLst/>
          </a:prstGeom>
        </p:spPr>
      </p:pic>
      <p:sp>
        <p:nvSpPr>
          <p:cNvPr id="4" name="Rectangle 3">
            <a:extLst>
              <a:ext uri="{FF2B5EF4-FFF2-40B4-BE49-F238E27FC236}">
                <a16:creationId xmlns:a16="http://schemas.microsoft.com/office/drawing/2014/main" id="{2202834E-0171-AE54-0D41-6EA16ECC37DC}"/>
              </a:ext>
            </a:extLst>
          </p:cNvPr>
          <p:cNvSpPr>
            <a:spLocks noChangeAspect="1"/>
          </p:cNvSpPr>
          <p:nvPr userDrawn="1"/>
        </p:nvSpPr>
        <p:spPr>
          <a:xfrm>
            <a:off x="7152000" y="0"/>
            <a:ext cx="252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0" name="Espace réservé du texte 8">
            <a:extLst>
              <a:ext uri="{FF2B5EF4-FFF2-40B4-BE49-F238E27FC236}">
                <a16:creationId xmlns:a16="http://schemas.microsoft.com/office/drawing/2014/main" id="{6802F180-EEBE-80AB-14A5-BF56F4B98177}"/>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2" name="Image 1">
            <a:extLst>
              <a:ext uri="{FF2B5EF4-FFF2-40B4-BE49-F238E27FC236}">
                <a16:creationId xmlns:a16="http://schemas.microsoft.com/office/drawing/2014/main" id="{43292A4E-D355-DB0F-FB04-4BF4A29277FD}"/>
              </a:ext>
            </a:extLst>
          </p:cNvPr>
          <p:cNvPicPr>
            <a:picLocks noChangeAspect="1"/>
          </p:cNvPicPr>
          <p:nvPr userDrawn="1"/>
        </p:nvPicPr>
        <p:blipFill rotWithShape="1">
          <a:blip r:embed="rId4"/>
          <a:srcRect t="-1" r="10553" b="33378"/>
          <a:stretch/>
        </p:blipFill>
        <p:spPr>
          <a:xfrm>
            <a:off x="7168425" y="18000"/>
            <a:ext cx="2487150" cy="2484000"/>
          </a:xfrm>
          <a:prstGeom prst="rect">
            <a:avLst/>
          </a:prstGeom>
        </p:spPr>
      </p:pic>
    </p:spTree>
    <p:extLst>
      <p:ext uri="{BB962C8B-B14F-4D97-AF65-F5344CB8AC3E}">
        <p14:creationId xmlns:p14="http://schemas.microsoft.com/office/powerpoint/2010/main" val="36167733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Sommaire Noir_1">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91530542-1D11-B743-A949-763A6BFD1236}"/>
              </a:ext>
            </a:extLst>
          </p:cNvPr>
          <p:cNvSpPr>
            <a:spLocks noGrp="1"/>
          </p:cNvSpPr>
          <p:nvPr>
            <p:ph type="body" sz="quarter" idx="35" hasCustomPrompt="1"/>
          </p:nvPr>
        </p:nvSpPr>
        <p:spPr>
          <a:xfrm>
            <a:off x="135550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0597DDC3-9AA3-E34C-BD09-0506204D122D}"/>
              </a:ext>
            </a:extLst>
          </p:cNvPr>
          <p:cNvSpPr>
            <a:spLocks noGrp="1"/>
          </p:cNvSpPr>
          <p:nvPr>
            <p:ph type="body" sz="quarter" idx="37" hasCustomPrompt="1"/>
          </p:nvPr>
        </p:nvSpPr>
        <p:spPr>
          <a:xfrm>
            <a:off x="506789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F69362EE-2128-4147-900F-09DFE9E060EC}"/>
              </a:ext>
            </a:extLst>
          </p:cNvPr>
          <p:cNvSpPr>
            <a:spLocks noGrp="1"/>
          </p:cNvSpPr>
          <p:nvPr>
            <p:ph type="body" sz="quarter" idx="39" hasCustomPrompt="1"/>
          </p:nvPr>
        </p:nvSpPr>
        <p:spPr>
          <a:xfrm>
            <a:off x="8782351"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571295740"/>
      </p:ext>
    </p:extLst>
  </p:cSld>
  <p:clrMapOvr>
    <a:masterClrMapping/>
  </p:clrMapOvr>
  <p:hf hdr="0" dt="0"/>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Sommaire Noir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997563198"/>
      </p:ext>
    </p:extLst>
  </p:cSld>
  <p:clrMapOvr>
    <a:masterClrMapping/>
  </p:clrMapOvr>
  <p:hf hdr="0" dt="0"/>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Sommaire Noir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021595"/>
          </a:xfrm>
        </p:spPr>
        <p:txBody>
          <a:bodyPr>
            <a:noAutofit/>
          </a:bodyPr>
          <a:lstStyle>
            <a:lvl1pPr>
              <a:defRPr sz="8800">
                <a:solidFill>
                  <a:schemeClr val="bg1"/>
                </a:solidFill>
              </a:defRPr>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566812862"/>
      </p:ext>
    </p:extLst>
  </p:cSld>
  <p:clrMapOvr>
    <a:masterClrMapping/>
  </p:clrMapOvr>
  <p:hf hdr="0" dt="0"/>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Chapitre_1">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p:nvSpPr>
        <p:spPr>
          <a:xfrm>
            <a:off x="4053946" y="0"/>
            <a:ext cx="8138054" cy="6876826"/>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tx1"/>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88E50E6D-0897-F648-857E-C8FA475B0FA8}"/>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bg1"/>
                </a:solidFill>
              </a:defRPr>
            </a:lvl1pPr>
          </a:lstStyle>
          <a:p>
            <a:r>
              <a:rPr lang="fr-FR"/>
              <a:t>Modifiez le style du titre</a:t>
            </a:r>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Tree>
    <p:extLst>
      <p:ext uri="{BB962C8B-B14F-4D97-AF65-F5344CB8AC3E}">
        <p14:creationId xmlns:p14="http://schemas.microsoft.com/office/powerpoint/2010/main" val="1317306569"/>
      </p:ext>
    </p:extLst>
  </p:cSld>
  <p:clrMapOvr>
    <a:masterClrMapping/>
  </p:clrMapOvr>
  <p:hf hdr="0" dt="0"/>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Chapitre_2">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p:nvSpPr>
        <p:spPr>
          <a:xfrm flipH="1">
            <a:off x="0" y="0"/>
            <a:ext cx="4053946"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accent3"/>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tx1"/>
            </a:solidFill>
          </a:ln>
        </p:spPr>
        <p:txBody>
          <a:bodyPr/>
          <a:lstStyle>
            <a:lvl1pPr>
              <a:defRPr>
                <a:solidFill>
                  <a:schemeClr val="tx1"/>
                </a:solidFill>
              </a:defRPr>
            </a:lvl1pPr>
          </a:lstStyle>
          <a:p>
            <a:fld id="{357A9C3B-1893-BB49-A95E-3FB6DF1F64D2}" type="slidenum">
              <a:rPr lang="fr-FR" smtClean="0"/>
              <a:pPr/>
              <a:t>‹N°›</a:t>
            </a:fld>
            <a:endParaRPr lang="fr-FR"/>
          </a:p>
        </p:txBody>
      </p:sp>
      <p:sp>
        <p:nvSpPr>
          <p:cNvPr id="9" name="Titre 1">
            <a:extLst>
              <a:ext uri="{FF2B5EF4-FFF2-40B4-BE49-F238E27FC236}">
                <a16:creationId xmlns:a16="http://schemas.microsoft.com/office/drawing/2014/main" id="{BAC7F4FF-D136-C64E-90EB-A2F7AF898273}"/>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tx1"/>
                </a:solidFill>
              </a:defRPr>
            </a:lvl1pPr>
          </a:lstStyle>
          <a:p>
            <a:r>
              <a:rPr lang="fr-FR"/>
              <a:t>Modifiez le style du titre</a:t>
            </a:r>
          </a:p>
        </p:txBody>
      </p:sp>
    </p:spTree>
    <p:extLst>
      <p:ext uri="{BB962C8B-B14F-4D97-AF65-F5344CB8AC3E}">
        <p14:creationId xmlns:p14="http://schemas.microsoft.com/office/powerpoint/2010/main" val="3234403829"/>
      </p:ext>
    </p:extLst>
  </p:cSld>
  <p:clrMapOvr>
    <a:masterClrMapping/>
  </p:clrMapOvr>
  <p:hf hdr="0" dt="0"/>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Sous partie_1">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2BEDA7F4-C717-1048-A934-BA2BB55E87F0}"/>
              </a:ext>
            </a:extLst>
          </p:cNvPr>
          <p:cNvSpPr/>
          <p:nvPr/>
        </p:nvSpPr>
        <p:spPr>
          <a:xfrm>
            <a:off x="0" y="0"/>
            <a:ext cx="4053945"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9" name="Espace réservé pour une image  13">
            <a:extLst>
              <a:ext uri="{FF2B5EF4-FFF2-40B4-BE49-F238E27FC236}">
                <a16:creationId xmlns:a16="http://schemas.microsoft.com/office/drawing/2014/main" id="{667C99C9-D20B-DF4B-A210-4932924A9016}"/>
              </a:ext>
            </a:extLst>
          </p:cNvPr>
          <p:cNvSpPr>
            <a:spLocks noGrp="1" noChangeAspect="1"/>
          </p:cNvSpPr>
          <p:nvPr>
            <p:ph type="pic" sz="quarter" idx="33"/>
          </p:nvPr>
        </p:nvSpPr>
        <p:spPr>
          <a:xfrm>
            <a:off x="6425485" y="1171662"/>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7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8C46E942-9CAC-BB49-8B19-6435D4492197}"/>
              </a:ext>
            </a:extLst>
          </p:cNvPr>
          <p:cNvSpPr>
            <a:spLocks noGrp="1"/>
          </p:cNvSpPr>
          <p:nvPr>
            <p:ph type="body" sz="quarter" idx="51" hasCustomPrompt="1"/>
          </p:nvPr>
        </p:nvSpPr>
        <p:spPr>
          <a:xfrm>
            <a:off x="6532855" y="5358736"/>
            <a:ext cx="2420145" cy="199102"/>
          </a:xfrm>
          <a:prstGeom prst="rect">
            <a:avLst/>
          </a:prstGeom>
        </p:spPr>
        <p:txBody>
          <a:bodyPr anchor="ctr"/>
          <a:lstStyle>
            <a:lvl1pPr algn="l">
              <a:defRPr lang="fr-FR" sz="800" b="0" i="0" kern="1200" dirty="0">
                <a:solidFill>
                  <a:schemeClr val="bg1">
                    <a:lumMod val="6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1" name="Espace réservé du texte 10">
            <a:extLst>
              <a:ext uri="{FF2B5EF4-FFF2-40B4-BE49-F238E27FC236}">
                <a16:creationId xmlns:a16="http://schemas.microsoft.com/office/drawing/2014/main" id="{B0123882-E77E-4D4A-9527-D758B4C276F9}"/>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3326947572"/>
      </p:ext>
    </p:extLst>
  </p:cSld>
  <p:clrMapOvr>
    <a:masterClrMapping/>
  </p:clrMapOvr>
  <p:hf hdr="0" dt="0"/>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Sous partie_2">
    <p:bg>
      <p:bgPr>
        <a:solidFill>
          <a:schemeClr val="accent3"/>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E5AEAAC-B05F-374E-9FF3-1A8A22763A2B}"/>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3963021" y="0"/>
            <a:ext cx="8228979" cy="6876638"/>
          </a:xfrm>
          <a:prstGeom prst="rect">
            <a:avLst/>
          </a:prstGeom>
        </p:spPr>
      </p:pic>
      <p:sp>
        <p:nvSpPr>
          <p:cNvPr id="5" name="object 5">
            <a:extLst>
              <a:ext uri="{FF2B5EF4-FFF2-40B4-BE49-F238E27FC236}">
                <a16:creationId xmlns:a16="http://schemas.microsoft.com/office/drawing/2014/main" id="{2BEDA7F4-C717-1048-A934-BA2BB55E87F0}"/>
              </a:ext>
            </a:extLst>
          </p:cNvPr>
          <p:cNvSpPr/>
          <p:nvPr/>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u texte 10">
            <a:extLst>
              <a:ext uri="{FF2B5EF4-FFF2-40B4-BE49-F238E27FC236}">
                <a16:creationId xmlns:a16="http://schemas.microsoft.com/office/drawing/2014/main" id="{DA4B911F-2FEB-9A41-AFE1-EEBC90A1CB3C}"/>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3207662466"/>
      </p:ext>
    </p:extLst>
  </p:cSld>
  <p:clrMapOvr>
    <a:masterClrMapping/>
  </p:clrMapOvr>
  <p:hf hdr="0" dt="0"/>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ous partie_3">
    <p:bg>
      <p:bgPr>
        <a:solidFill>
          <a:schemeClr val="tx1"/>
        </a:solidFill>
        <a:effectLst/>
      </p:bgPr>
    </p:bg>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5B47BB2-6DA2-7141-9D3E-3CA8C4A77A3F}"/>
              </a:ext>
            </a:extLst>
          </p:cNvPr>
          <p:cNvSpPr>
            <a:spLocks noGrp="1"/>
          </p:cNvSpPr>
          <p:nvPr>
            <p:ph type="pic" sz="quarter" idx="13"/>
          </p:nvPr>
        </p:nvSpPr>
        <p:spPr>
          <a:xfrm>
            <a:off x="4053945" y="0"/>
            <a:ext cx="8138055"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0" name="Espace réservé du texte 8">
            <a:extLst>
              <a:ext uri="{FF2B5EF4-FFF2-40B4-BE49-F238E27FC236}">
                <a16:creationId xmlns:a16="http://schemas.microsoft.com/office/drawing/2014/main" id="{ED116A61-C854-8C4A-9C54-7854E5D0189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u texte 10">
            <a:extLst>
              <a:ext uri="{FF2B5EF4-FFF2-40B4-BE49-F238E27FC236}">
                <a16:creationId xmlns:a16="http://schemas.microsoft.com/office/drawing/2014/main" id="{5CD52229-B33A-8043-866A-591B891FDCB3}"/>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4178615128"/>
      </p:ext>
    </p:extLst>
  </p:cSld>
  <p:clrMapOvr>
    <a:masterClrMapping/>
  </p:clrMapOvr>
  <p:hf hdr="0" dt="0"/>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Carton_1">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C1F3AA2-4362-6548-B7CF-B4B9847785C0}"/>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ABD2C075-B19D-DC49-A702-F19386A8784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5" name="Titre 1">
            <a:extLst>
              <a:ext uri="{FF2B5EF4-FFF2-40B4-BE49-F238E27FC236}">
                <a16:creationId xmlns:a16="http://schemas.microsoft.com/office/drawing/2014/main" id="{3D8BD7D8-8693-9049-9E51-45104D74B3CF}"/>
              </a:ext>
            </a:extLst>
          </p:cNvPr>
          <p:cNvSpPr>
            <a:spLocks noGrp="1"/>
          </p:cNvSpPr>
          <p:nvPr>
            <p:ph type="title" hasCustomPrompt="1"/>
          </p:nvPr>
        </p:nvSpPr>
        <p:spPr>
          <a:xfrm>
            <a:off x="694765" y="692514"/>
            <a:ext cx="10802470" cy="1929051"/>
          </a:xfrm>
          <a:prstGeom prst="rect">
            <a:avLst/>
          </a:prstGeom>
          <a:noFill/>
        </p:spPr>
        <p:txBody>
          <a:bodyPr>
            <a:noAutofit/>
          </a:bodyPr>
          <a:lstStyle>
            <a:lvl1pPr>
              <a:lnSpc>
                <a:spcPct val="80000"/>
              </a:lnSpc>
              <a:defRPr sz="8100" b="1" i="0">
                <a:latin typeface="Paris2024 Semibold" panose="02010503030201020103" pitchFamily="2" charset="0"/>
              </a:defRPr>
            </a:lvl1pPr>
          </a:lstStyle>
          <a:p>
            <a:r>
              <a:rPr lang="fr-FR"/>
              <a:t>MODIFIEZ LE STYLE DU TITRE</a:t>
            </a:r>
          </a:p>
        </p:txBody>
      </p:sp>
      <p:sp>
        <p:nvSpPr>
          <p:cNvPr id="6" name="Espace réservé du texte 14">
            <a:extLst>
              <a:ext uri="{FF2B5EF4-FFF2-40B4-BE49-F238E27FC236}">
                <a16:creationId xmlns:a16="http://schemas.microsoft.com/office/drawing/2014/main" id="{724F700A-F041-0848-BBC8-F509D326E1EF}"/>
              </a:ext>
            </a:extLst>
          </p:cNvPr>
          <p:cNvSpPr>
            <a:spLocks noGrp="1"/>
          </p:cNvSpPr>
          <p:nvPr>
            <p:ph type="body" sz="quarter" idx="13" hasCustomPrompt="1"/>
          </p:nvPr>
        </p:nvSpPr>
        <p:spPr>
          <a:xfrm>
            <a:off x="694765" y="2858464"/>
            <a:ext cx="10802268" cy="615553"/>
          </a:xfrm>
          <a:prstGeom prst="rect">
            <a:avLst/>
          </a:prstGeom>
          <a:noFill/>
        </p:spPr>
        <p:txBody>
          <a:bodyPr/>
          <a:lstStyle>
            <a:lvl1pPr>
              <a:defRPr sz="4000" b="1" i="0">
                <a:latin typeface="Paris2024" panose="02010503030201020103" pitchFamily="2" charset="0"/>
              </a:defRPr>
            </a:lvl1pPr>
          </a:lstStyle>
          <a:p>
            <a:pPr lvl="0"/>
            <a:r>
              <a:rPr lang="fr-FR"/>
              <a:t>CLIQUEZ POUR MODIFIER LE TEXTE</a:t>
            </a:r>
          </a:p>
        </p:txBody>
      </p:sp>
      <p:sp>
        <p:nvSpPr>
          <p:cNvPr id="7" name="Espace réservé de la date 14">
            <a:extLst>
              <a:ext uri="{FF2B5EF4-FFF2-40B4-BE49-F238E27FC236}">
                <a16:creationId xmlns:a16="http://schemas.microsoft.com/office/drawing/2014/main" id="{89390226-EE58-314B-B388-BDEBE06810B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406644533"/>
      </p:ext>
    </p:extLst>
  </p:cSld>
  <p:clrMapOvr>
    <a:masterClrMapping/>
  </p:clrMapOvr>
  <p:hf hdr="0" dt="0"/>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Carton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9108131-F23B-2040-8052-58D8C249E2C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99685DE9-B1EA-F742-B649-C0F563F7DB32}"/>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5" name="Espace réservé de la date 14">
            <a:extLst>
              <a:ext uri="{FF2B5EF4-FFF2-40B4-BE49-F238E27FC236}">
                <a16:creationId xmlns:a16="http://schemas.microsoft.com/office/drawing/2014/main" id="{30C634CA-74B7-544D-8238-BDF40B7BFBC8}"/>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Titre 1">
            <a:extLst>
              <a:ext uri="{FF2B5EF4-FFF2-40B4-BE49-F238E27FC236}">
                <a16:creationId xmlns:a16="http://schemas.microsoft.com/office/drawing/2014/main" id="{F7CB8BA1-99CF-8D41-B7B0-BE22477059B0}"/>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2859033006"/>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uv_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ACB5E0-5E82-D277-5760-6A54C099E9B7}"/>
              </a:ext>
            </a:extLst>
          </p:cNvPr>
          <p:cNvPicPr>
            <a:picLocks noChangeAspect="1"/>
          </p:cNvPicPr>
          <p:nvPr userDrawn="1"/>
        </p:nvPicPr>
        <p:blipFill rotWithShape="1">
          <a:blip r:embed="rId2"/>
          <a:srcRect l="21050"/>
          <a:stretch/>
        </p:blipFill>
        <p:spPr>
          <a:xfrm>
            <a:off x="-40659" y="-27000"/>
            <a:ext cx="12273318" cy="6912000"/>
          </a:xfrm>
          <a:prstGeom prst="rect">
            <a:avLst/>
          </a:prstGeom>
        </p:spPr>
      </p:pic>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7826" y="192870"/>
            <a:ext cx="2550432" cy="1343915"/>
          </a:xfrm>
          <a:prstGeom prst="rect">
            <a:avLst/>
          </a:prstGeom>
        </p:spPr>
      </p:pic>
      <p:sp>
        <p:nvSpPr>
          <p:cNvPr id="12" name="Titre 1">
            <a:extLst>
              <a:ext uri="{FF2B5EF4-FFF2-40B4-BE49-F238E27FC236}">
                <a16:creationId xmlns:a16="http://schemas.microsoft.com/office/drawing/2014/main" id="{13A563CB-83D5-89E1-2640-15D6F1AC1B76}"/>
              </a:ext>
            </a:extLst>
          </p:cNvPr>
          <p:cNvSpPr>
            <a:spLocks noGrp="1"/>
          </p:cNvSpPr>
          <p:nvPr>
            <p:ph type="title" hasCustomPrompt="1"/>
          </p:nvPr>
        </p:nvSpPr>
        <p:spPr>
          <a:xfrm>
            <a:off x="682906" y="3640707"/>
            <a:ext cx="5413094" cy="1567600"/>
          </a:xfrm>
          <a:prstGeom prst="rect">
            <a:avLst/>
          </a:prstGeom>
        </p:spPr>
        <p:txBody>
          <a:bodyPr anchor="b">
            <a:noAutofit/>
          </a:bodyPr>
          <a:lstStyle>
            <a:lvl1pPr>
              <a:lnSpc>
                <a:spcPct val="80000"/>
              </a:lnSpc>
              <a:defRPr sz="5400" b="1" i="1">
                <a:solidFill>
                  <a:schemeClr val="bg2"/>
                </a:solidFill>
                <a:latin typeface="Paris2024 Black" panose="02010503030201020103" pitchFamily="2" charset="0"/>
              </a:defRPr>
            </a:lvl1pPr>
          </a:lstStyle>
          <a:p>
            <a:r>
              <a:rPr lang="fr-FR"/>
              <a:t>MODIFIEZ LE STYLE DU TITRE</a:t>
            </a:r>
          </a:p>
        </p:txBody>
      </p:sp>
      <p:sp>
        <p:nvSpPr>
          <p:cNvPr id="13" name="Espace réservé du texte 8">
            <a:extLst>
              <a:ext uri="{FF2B5EF4-FFF2-40B4-BE49-F238E27FC236}">
                <a16:creationId xmlns:a16="http://schemas.microsoft.com/office/drawing/2014/main" id="{4F529B88-477E-D7C8-08C2-74A760DECC1E}"/>
              </a:ext>
            </a:extLst>
          </p:cNvPr>
          <p:cNvSpPr>
            <a:spLocks noGrp="1"/>
          </p:cNvSpPr>
          <p:nvPr>
            <p:ph type="body" sz="quarter" idx="14" hasCustomPrompt="1"/>
          </p:nvPr>
        </p:nvSpPr>
        <p:spPr>
          <a:xfrm>
            <a:off x="682906" y="5281469"/>
            <a:ext cx="5413094" cy="711703"/>
          </a:xfrm>
          <a:prstGeom prst="rect">
            <a:avLst/>
          </a:prstGeom>
        </p:spPr>
        <p:txBody>
          <a:bodyPr anchor="t">
            <a:noAutofit/>
          </a:bodyPr>
          <a:lstStyle>
            <a:lvl1pPr>
              <a:lnSpc>
                <a:spcPct val="80000"/>
              </a:lnSpc>
              <a:spcAft>
                <a:spcPts val="0"/>
              </a:spcAft>
              <a:defRPr sz="1800" b="1" i="0" cap="none" baseline="0">
                <a:solidFill>
                  <a:schemeClr val="bg2"/>
                </a:solidFill>
                <a:latin typeface="Paris2024" panose="02010503030201020103" pitchFamily="2" charset="0"/>
              </a:defRPr>
            </a:lvl1pPr>
          </a:lstStyle>
          <a:p>
            <a:pPr lvl="0"/>
            <a:r>
              <a:rPr lang="fr-FR"/>
              <a:t>Sous-titre de la présentation</a:t>
            </a:r>
          </a:p>
        </p:txBody>
      </p:sp>
      <p:sp>
        <p:nvSpPr>
          <p:cNvPr id="14" name="Espace réservé du texte 16">
            <a:extLst>
              <a:ext uri="{FF2B5EF4-FFF2-40B4-BE49-F238E27FC236}">
                <a16:creationId xmlns:a16="http://schemas.microsoft.com/office/drawing/2014/main" id="{6CBB8C13-127B-8030-55C6-BC8CF07E2284}"/>
              </a:ext>
            </a:extLst>
          </p:cNvPr>
          <p:cNvSpPr>
            <a:spLocks noGrp="1"/>
          </p:cNvSpPr>
          <p:nvPr>
            <p:ph type="body" sz="quarter" idx="16" hasCustomPrompt="1"/>
          </p:nvPr>
        </p:nvSpPr>
        <p:spPr>
          <a:xfrm>
            <a:off x="682625" y="6098407"/>
            <a:ext cx="5413375" cy="293688"/>
          </a:xfrm>
        </p:spPr>
        <p:txBody>
          <a:bodyPr anchor="ctr">
            <a:noAutofit/>
          </a:bodyPr>
          <a:lstStyle>
            <a:lvl1pPr>
              <a:defRPr lang="fr-FR" sz="1600" b="1" i="0" kern="1200" cap="all" baseline="0" dirty="0">
                <a:solidFill>
                  <a:schemeClr val="bg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Tree>
    <p:extLst>
      <p:ext uri="{BB962C8B-B14F-4D97-AF65-F5344CB8AC3E}">
        <p14:creationId xmlns:p14="http://schemas.microsoft.com/office/powerpoint/2010/main" val="1822976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Carton_3">
    <p:bg>
      <p:bgPr>
        <a:solidFill>
          <a:schemeClr val="tx1"/>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7723D596-AAF4-5342-AFAC-1B4FD3E4F494}"/>
              </a:ext>
            </a:extLst>
          </p:cNvPr>
          <p:cNvSpPr>
            <a:spLocks noGrp="1"/>
          </p:cNvSpPr>
          <p:nvPr>
            <p:ph type="pic" sz="quarter" idx="13"/>
          </p:nvPr>
        </p:nvSpPr>
        <p:spPr>
          <a:xfrm>
            <a:off x="0" y="0"/>
            <a:ext cx="12193200" cy="6858000"/>
          </a:xfrm>
          <a:prstGeom prst="rect">
            <a:avLst/>
          </a:prstGeom>
          <a:solidFill>
            <a:schemeClr val="tx1">
              <a:lumMod val="85000"/>
              <a:lumOff val="15000"/>
              <a:alpha val="70000"/>
            </a:schemeClr>
          </a:solidFill>
        </p:spPr>
        <p:txBody>
          <a:bodyPr anchor="ctr">
            <a:noAutofit/>
          </a:bodyPr>
          <a:lstStyle>
            <a:lvl1pPr algn="ctr">
              <a:defRPr sz="600">
                <a:solidFill>
                  <a:schemeClr val="bg1"/>
                </a:solidFill>
              </a:defRPr>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Titre 1">
            <a:extLst>
              <a:ext uri="{FF2B5EF4-FFF2-40B4-BE49-F238E27FC236}">
                <a16:creationId xmlns:a16="http://schemas.microsoft.com/office/drawing/2014/main" id="{CADFB9CA-5FF2-2743-B190-5F4F0A173AED}"/>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1381374708"/>
      </p:ext>
    </p:extLst>
  </p:cSld>
  <p:clrMapOvr>
    <a:masterClrMapping/>
  </p:clrMapOvr>
  <p:hf hdr="0" dt="0"/>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Carton_4">
    <p:bg>
      <p:bgPr>
        <a:solidFill>
          <a:schemeClr val="accent3"/>
        </a:solidFill>
        <a:effectLst/>
      </p:bgPr>
    </p:bg>
    <p:spTree>
      <p:nvGrpSpPr>
        <p:cNvPr id="1" name=""/>
        <p:cNvGrpSpPr/>
        <p:nvPr/>
      </p:nvGrpSpPr>
      <p:grpSpPr>
        <a:xfrm>
          <a:off x="0" y="0"/>
          <a:ext cx="0" cy="0"/>
          <a:chOff x="0" y="0"/>
          <a:chExt cx="0" cy="0"/>
        </a:xfrm>
      </p:grpSpPr>
      <p:sp>
        <p:nvSpPr>
          <p:cNvPr id="7" name="Espace réservé pour une image  30">
            <a:extLst>
              <a:ext uri="{FF2B5EF4-FFF2-40B4-BE49-F238E27FC236}">
                <a16:creationId xmlns:a16="http://schemas.microsoft.com/office/drawing/2014/main" id="{3E10660A-1ED7-EA42-AA32-0F730E0BB976}"/>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Titre 1">
            <a:extLst>
              <a:ext uri="{FF2B5EF4-FFF2-40B4-BE49-F238E27FC236}">
                <a16:creationId xmlns:a16="http://schemas.microsoft.com/office/drawing/2014/main" id="{99F83161-3D2E-E343-96D8-5440EAFEB47C}"/>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3236841355"/>
      </p:ext>
    </p:extLst>
  </p:cSld>
  <p:clrMapOvr>
    <a:masterClrMapping/>
  </p:clrMapOvr>
  <p:hf hdr="0" dt="0"/>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Carton_5">
    <p:bg>
      <p:bgPr>
        <a:solidFill>
          <a:schemeClr val="accent3"/>
        </a:solidFill>
        <a:effectLst/>
      </p:bgPr>
    </p:bg>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FABF10FA-6D1C-144D-80DE-F89699FED91F}"/>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10" name="Titre 1">
            <a:extLst>
              <a:ext uri="{FF2B5EF4-FFF2-40B4-BE49-F238E27FC236}">
                <a16:creationId xmlns:a16="http://schemas.microsoft.com/office/drawing/2014/main" id="{44D37791-3124-2A43-9C2C-81D376738206}"/>
              </a:ext>
            </a:extLst>
          </p:cNvPr>
          <p:cNvSpPr>
            <a:spLocks noGrp="1"/>
          </p:cNvSpPr>
          <p:nvPr>
            <p:ph type="title" hasCustomPrompt="1"/>
          </p:nvPr>
        </p:nvSpPr>
        <p:spPr>
          <a:xfrm>
            <a:off x="682905" y="2679544"/>
            <a:ext cx="5413095"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du texte 5">
            <a:extLst>
              <a:ext uri="{FF2B5EF4-FFF2-40B4-BE49-F238E27FC236}">
                <a16:creationId xmlns:a16="http://schemas.microsoft.com/office/drawing/2014/main" id="{B44D5DF7-2E54-8B46-A48E-2FFDE7903DA1}"/>
              </a:ext>
            </a:extLst>
          </p:cNvPr>
          <p:cNvSpPr>
            <a:spLocks noGrp="1"/>
          </p:cNvSpPr>
          <p:nvPr>
            <p:ph type="body" sz="quarter" idx="33" hasCustomPrompt="1"/>
          </p:nvPr>
        </p:nvSpPr>
        <p:spPr>
          <a:xfrm>
            <a:off x="7442883" y="1238250"/>
            <a:ext cx="3402234" cy="4381500"/>
          </a:xfrm>
          <a:prstGeom prst="round2SameRect">
            <a:avLst>
              <a:gd name="adj1" fmla="val 50000"/>
              <a:gd name="adj2" fmla="val 0"/>
            </a:avLst>
          </a:prstGeom>
          <a:ln w="381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3269081063"/>
      </p:ext>
    </p:extLst>
  </p:cSld>
  <p:clrMapOvr>
    <a:masterClrMapping/>
  </p:clrMapOvr>
  <p:hf hdr="0" dt="0"/>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Carton_6">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hasCustomPrompt="1"/>
          </p:nvPr>
        </p:nvSpPr>
        <p:spPr>
          <a:xfrm>
            <a:off x="6095997" y="2679544"/>
            <a:ext cx="5567199"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Tree>
    <p:extLst>
      <p:ext uri="{BB962C8B-B14F-4D97-AF65-F5344CB8AC3E}">
        <p14:creationId xmlns:p14="http://schemas.microsoft.com/office/powerpoint/2010/main" val="1855674517"/>
      </p:ext>
    </p:extLst>
  </p:cSld>
  <p:clrMapOvr>
    <a:masterClrMapping/>
  </p:clrMapOvr>
  <p:hf hdr="0" dt="0"/>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Carton_7">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p:nvPr>
        </p:nvSpPr>
        <p:spPr>
          <a:xfrm>
            <a:off x="3090043" y="1417799"/>
            <a:ext cx="6011916" cy="5449614"/>
          </a:xfrm>
        </p:spPr>
        <p:txBody>
          <a:bodyPr>
            <a:prstTxWarp prst="textArchUp">
              <a:avLst>
                <a:gd name="adj" fmla="val 10623597"/>
              </a:avLst>
            </a:prstTxWarp>
            <a:normAutofit/>
          </a:bodyPr>
          <a:lstStyle>
            <a:lvl1pPr algn="ctr">
              <a:defRPr lang="fr-FR" sz="6000" b="1" i="0" kern="1200" cap="all" dirty="0">
                <a:solidFill>
                  <a:schemeClr val="bg1"/>
                </a:solidFill>
                <a:latin typeface="Paris2024"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181564207"/>
      </p:ext>
    </p:extLst>
  </p:cSld>
  <p:clrMapOvr>
    <a:masterClrMapping/>
  </p:clrMapOvr>
  <p:hf hdr="0" dt="0"/>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exte_1 col">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DF68A3-261B-0C41-9BDF-439BA2602D6D}"/>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5B4DAB3-4760-D540-BBB1-04AA181F770E}"/>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8" name="Espace réservé de la date 14">
            <a:extLst>
              <a:ext uri="{FF2B5EF4-FFF2-40B4-BE49-F238E27FC236}">
                <a16:creationId xmlns:a16="http://schemas.microsoft.com/office/drawing/2014/main" id="{BC7AF717-BEC4-704E-BA09-D79EE59E0ADC}"/>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2">
            <a:extLst>
              <a:ext uri="{FF2B5EF4-FFF2-40B4-BE49-F238E27FC236}">
                <a16:creationId xmlns:a16="http://schemas.microsoft.com/office/drawing/2014/main" id="{83A5B064-0FED-7B42-A006-4FF29854E223}"/>
              </a:ext>
            </a:extLst>
          </p:cNvPr>
          <p:cNvSpPr>
            <a:spLocks noGrp="1"/>
          </p:cNvSpPr>
          <p:nvPr>
            <p:ph idx="1"/>
          </p:nvPr>
        </p:nvSpPr>
        <p:spPr>
          <a:xfrm>
            <a:off x="694765" y="1827581"/>
            <a:ext cx="10515600" cy="4349382"/>
          </a:xfrm>
          <a:prstGeom prst="rect">
            <a:avLst/>
          </a:prstGeom>
        </p:spPr>
        <p:txBody>
          <a:bodyPr vert="horz" lIns="0" tIns="45720" rIns="0" bIns="45720" rtlCol="0" anchor="ctr">
            <a:normAutofit/>
          </a:bodyPr>
          <a:lstStyle>
            <a:lvl1pPr>
              <a:spcAft>
                <a:spcPts val="600"/>
              </a:spcAft>
              <a:defRPr/>
            </a:lvl1pPr>
          </a:lstStyle>
          <a:p>
            <a:pPr lvl="0"/>
            <a:r>
              <a:rPr lang="fr-FR"/>
              <a:t>Cliquez pour modifier les styles du texte du masque</a:t>
            </a:r>
          </a:p>
        </p:txBody>
      </p:sp>
      <p:sp>
        <p:nvSpPr>
          <p:cNvPr id="12" name="Titre 1">
            <a:extLst>
              <a:ext uri="{FF2B5EF4-FFF2-40B4-BE49-F238E27FC236}">
                <a16:creationId xmlns:a16="http://schemas.microsoft.com/office/drawing/2014/main" id="{D6C35448-2ECD-1D40-BC4E-11E1DE50FFF2}"/>
              </a:ext>
            </a:extLst>
          </p:cNvPr>
          <p:cNvSpPr>
            <a:spLocks noGrp="1"/>
          </p:cNvSpPr>
          <p:nvPr>
            <p:ph type="title" hasCustomPrompt="1"/>
          </p:nvPr>
        </p:nvSpPr>
        <p:spPr>
          <a:xfrm>
            <a:off x="352637" y="325067"/>
            <a:ext cx="11486723" cy="477465"/>
          </a:xfrm>
        </p:spPr>
        <p:txBody>
          <a:bodyPr/>
          <a:lstStyle/>
          <a:p>
            <a:r>
              <a:rPr lang="fr-FR"/>
              <a:t>titre</a:t>
            </a:r>
          </a:p>
        </p:txBody>
      </p:sp>
      <p:sp>
        <p:nvSpPr>
          <p:cNvPr id="13" name="Espace réservé du texte 3">
            <a:extLst>
              <a:ext uri="{FF2B5EF4-FFF2-40B4-BE49-F238E27FC236}">
                <a16:creationId xmlns:a16="http://schemas.microsoft.com/office/drawing/2014/main" id="{F995CD2F-0A8F-CB4E-ACBD-DCD111F9A389}"/>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967233031"/>
      </p:ext>
    </p:extLst>
  </p:cSld>
  <p:clrMapOvr>
    <a:masterClrMapping/>
  </p:clrMapOvr>
  <p:hf hdr="0" dt="0"/>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exte_2 cols">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B2B5248-5437-FC4C-B81F-CAEB40A3CB19}"/>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9755F83A-A13E-1F47-89F6-0D1AA778119E}"/>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5" name="Espace réservé du texte 12">
            <a:extLst>
              <a:ext uri="{FF2B5EF4-FFF2-40B4-BE49-F238E27FC236}">
                <a16:creationId xmlns:a16="http://schemas.microsoft.com/office/drawing/2014/main" id="{9DD9A324-5438-AD40-B0EE-F6926BD8BD1E}"/>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6" name="Espace réservé du texte 3">
            <a:extLst>
              <a:ext uri="{FF2B5EF4-FFF2-40B4-BE49-F238E27FC236}">
                <a16:creationId xmlns:a16="http://schemas.microsoft.com/office/drawing/2014/main" id="{0FFA3D4F-49FF-8645-8083-BE561AEB4D67}"/>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89A3E0D6-3499-8D45-A6C8-9F5CD2BE0562}"/>
              </a:ext>
            </a:extLst>
          </p:cNvPr>
          <p:cNvSpPr>
            <a:spLocks noGrp="1"/>
          </p:cNvSpPr>
          <p:nvPr>
            <p:ph type="body" sz="quarter" idx="33"/>
          </p:nvPr>
        </p:nvSpPr>
        <p:spPr>
          <a:xfrm>
            <a:off x="6450179"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02727404-DBE8-AB4B-9ECE-6C1409B74F3F}"/>
              </a:ext>
            </a:extLst>
          </p:cNvPr>
          <p:cNvSpPr>
            <a:spLocks noGrp="1"/>
          </p:cNvSpPr>
          <p:nvPr>
            <p:ph type="body" sz="quarter" idx="34"/>
          </p:nvPr>
        </p:nvSpPr>
        <p:spPr>
          <a:xfrm>
            <a:off x="6450178"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Espace réservé de la date 14">
            <a:extLst>
              <a:ext uri="{FF2B5EF4-FFF2-40B4-BE49-F238E27FC236}">
                <a16:creationId xmlns:a16="http://schemas.microsoft.com/office/drawing/2014/main" id="{80085FB6-FB0C-7D4C-ACE7-F08CF9FEF44D}"/>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Titre 1">
            <a:extLst>
              <a:ext uri="{FF2B5EF4-FFF2-40B4-BE49-F238E27FC236}">
                <a16:creationId xmlns:a16="http://schemas.microsoft.com/office/drawing/2014/main" id="{0482D5CC-D017-2447-9E25-E8D35D3FCA91}"/>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BD8D468F-C599-A545-A5D1-7D31D4B3D05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46275780"/>
      </p:ext>
    </p:extLst>
  </p:cSld>
  <p:clrMapOvr>
    <a:masterClrMapping/>
  </p:clrMapOvr>
  <p:hf hdr="0" dt="0"/>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exte + image_1">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AF9D3B89-6906-044E-B42D-70D78C638E2B}"/>
              </a:ext>
            </a:extLst>
          </p:cNvPr>
          <p:cNvSpPr>
            <a:spLocks noGrp="1"/>
          </p:cNvSpPr>
          <p:nvPr>
            <p:ph type="pic" sz="quarter" idx="30"/>
          </p:nvPr>
        </p:nvSpPr>
        <p:spPr>
          <a:xfrm>
            <a:off x="7495198" y="18826"/>
            <a:ext cx="4696802"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C2B8119A-EAB0-F74C-AA96-ABEF8D22294C}"/>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93DFF385-09AB-7346-8AE6-E21165BDEF4E}"/>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3A0E8D4-223F-1844-9C5F-C896893A45AB}"/>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0" name="Espace réservé de la date 14">
            <a:extLst>
              <a:ext uri="{FF2B5EF4-FFF2-40B4-BE49-F238E27FC236}">
                <a16:creationId xmlns:a16="http://schemas.microsoft.com/office/drawing/2014/main" id="{297DD1BB-34C8-A14B-A618-EE66AE00B38C}"/>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3">
            <a:extLst>
              <a:ext uri="{FF2B5EF4-FFF2-40B4-BE49-F238E27FC236}">
                <a16:creationId xmlns:a16="http://schemas.microsoft.com/office/drawing/2014/main" id="{9794B0D8-1533-844E-AB06-80BD4C04C538}"/>
              </a:ext>
            </a:extLst>
          </p:cNvPr>
          <p:cNvSpPr>
            <a:spLocks noGrp="1"/>
          </p:cNvSpPr>
          <p:nvPr>
            <p:ph type="body" sz="quarter" idx="31"/>
          </p:nvPr>
        </p:nvSpPr>
        <p:spPr>
          <a:xfrm>
            <a:off x="694766" y="2362380"/>
            <a:ext cx="609514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Titre 1">
            <a:extLst>
              <a:ext uri="{FF2B5EF4-FFF2-40B4-BE49-F238E27FC236}">
                <a16:creationId xmlns:a16="http://schemas.microsoft.com/office/drawing/2014/main" id="{518AB2AB-71AD-1B40-A9D0-F49FEF018952}"/>
              </a:ext>
            </a:extLst>
          </p:cNvPr>
          <p:cNvSpPr>
            <a:spLocks noGrp="1"/>
          </p:cNvSpPr>
          <p:nvPr>
            <p:ph type="title" hasCustomPrompt="1"/>
          </p:nvPr>
        </p:nvSpPr>
        <p:spPr>
          <a:xfrm>
            <a:off x="352635" y="325067"/>
            <a:ext cx="6769487" cy="477465"/>
          </a:xfrm>
        </p:spPr>
        <p:txBody>
          <a:bodyPr/>
          <a:lstStyle/>
          <a:p>
            <a:r>
              <a:rPr lang="fr-FR"/>
              <a:t>titre</a:t>
            </a:r>
          </a:p>
        </p:txBody>
      </p:sp>
      <p:sp>
        <p:nvSpPr>
          <p:cNvPr id="12" name="Espace réservé du texte 3">
            <a:extLst>
              <a:ext uri="{FF2B5EF4-FFF2-40B4-BE49-F238E27FC236}">
                <a16:creationId xmlns:a16="http://schemas.microsoft.com/office/drawing/2014/main" id="{D17AC4F8-221D-FA4B-BC8E-E09EC08C04A8}"/>
              </a:ext>
            </a:extLst>
          </p:cNvPr>
          <p:cNvSpPr>
            <a:spLocks noGrp="1"/>
          </p:cNvSpPr>
          <p:nvPr>
            <p:ph type="body" sz="quarter" idx="13" hasCustomPrompt="1"/>
          </p:nvPr>
        </p:nvSpPr>
        <p:spPr>
          <a:xfrm>
            <a:off x="352636" y="802531"/>
            <a:ext cx="6769488"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
        <p:nvSpPr>
          <p:cNvPr id="14" name="Espace réservé du texte 12">
            <a:extLst>
              <a:ext uri="{FF2B5EF4-FFF2-40B4-BE49-F238E27FC236}">
                <a16:creationId xmlns:a16="http://schemas.microsoft.com/office/drawing/2014/main" id="{C8AFA4DD-4273-BF46-AA8C-019CCB2AD27A}"/>
              </a:ext>
            </a:extLst>
          </p:cNvPr>
          <p:cNvSpPr>
            <a:spLocks noGrp="1"/>
          </p:cNvSpPr>
          <p:nvPr>
            <p:ph type="body" sz="quarter" idx="32"/>
          </p:nvPr>
        </p:nvSpPr>
        <p:spPr>
          <a:xfrm>
            <a:off x="694766" y="1822414"/>
            <a:ext cx="609514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Tree>
    <p:extLst>
      <p:ext uri="{BB962C8B-B14F-4D97-AF65-F5344CB8AC3E}">
        <p14:creationId xmlns:p14="http://schemas.microsoft.com/office/powerpoint/2010/main" val="3353090501"/>
      </p:ext>
    </p:extLst>
  </p:cSld>
  <p:clrMapOvr>
    <a:masterClrMapping/>
  </p:clrMapOvr>
  <p:hf hdr="0" dt="0"/>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exte + imag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FB06B6-EE67-784B-B931-CAC5F953E4AC}"/>
              </a:ext>
            </a:extLst>
          </p:cNvPr>
          <p:cNvSpPr>
            <a:spLocks noGrp="1"/>
          </p:cNvSpPr>
          <p:nvPr>
            <p:ph type="title" hasCustomPrompt="1"/>
          </p:nvPr>
        </p:nvSpPr>
        <p:spPr>
          <a:xfrm>
            <a:off x="352638" y="325067"/>
            <a:ext cx="3340588" cy="1050389"/>
          </a:xfrm>
        </p:spPr>
        <p:txBody>
          <a:bodyPr anchor="t"/>
          <a:lstStyle/>
          <a:p>
            <a:r>
              <a:rPr lang="fr-FR"/>
              <a:t>titre</a:t>
            </a:r>
          </a:p>
        </p:txBody>
      </p:sp>
      <p:sp>
        <p:nvSpPr>
          <p:cNvPr id="3" name="Espace réservé du pied de page 2">
            <a:extLst>
              <a:ext uri="{FF2B5EF4-FFF2-40B4-BE49-F238E27FC236}">
                <a16:creationId xmlns:a16="http://schemas.microsoft.com/office/drawing/2014/main" id="{90E1AF15-8E57-8A4C-A723-3253DE30FAFB}"/>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3573DAF9-D5C3-AC44-A35B-2FF7BE1DF651}"/>
              </a:ext>
            </a:extLst>
          </p:cNvPr>
          <p:cNvSpPr>
            <a:spLocks noGrp="1"/>
          </p:cNvSpPr>
          <p:nvPr>
            <p:ph type="pic" sz="quarter" idx="30"/>
          </p:nvPr>
        </p:nvSpPr>
        <p:spPr>
          <a:xfrm>
            <a:off x="4059502" y="0"/>
            <a:ext cx="8132498"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3">
            <a:extLst>
              <a:ext uri="{FF2B5EF4-FFF2-40B4-BE49-F238E27FC236}">
                <a16:creationId xmlns:a16="http://schemas.microsoft.com/office/drawing/2014/main" id="{B0777D39-33CD-3444-B4F3-2DE092470102}"/>
              </a:ext>
            </a:extLst>
          </p:cNvPr>
          <p:cNvSpPr>
            <a:spLocks noGrp="1"/>
          </p:cNvSpPr>
          <p:nvPr>
            <p:ph type="body" sz="quarter" idx="31"/>
          </p:nvPr>
        </p:nvSpPr>
        <p:spPr>
          <a:xfrm>
            <a:off x="694765" y="1822414"/>
            <a:ext cx="2669968" cy="4233055"/>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7" name="Espace réservé de la date 14">
            <a:extLst>
              <a:ext uri="{FF2B5EF4-FFF2-40B4-BE49-F238E27FC236}">
                <a16:creationId xmlns:a16="http://schemas.microsoft.com/office/drawing/2014/main" id="{BF913CC3-BAB6-6F45-A1FB-E72FE4D9FEE4}"/>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Espace réservé du numéro de diapositive 3">
            <a:extLst>
              <a:ext uri="{FF2B5EF4-FFF2-40B4-BE49-F238E27FC236}">
                <a16:creationId xmlns:a16="http://schemas.microsoft.com/office/drawing/2014/main" id="{886BE1DD-7A55-E745-8151-123CE0E9C36F}"/>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E57BA0F1-3D27-7941-B6C2-7724F3CEB5DB}"/>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908066989"/>
      </p:ext>
    </p:extLst>
  </p:cSld>
  <p:clrMapOvr>
    <a:masterClrMapping/>
  </p:clrMapOvr>
  <p:hf hdr="0" dt="0"/>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exte + image_3">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9E21F9D5-9299-BA4E-B8E2-37AA607A617C}"/>
              </a:ext>
            </a:extLst>
          </p:cNvPr>
          <p:cNvSpPr>
            <a:spLocks noGrp="1"/>
          </p:cNvSpPr>
          <p:nvPr>
            <p:ph type="pic" sz="quarter" idx="30"/>
          </p:nvPr>
        </p:nvSpPr>
        <p:spPr>
          <a:xfrm>
            <a:off x="0" y="0"/>
            <a:ext cx="405315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1BA1B8E3-9928-0845-9A1B-05C0914D4CF4}"/>
              </a:ext>
            </a:extLst>
          </p:cNvPr>
          <p:cNvSpPr>
            <a:spLocks noGrp="1"/>
          </p:cNvSpPr>
          <p:nvPr>
            <p:ph type="body" sz="quarter" idx="16" hasCustomPrompt="1"/>
          </p:nvPr>
        </p:nvSpPr>
        <p:spPr>
          <a:xfrm rot="16200000">
            <a:off x="-1311299"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29CE3187-B995-1F43-B0CF-4BC8E6A989F1}"/>
              </a:ext>
            </a:extLst>
          </p:cNvPr>
          <p:cNvSpPr>
            <a:spLocks noGrp="1"/>
          </p:cNvSpPr>
          <p:nvPr>
            <p:ph type="title" hasCustomPrompt="1"/>
          </p:nvPr>
        </p:nvSpPr>
        <p:spPr>
          <a:xfrm>
            <a:off x="4405783" y="325067"/>
            <a:ext cx="7433580" cy="477465"/>
          </a:xfrm>
        </p:spPr>
        <p:txBody>
          <a:bodyPr/>
          <a:lstStyle/>
          <a:p>
            <a:r>
              <a:rPr lang="fr-FR"/>
              <a:t>Titre</a:t>
            </a:r>
          </a:p>
        </p:txBody>
      </p:sp>
      <p:sp>
        <p:nvSpPr>
          <p:cNvPr id="3" name="Espace réservé du pied de page 2">
            <a:extLst>
              <a:ext uri="{FF2B5EF4-FFF2-40B4-BE49-F238E27FC236}">
                <a16:creationId xmlns:a16="http://schemas.microsoft.com/office/drawing/2014/main" id="{AE9DCE52-3531-2748-B45D-509E98519D80}"/>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DF42DF0-4E7A-0043-B5C9-22BC32081299}"/>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10" name="Espace réservé du texte 3">
            <a:extLst>
              <a:ext uri="{FF2B5EF4-FFF2-40B4-BE49-F238E27FC236}">
                <a16:creationId xmlns:a16="http://schemas.microsoft.com/office/drawing/2014/main" id="{B193DEB5-7765-664E-8B16-D51F799F4297}"/>
              </a:ext>
            </a:extLst>
          </p:cNvPr>
          <p:cNvSpPr>
            <a:spLocks noGrp="1"/>
          </p:cNvSpPr>
          <p:nvPr>
            <p:ph type="body" sz="quarter" idx="13" hasCustomPrompt="1"/>
          </p:nvPr>
        </p:nvSpPr>
        <p:spPr>
          <a:xfrm>
            <a:off x="4405782" y="802531"/>
            <a:ext cx="743358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1" name="Espace réservé du texte 3">
            <a:extLst>
              <a:ext uri="{FF2B5EF4-FFF2-40B4-BE49-F238E27FC236}">
                <a16:creationId xmlns:a16="http://schemas.microsoft.com/office/drawing/2014/main" id="{3E05BEE4-068A-6F4B-A3E3-2C4ACB0990DC}"/>
              </a:ext>
            </a:extLst>
          </p:cNvPr>
          <p:cNvSpPr>
            <a:spLocks noGrp="1"/>
          </p:cNvSpPr>
          <p:nvPr>
            <p:ph type="body" sz="quarter" idx="34"/>
          </p:nvPr>
        </p:nvSpPr>
        <p:spPr>
          <a:xfrm>
            <a:off x="4753162" y="2362380"/>
            <a:ext cx="674407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9CCA5C05-8CAD-3546-B8EF-73310407C30E}"/>
              </a:ext>
            </a:extLst>
          </p:cNvPr>
          <p:cNvSpPr>
            <a:spLocks noGrp="1"/>
          </p:cNvSpPr>
          <p:nvPr>
            <p:ph type="body" sz="quarter" idx="32"/>
          </p:nvPr>
        </p:nvSpPr>
        <p:spPr>
          <a:xfrm>
            <a:off x="4753162" y="1822414"/>
            <a:ext cx="6744071"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Tree>
    <p:extLst>
      <p:ext uri="{BB962C8B-B14F-4D97-AF65-F5344CB8AC3E}">
        <p14:creationId xmlns:p14="http://schemas.microsoft.com/office/powerpoint/2010/main" val="330006222"/>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uv_8_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ACB5E0-5E82-D277-5760-6A54C099E9B7}"/>
              </a:ext>
            </a:extLst>
          </p:cNvPr>
          <p:cNvPicPr>
            <a:picLocks noChangeAspect="1"/>
          </p:cNvPicPr>
          <p:nvPr userDrawn="1"/>
        </p:nvPicPr>
        <p:blipFill rotWithShape="1">
          <a:blip r:embed="rId2"/>
          <a:srcRect l="21050"/>
          <a:stretch/>
        </p:blipFill>
        <p:spPr>
          <a:xfrm>
            <a:off x="-40659" y="-27000"/>
            <a:ext cx="12273318" cy="6912000"/>
          </a:xfrm>
          <a:prstGeom prst="rect">
            <a:avLst/>
          </a:prstGeom>
        </p:spPr>
      </p:pic>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7826" y="1873378"/>
            <a:ext cx="2550432" cy="1343915"/>
          </a:xfrm>
          <a:prstGeom prst="rect">
            <a:avLst/>
          </a:prstGeom>
        </p:spPr>
      </p:pic>
      <p:sp>
        <p:nvSpPr>
          <p:cNvPr id="12" name="Titre 1">
            <a:extLst>
              <a:ext uri="{FF2B5EF4-FFF2-40B4-BE49-F238E27FC236}">
                <a16:creationId xmlns:a16="http://schemas.microsoft.com/office/drawing/2014/main" id="{13A563CB-83D5-89E1-2640-15D6F1AC1B76}"/>
              </a:ext>
            </a:extLst>
          </p:cNvPr>
          <p:cNvSpPr>
            <a:spLocks noGrp="1"/>
          </p:cNvSpPr>
          <p:nvPr>
            <p:ph type="title" hasCustomPrompt="1"/>
          </p:nvPr>
        </p:nvSpPr>
        <p:spPr>
          <a:xfrm>
            <a:off x="682906" y="3640707"/>
            <a:ext cx="5413094" cy="1567600"/>
          </a:xfrm>
          <a:prstGeom prst="rect">
            <a:avLst/>
          </a:prstGeom>
        </p:spPr>
        <p:txBody>
          <a:bodyPr anchor="b">
            <a:noAutofit/>
          </a:bodyPr>
          <a:lstStyle>
            <a:lvl1pPr>
              <a:lnSpc>
                <a:spcPct val="80000"/>
              </a:lnSpc>
              <a:defRPr sz="5400" b="1" i="1">
                <a:solidFill>
                  <a:schemeClr val="bg2"/>
                </a:solidFill>
                <a:latin typeface="Paris2024 Black" panose="02010503030201020103" pitchFamily="2" charset="0"/>
              </a:defRPr>
            </a:lvl1pPr>
          </a:lstStyle>
          <a:p>
            <a:r>
              <a:rPr lang="fr-FR"/>
              <a:t>MODIFIEZ LE STYLE DU TITRE</a:t>
            </a:r>
          </a:p>
        </p:txBody>
      </p:sp>
      <p:sp>
        <p:nvSpPr>
          <p:cNvPr id="13" name="Espace réservé du texte 8">
            <a:extLst>
              <a:ext uri="{FF2B5EF4-FFF2-40B4-BE49-F238E27FC236}">
                <a16:creationId xmlns:a16="http://schemas.microsoft.com/office/drawing/2014/main" id="{4F529B88-477E-D7C8-08C2-74A760DECC1E}"/>
              </a:ext>
            </a:extLst>
          </p:cNvPr>
          <p:cNvSpPr>
            <a:spLocks noGrp="1"/>
          </p:cNvSpPr>
          <p:nvPr>
            <p:ph type="body" sz="quarter" idx="14" hasCustomPrompt="1"/>
          </p:nvPr>
        </p:nvSpPr>
        <p:spPr>
          <a:xfrm>
            <a:off x="682906" y="5281469"/>
            <a:ext cx="5413094" cy="711703"/>
          </a:xfrm>
          <a:prstGeom prst="rect">
            <a:avLst/>
          </a:prstGeom>
        </p:spPr>
        <p:txBody>
          <a:bodyPr anchor="t">
            <a:noAutofit/>
          </a:bodyPr>
          <a:lstStyle>
            <a:lvl1pPr>
              <a:lnSpc>
                <a:spcPct val="80000"/>
              </a:lnSpc>
              <a:spcAft>
                <a:spcPts val="0"/>
              </a:spcAft>
              <a:defRPr sz="1800" b="1" i="0" cap="none" baseline="0">
                <a:solidFill>
                  <a:schemeClr val="bg2"/>
                </a:solidFill>
                <a:latin typeface="Paris2024" panose="02010503030201020103" pitchFamily="2" charset="0"/>
              </a:defRPr>
            </a:lvl1pPr>
          </a:lstStyle>
          <a:p>
            <a:pPr lvl="0"/>
            <a:r>
              <a:rPr lang="fr-FR"/>
              <a:t>Sous-titre de la présentation</a:t>
            </a:r>
          </a:p>
        </p:txBody>
      </p:sp>
      <p:sp>
        <p:nvSpPr>
          <p:cNvPr id="14" name="Espace réservé du texte 16">
            <a:extLst>
              <a:ext uri="{FF2B5EF4-FFF2-40B4-BE49-F238E27FC236}">
                <a16:creationId xmlns:a16="http://schemas.microsoft.com/office/drawing/2014/main" id="{6CBB8C13-127B-8030-55C6-BC8CF07E2284}"/>
              </a:ext>
            </a:extLst>
          </p:cNvPr>
          <p:cNvSpPr>
            <a:spLocks noGrp="1"/>
          </p:cNvSpPr>
          <p:nvPr>
            <p:ph type="body" sz="quarter" idx="16" hasCustomPrompt="1"/>
          </p:nvPr>
        </p:nvSpPr>
        <p:spPr>
          <a:xfrm>
            <a:off x="682625" y="6098407"/>
            <a:ext cx="5413375" cy="293688"/>
          </a:xfrm>
        </p:spPr>
        <p:txBody>
          <a:bodyPr anchor="ctr">
            <a:noAutofit/>
          </a:bodyPr>
          <a:lstStyle>
            <a:lvl1pPr>
              <a:defRPr lang="fr-FR" sz="1600" b="1" i="0" kern="1200" cap="all" baseline="0" dirty="0">
                <a:solidFill>
                  <a:schemeClr val="bg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Tree>
    <p:extLst>
      <p:ext uri="{BB962C8B-B14F-4D97-AF65-F5344CB8AC3E}">
        <p14:creationId xmlns:p14="http://schemas.microsoft.com/office/powerpoint/2010/main" val="203036860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exte + image_4">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705519655"/>
      </p:ext>
    </p:extLst>
  </p:cSld>
  <p:clrMapOvr>
    <a:masterClrMapping/>
  </p:clrMapOvr>
  <p:hf hdr="0" dt="0"/>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exte + image_5">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013062496"/>
      </p:ext>
    </p:extLst>
  </p:cSld>
  <p:clrMapOvr>
    <a:masterClrMapping/>
  </p:clrMapOvr>
  <p:hf hdr="0" dt="0"/>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Texte + image_6">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367856010"/>
      </p:ext>
    </p:extLst>
  </p:cSld>
  <p:clrMapOvr>
    <a:masterClrMapping/>
  </p:clrMapOvr>
  <p:hf hdr="0" dt="0"/>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Texte + image_7">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28090CCD-B920-9048-BE7F-69EE548C9F46}"/>
              </a:ext>
            </a:extLst>
          </p:cNvPr>
          <p:cNvSpPr>
            <a:spLocks noGrp="1"/>
          </p:cNvSpPr>
          <p:nvPr>
            <p:ph type="body" sz="quarter" idx="34" hasCustomPrompt="1"/>
          </p:nvPr>
        </p:nvSpPr>
        <p:spPr>
          <a:xfrm>
            <a:off x="7442883" y="1238250"/>
            <a:ext cx="3402234" cy="4381500"/>
          </a:xfrm>
          <a:prstGeom prst="round2SameRect">
            <a:avLst>
              <a:gd name="adj1" fmla="val 50000"/>
              <a:gd name="adj2" fmla="val 0"/>
            </a:avLst>
          </a:prstGeom>
          <a:ln w="508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663907371"/>
      </p:ext>
    </p:extLst>
  </p:cSld>
  <p:clrMapOvr>
    <a:masterClrMapping/>
  </p:clrMapOvr>
  <p:hf hdr="0" dt="0"/>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itre + image_1">
    <p:bg>
      <p:bgPr>
        <a:solidFill>
          <a:schemeClr val="tx1"/>
        </a:solidFill>
        <a:effectLst/>
      </p:bgPr>
    </p:bg>
    <p:spTree>
      <p:nvGrpSpPr>
        <p:cNvPr id="1" name=""/>
        <p:cNvGrpSpPr/>
        <p:nvPr/>
      </p:nvGrpSpPr>
      <p:grpSpPr>
        <a:xfrm>
          <a:off x="0" y="0"/>
          <a:ext cx="0" cy="0"/>
          <a:chOff x="0" y="0"/>
          <a:chExt cx="0" cy="0"/>
        </a:xfrm>
      </p:grpSpPr>
      <p:sp>
        <p:nvSpPr>
          <p:cNvPr id="5" name="Espace réservé pour une image  15">
            <a:extLst>
              <a:ext uri="{FF2B5EF4-FFF2-40B4-BE49-F238E27FC236}">
                <a16:creationId xmlns:a16="http://schemas.microsoft.com/office/drawing/2014/main" id="{B615CB61-790B-1D4C-B289-ACDF764D1997}"/>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B979151-2158-2B46-8025-7FE180A61F1B}"/>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bg1"/>
                </a:solidFill>
                <a:latin typeface="Paris2024" panose="02010503030201020103" pitchFamily="2" charset="0"/>
              </a:defRPr>
            </a:lvl1pPr>
            <a:lvl2pPr marL="0" indent="0">
              <a:lnSpc>
                <a:spcPct val="80000"/>
              </a:lnSpc>
              <a:spcBef>
                <a:spcPts val="0"/>
              </a:spcBef>
              <a:tabLst/>
              <a:defRPr sz="1400" b="1" i="0" cap="all" baseline="0">
                <a:solidFill>
                  <a:schemeClr val="bg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
        <p:nvSpPr>
          <p:cNvPr id="7" name="Espace réservé du texte 8">
            <a:extLst>
              <a:ext uri="{FF2B5EF4-FFF2-40B4-BE49-F238E27FC236}">
                <a16:creationId xmlns:a16="http://schemas.microsoft.com/office/drawing/2014/main" id="{18CF5605-E1F9-A947-A517-7E0FEF91969C}"/>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03B711-E6C0-194D-8255-1082C28C3282}"/>
              </a:ext>
            </a:extLst>
          </p:cNvPr>
          <p:cNvSpPr>
            <a:spLocks noGrp="1"/>
          </p:cNvSpPr>
          <p:nvPr>
            <p:ph type="ftr" sz="quarter" idx="10"/>
          </p:nvPr>
        </p:nvSpPr>
        <p:spPr>
          <a:xfrm>
            <a:off x="229517" y="6583230"/>
            <a:ext cx="2829567" cy="293596"/>
          </a:xfrm>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150E337-6246-7743-B9EF-85066F47C279}"/>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Tree>
    <p:extLst>
      <p:ext uri="{BB962C8B-B14F-4D97-AF65-F5344CB8AC3E}">
        <p14:creationId xmlns:p14="http://schemas.microsoft.com/office/powerpoint/2010/main" val="4153620922"/>
      </p:ext>
    </p:extLst>
  </p:cSld>
  <p:clrMapOvr>
    <a:masterClrMapping/>
  </p:clrMapOvr>
  <p:hf hdr="0" dt="0"/>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Titre + image_2">
    <p:spTree>
      <p:nvGrpSpPr>
        <p:cNvPr id="1" name=""/>
        <p:cNvGrpSpPr/>
        <p:nvPr/>
      </p:nvGrpSpPr>
      <p:grpSpPr>
        <a:xfrm>
          <a:off x="0" y="0"/>
          <a:ext cx="0" cy="0"/>
          <a:chOff x="0" y="0"/>
          <a:chExt cx="0" cy="0"/>
        </a:xfrm>
      </p:grpSpPr>
      <p:sp>
        <p:nvSpPr>
          <p:cNvPr id="5" name="Espace réservé pour une image  12">
            <a:extLst>
              <a:ext uri="{FF2B5EF4-FFF2-40B4-BE49-F238E27FC236}">
                <a16:creationId xmlns:a16="http://schemas.microsoft.com/office/drawing/2014/main" id="{45C02048-4D1E-BE48-BE75-5F20578A23EB}"/>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r>
              <a:rPr lang="fr-FR"/>
              <a:t>Cliquez sur l'icône pour ajouter une image</a:t>
            </a:r>
          </a:p>
        </p:txBody>
      </p:sp>
      <p:sp>
        <p:nvSpPr>
          <p:cNvPr id="6" name="Espace réservé du numéro de diapositive 2">
            <a:extLst>
              <a:ext uri="{FF2B5EF4-FFF2-40B4-BE49-F238E27FC236}">
                <a16:creationId xmlns:a16="http://schemas.microsoft.com/office/drawing/2014/main" id="{285DFDA5-6538-8748-900D-7124273E7CD4}"/>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357A9C3B-1893-BB49-A95E-3FB6DF1F64D2}" type="slidenum">
              <a:rPr lang="fr-FR" smtClean="0"/>
              <a:pPr/>
              <a:t>‹N°›</a:t>
            </a:fld>
            <a:endParaRPr lang="fr-FR"/>
          </a:p>
        </p:txBody>
      </p:sp>
      <p:sp>
        <p:nvSpPr>
          <p:cNvPr id="8" name="Holder 4">
            <a:extLst>
              <a:ext uri="{FF2B5EF4-FFF2-40B4-BE49-F238E27FC236}">
                <a16:creationId xmlns:a16="http://schemas.microsoft.com/office/drawing/2014/main" id="{C6C2F4B8-365F-5549-A0F8-B31B1DB31454}"/>
              </a:ext>
            </a:extLst>
          </p:cNvPr>
          <p:cNvSpPr>
            <a:spLocks noGrp="1"/>
          </p:cNvSpPr>
          <p:nvPr>
            <p:ph type="ftr" sz="quarter" idx="5"/>
          </p:nvPr>
        </p:nvSpPr>
        <p:spPr>
          <a:xfrm>
            <a:off x="271203" y="6583231"/>
            <a:ext cx="3462443" cy="274770"/>
          </a:xfrm>
          <a:prstGeom prst="rect">
            <a:avLst/>
          </a:prstGeom>
        </p:spPr>
        <p:txBody>
          <a:bodyPr wrap="square" lIns="0" tIns="0" rIns="0" bIns="0" anchor="ctr">
            <a:noAutofit/>
          </a:bodyPr>
          <a:lstStyle>
            <a:lvl1pPr>
              <a:defRPr sz="800" b="1" i="0" spc="0">
                <a:solidFill>
                  <a:schemeClr val="tx1"/>
                </a:solidFill>
                <a:latin typeface="Source Sans Pro Semibold" panose="020B0503030403020204" pitchFamily="34" charset="77"/>
                <a:cs typeface="Arial"/>
              </a:defRPr>
            </a:lvl1pPr>
          </a:lstStyle>
          <a:p>
            <a:pPr marL="10236">
              <a:spcBef>
                <a:spcPts val="69"/>
              </a:spcBef>
            </a:pPr>
            <a:r>
              <a:rPr lang="fr-FR"/>
              <a:t>JEUX OLYMPIQUES ET PARALYMPIQUES DE PARIS 2024 | Date</a:t>
            </a:r>
          </a:p>
        </p:txBody>
      </p:sp>
      <p:sp>
        <p:nvSpPr>
          <p:cNvPr id="10" name="Espace réservé du texte 8">
            <a:extLst>
              <a:ext uri="{FF2B5EF4-FFF2-40B4-BE49-F238E27FC236}">
                <a16:creationId xmlns:a16="http://schemas.microsoft.com/office/drawing/2014/main" id="{15FD0A97-C96D-DF45-AE70-EE3100274FA4}"/>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texte 8">
            <a:extLst>
              <a:ext uri="{FF2B5EF4-FFF2-40B4-BE49-F238E27FC236}">
                <a16:creationId xmlns:a16="http://schemas.microsoft.com/office/drawing/2014/main" id="{ABBE47D1-295A-0C49-85D6-FA26F990DD70}"/>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tx1"/>
                </a:solidFill>
                <a:latin typeface="Paris2024" panose="02010503030201020103" pitchFamily="2" charset="0"/>
              </a:defRPr>
            </a:lvl1pPr>
            <a:lvl2pPr marL="0" indent="0">
              <a:lnSpc>
                <a:spcPct val="80000"/>
              </a:lnSpc>
              <a:spcBef>
                <a:spcPts val="0"/>
              </a:spcBef>
              <a:tabLst/>
              <a:defRPr sz="1400" b="1" i="0" cap="all" baseline="0">
                <a:solidFill>
                  <a:schemeClr val="tx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Tree>
    <p:extLst>
      <p:ext uri="{BB962C8B-B14F-4D97-AF65-F5344CB8AC3E}">
        <p14:creationId xmlns:p14="http://schemas.microsoft.com/office/powerpoint/2010/main" val="3904773737"/>
      </p:ext>
    </p:extLst>
  </p:cSld>
  <p:clrMapOvr>
    <a:masterClrMapping/>
  </p:clrMapOvr>
  <p:hf hdr="0" dt="0"/>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Image full_1">
    <p:bg>
      <p:bgPr>
        <a:solidFill>
          <a:schemeClr val="tx1"/>
        </a:solidFill>
        <a:effectLst/>
      </p:bgPr>
    </p:bg>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C0181A92-AE87-A242-8709-85CD8BF5309A}"/>
              </a:ext>
            </a:extLst>
          </p:cNvPr>
          <p:cNvSpPr>
            <a:spLocks noGrp="1"/>
          </p:cNvSpPr>
          <p:nvPr>
            <p:ph type="pic" sz="quarter" idx="34"/>
          </p:nvPr>
        </p:nvSpPr>
        <p:spPr>
          <a:xfrm>
            <a:off x="0" y="-1"/>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Cliquez sur l'icône pour ajouter une image</a:t>
            </a: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357A9C3B-1893-BB49-A95E-3FB6DF1F64D2}" type="slidenum">
              <a:rPr lang="fr-FR" smtClean="0"/>
              <a:pP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Tree>
    <p:extLst>
      <p:ext uri="{BB962C8B-B14F-4D97-AF65-F5344CB8AC3E}">
        <p14:creationId xmlns:p14="http://schemas.microsoft.com/office/powerpoint/2010/main" val="2834447128"/>
      </p:ext>
    </p:extLst>
  </p:cSld>
  <p:clrMapOvr>
    <a:masterClrMapping/>
  </p:clrMapOvr>
  <p:hf hdr="0" dt="0"/>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Image full_2">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8DC667E0-F022-CB4F-9AF6-73B0D0B1530F}"/>
              </a:ext>
            </a:extLst>
          </p:cNvPr>
          <p:cNvSpPr>
            <a:spLocks noGrp="1"/>
          </p:cNvSpPr>
          <p:nvPr>
            <p:ph type="pic" sz="quarter" idx="34"/>
          </p:nvPr>
        </p:nvSpPr>
        <p:spPr>
          <a:xfrm>
            <a:off x="0" y="-1"/>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Cliquez sur l'icône pour ajouter une image</a:t>
            </a:r>
          </a:p>
        </p:txBody>
      </p:sp>
      <p:sp>
        <p:nvSpPr>
          <p:cNvPr id="7" name="Espace réservé du numéro de diapositive 2">
            <a:extLst>
              <a:ext uri="{FF2B5EF4-FFF2-40B4-BE49-F238E27FC236}">
                <a16:creationId xmlns:a16="http://schemas.microsoft.com/office/drawing/2014/main" id="{F8BAD646-2F9A-E549-BB48-42FAB1E467A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F52673CD-12E7-0748-BE26-5ED5C23015B8}"/>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Espace réservé du pied de page 2">
            <a:extLst>
              <a:ext uri="{FF2B5EF4-FFF2-40B4-BE49-F238E27FC236}">
                <a16:creationId xmlns:a16="http://schemas.microsoft.com/office/drawing/2014/main" id="{4EF5E0E1-2065-354A-8A38-CFD7C43CB439}"/>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3626434023"/>
      </p:ext>
    </p:extLst>
  </p:cSld>
  <p:clrMapOvr>
    <a:masterClrMapping/>
  </p:clrMapOvr>
  <p:hf hdr="0" dt="0"/>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Image full_3">
    <p:bg>
      <p:bgPr>
        <a:solidFill>
          <a:schemeClr val="accent3"/>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B805EF58-2DA9-9140-A011-DBA29711CE7F}"/>
              </a:ext>
            </a:extLst>
          </p:cNvPr>
          <p:cNvSpPr>
            <a:spLocks noGrp="1"/>
          </p:cNvSpPr>
          <p:nvPr>
            <p:ph type="pic" sz="quarter" idx="12"/>
          </p:nvPr>
        </p:nvSpPr>
        <p:spPr>
          <a:xfrm>
            <a:off x="0" y="0"/>
            <a:ext cx="12192000" cy="6858000"/>
          </a:xfrm>
          <a:custGeom>
            <a:avLst/>
            <a:gdLst>
              <a:gd name="connsiteX0" fmla="*/ 6096000 w 12192000"/>
              <a:gd name="connsiteY0" fmla="*/ 0 h 6858000"/>
              <a:gd name="connsiteX1" fmla="*/ 0 w 12192000"/>
              <a:gd name="connsiteY1" fmla="*/ 6096000 h 6858000"/>
              <a:gd name="connsiteX2" fmla="*/ 0 w 12192000"/>
              <a:gd name="connsiteY2" fmla="*/ 6858000 h 6858000"/>
              <a:gd name="connsiteX3" fmla="*/ 12192000 w 12192000"/>
              <a:gd name="connsiteY3" fmla="*/ 6858000 h 6858000"/>
              <a:gd name="connsiteX4" fmla="*/ 12192000 w 12192000"/>
              <a:gd name="connsiteY4" fmla="*/ 6096000 h 6858000"/>
              <a:gd name="connsiteX5" fmla="*/ 609600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cubicBezTo>
                  <a:pt x="2729272" y="0"/>
                  <a:pt x="0" y="2729272"/>
                  <a:pt x="0" y="6096000"/>
                </a:cubicBezTo>
                <a:lnTo>
                  <a:pt x="0" y="6858000"/>
                </a:lnTo>
                <a:lnTo>
                  <a:pt x="12192000" y="6858000"/>
                </a:lnTo>
                <a:lnTo>
                  <a:pt x="12192000" y="6096000"/>
                </a:lnTo>
                <a:cubicBezTo>
                  <a:pt x="12192000" y="2729272"/>
                  <a:pt x="9462728" y="0"/>
                  <a:pt x="6096000" y="0"/>
                </a:cubicBezTo>
                <a:close/>
              </a:path>
            </a:pathLst>
          </a:custGeom>
          <a:solidFill>
            <a:schemeClr val="bg1">
              <a:lumMod val="65000"/>
            </a:schemeClr>
          </a:solidFill>
        </p:spPr>
        <p:txBody>
          <a:bodyPr wrap="square" anchor="ctr">
            <a:noAutofit/>
          </a:bodyPr>
          <a:lstStyle>
            <a:lvl1pPr algn="ctr">
              <a:defRPr/>
            </a:lvl1pPr>
          </a:lstStyle>
          <a:p>
            <a:r>
              <a:rPr lang="fr-FR"/>
              <a:t>Cliquez sur l'icône pour ajouter une image</a:t>
            </a:r>
          </a:p>
        </p:txBody>
      </p:sp>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9CC3AF3D-E3AF-6144-8DCC-89A2C7EC5ACD}"/>
              </a:ext>
            </a:extLst>
          </p:cNvPr>
          <p:cNvSpPr>
            <a:spLocks noGrp="1"/>
          </p:cNvSpPr>
          <p:nvPr>
            <p:ph type="title" hasCustomPrompt="1"/>
          </p:nvPr>
        </p:nvSpPr>
        <p:spPr>
          <a:xfrm>
            <a:off x="352638" y="325067"/>
            <a:ext cx="7025624"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1FE0EAE6-E07D-A54B-910D-2C649DCDBE2F}"/>
              </a:ext>
            </a:extLst>
          </p:cNvPr>
          <p:cNvSpPr>
            <a:spLocks noGrp="1"/>
          </p:cNvSpPr>
          <p:nvPr>
            <p:ph type="body" sz="quarter" idx="13" hasCustomPrompt="1"/>
          </p:nvPr>
        </p:nvSpPr>
        <p:spPr>
          <a:xfrm>
            <a:off x="352638" y="802531"/>
            <a:ext cx="7025625"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179801544"/>
      </p:ext>
    </p:extLst>
  </p:cSld>
  <p:clrMapOvr>
    <a:masterClrMapping/>
  </p:clrMapOvr>
  <p:hf hdr="0" dt="0"/>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2_Video full_">
    <p:bg>
      <p:bgPr>
        <a:solidFill>
          <a:schemeClr val="tx1"/>
        </a:solidFill>
        <a:effectLst/>
      </p:bgPr>
    </p:bg>
    <p:spTree>
      <p:nvGrpSpPr>
        <p:cNvPr id="1" name=""/>
        <p:cNvGrpSpPr/>
        <p:nvPr/>
      </p:nvGrpSpPr>
      <p:grpSpPr>
        <a:xfrm>
          <a:off x="0" y="0"/>
          <a:ext cx="0" cy="0"/>
          <a:chOff x="0" y="0"/>
          <a:chExt cx="0" cy="0"/>
        </a:xfrm>
      </p:grpSpPr>
      <p:sp>
        <p:nvSpPr>
          <p:cNvPr id="12" name="Espace réservé de l'élément multimédia 2">
            <a:extLst>
              <a:ext uri="{FF2B5EF4-FFF2-40B4-BE49-F238E27FC236}">
                <a16:creationId xmlns:a16="http://schemas.microsoft.com/office/drawing/2014/main" id="{7434AD60-B86B-6849-8AD2-BC4F95640411}"/>
              </a:ext>
            </a:extLst>
          </p:cNvPr>
          <p:cNvSpPr>
            <a:spLocks noGrp="1"/>
          </p:cNvSpPr>
          <p:nvPr>
            <p:ph type="media" sz="quarter" idx="12"/>
          </p:nvPr>
        </p:nvSpPr>
        <p:spPr>
          <a:xfrm>
            <a:off x="0" y="0"/>
            <a:ext cx="12192000" cy="6877050"/>
          </a:xfrm>
          <a:solidFill>
            <a:schemeClr val="bg1">
              <a:lumMod val="65000"/>
            </a:schemeClr>
          </a:solidFill>
        </p:spPr>
        <p:txBody>
          <a:bodyPr/>
          <a:lstStyle/>
          <a:p>
            <a:r>
              <a:rPr lang="fr-FR"/>
              <a:t>Cliquez sur l'icône pour ajouter l'élément multimédia</a:t>
            </a:r>
          </a:p>
        </p:txBody>
      </p:sp>
      <p:grpSp>
        <p:nvGrpSpPr>
          <p:cNvPr id="13" name="Groupe 12">
            <a:extLst>
              <a:ext uri="{FF2B5EF4-FFF2-40B4-BE49-F238E27FC236}">
                <a16:creationId xmlns:a16="http://schemas.microsoft.com/office/drawing/2014/main" id="{FD7AF676-2129-7749-8E46-44F5CA5D803D}"/>
              </a:ext>
            </a:extLst>
          </p:cNvPr>
          <p:cNvGrpSpPr/>
          <p:nvPr/>
        </p:nvGrpSpPr>
        <p:grpSpPr>
          <a:xfrm>
            <a:off x="0" y="0"/>
            <a:ext cx="12192000" cy="6096000"/>
            <a:chOff x="0" y="0"/>
            <a:chExt cx="12192000" cy="6096000"/>
          </a:xfrm>
          <a:solidFill>
            <a:schemeClr val="accent3"/>
          </a:solidFill>
        </p:grpSpPr>
        <p:sp>
          <p:nvSpPr>
            <p:cNvPr id="14" name="Forme libre 13">
              <a:extLst>
                <a:ext uri="{FF2B5EF4-FFF2-40B4-BE49-F238E27FC236}">
                  <a16:creationId xmlns:a16="http://schemas.microsoft.com/office/drawing/2014/main" id="{BEC943E7-8C01-CD4C-9D7A-D5CCEE355ADB}"/>
                </a:ext>
              </a:extLst>
            </p:cNvPr>
            <p:cNvSpPr/>
            <p:nvPr/>
          </p:nvSpPr>
          <p:spPr>
            <a:xfrm>
              <a:off x="0" y="0"/>
              <a:ext cx="6096000" cy="6096000"/>
            </a:xfrm>
            <a:custGeom>
              <a:avLst/>
              <a:gdLst>
                <a:gd name="connsiteX0" fmla="*/ 0 w 6096000"/>
                <a:gd name="connsiteY0" fmla="*/ 0 h 6096000"/>
                <a:gd name="connsiteX1" fmla="*/ 6096000 w 6096000"/>
                <a:gd name="connsiteY1" fmla="*/ 0 h 6096000"/>
                <a:gd name="connsiteX2" fmla="*/ 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cubicBezTo>
                    <a:pt x="2729272" y="0"/>
                    <a:pt x="0" y="2729272"/>
                    <a:pt x="0" y="60960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5" name="Forme libre 14">
              <a:extLst>
                <a:ext uri="{FF2B5EF4-FFF2-40B4-BE49-F238E27FC236}">
                  <a16:creationId xmlns:a16="http://schemas.microsoft.com/office/drawing/2014/main" id="{70B5C73F-5133-6B47-A9A2-1F53BD7B6663}"/>
                </a:ext>
              </a:extLst>
            </p:cNvPr>
            <p:cNvSpPr/>
            <p:nvPr/>
          </p:nvSpPr>
          <p:spPr>
            <a:xfrm>
              <a:off x="6096000" y="0"/>
              <a:ext cx="6096000" cy="6096000"/>
            </a:xfrm>
            <a:custGeom>
              <a:avLst/>
              <a:gdLst>
                <a:gd name="connsiteX0" fmla="*/ 0 w 6096000"/>
                <a:gd name="connsiteY0" fmla="*/ 0 h 6096000"/>
                <a:gd name="connsiteX1" fmla="*/ 6096000 w 6096000"/>
                <a:gd name="connsiteY1" fmla="*/ 0 h 6096000"/>
                <a:gd name="connsiteX2" fmla="*/ 609600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lnTo>
                    <a:pt x="6096000" y="6096000"/>
                  </a:lnTo>
                  <a:cubicBezTo>
                    <a:pt x="6096000" y="2729272"/>
                    <a:pt x="3366728"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685816993"/>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uv_9">
    <p:bg>
      <p:bgPr>
        <a:solidFill>
          <a:srgbClr val="003853"/>
        </a:solidFill>
        <a:effectLst/>
      </p:bgPr>
    </p:bg>
    <p:spTree>
      <p:nvGrpSpPr>
        <p:cNvPr id="1" name=""/>
        <p:cNvGrpSpPr/>
        <p:nvPr/>
      </p:nvGrpSpPr>
      <p:grpSpPr>
        <a:xfrm>
          <a:off x="0" y="0"/>
          <a:ext cx="0" cy="0"/>
          <a:chOff x="0" y="0"/>
          <a:chExt cx="0" cy="0"/>
        </a:xfrm>
      </p:grpSpPr>
      <p:pic>
        <p:nvPicPr>
          <p:cNvPr id="15" name="Image 14" descr="Une image contenant graphique&#10;&#10;Description générée automatiquement">
            <a:extLst>
              <a:ext uri="{FF2B5EF4-FFF2-40B4-BE49-F238E27FC236}">
                <a16:creationId xmlns:a16="http://schemas.microsoft.com/office/drawing/2014/main" id="{54DF58E6-9839-BF76-29FE-223D284FA6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Espace réservé du texte 8">
            <a:extLst>
              <a:ext uri="{FF2B5EF4-FFF2-40B4-BE49-F238E27FC236}">
                <a16:creationId xmlns:a16="http://schemas.microsoft.com/office/drawing/2014/main" id="{A1F923F2-79EC-27C2-E479-CC5240FA216F}"/>
              </a:ext>
            </a:extLst>
          </p:cNvPr>
          <p:cNvSpPr>
            <a:spLocks noGrp="1"/>
          </p:cNvSpPr>
          <p:nvPr>
            <p:ph type="body" sz="quarter" idx="14" hasCustomPrompt="1"/>
          </p:nvPr>
        </p:nvSpPr>
        <p:spPr>
          <a:xfrm>
            <a:off x="781050" y="4841932"/>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9" name="Espace réservé du texte 16">
            <a:extLst>
              <a:ext uri="{FF2B5EF4-FFF2-40B4-BE49-F238E27FC236}">
                <a16:creationId xmlns:a16="http://schemas.microsoft.com/office/drawing/2014/main" id="{13B5A6B3-9F10-2B0F-A769-F6D64F5497DE}"/>
              </a:ext>
            </a:extLst>
          </p:cNvPr>
          <p:cNvSpPr>
            <a:spLocks noGrp="1"/>
          </p:cNvSpPr>
          <p:nvPr>
            <p:ph type="body" sz="quarter" idx="16" hasCustomPrompt="1"/>
          </p:nvPr>
        </p:nvSpPr>
        <p:spPr>
          <a:xfrm>
            <a:off x="780769" y="6144146"/>
            <a:ext cx="5413375" cy="293688"/>
          </a:xfrm>
        </p:spPr>
        <p:txBody>
          <a:bodyPr anchor="ctr">
            <a:noAutofit/>
          </a:bodyPr>
          <a:lstStyle>
            <a:lvl1pPr>
              <a:defRPr lang="fr-FR" sz="1600" b="1" i="0" kern="1200" cap="all" baseline="0" dirty="0">
                <a:solidFill>
                  <a:schemeClr val="tx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pic>
        <p:nvPicPr>
          <p:cNvPr id="10" name="Image 9">
            <a:extLst>
              <a:ext uri="{FF2B5EF4-FFF2-40B4-BE49-F238E27FC236}">
                <a16:creationId xmlns:a16="http://schemas.microsoft.com/office/drawing/2014/main" id="{5D14F24B-25BE-A136-EF4D-58F38FA8B6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9684" y="332788"/>
            <a:ext cx="2405980" cy="1267797"/>
          </a:xfrm>
          <a:prstGeom prst="rect">
            <a:avLst/>
          </a:prstGeom>
        </p:spPr>
      </p:pic>
      <p:sp>
        <p:nvSpPr>
          <p:cNvPr id="11" name="Titre 1">
            <a:extLst>
              <a:ext uri="{FF2B5EF4-FFF2-40B4-BE49-F238E27FC236}">
                <a16:creationId xmlns:a16="http://schemas.microsoft.com/office/drawing/2014/main" id="{3D29D456-3E42-3A6D-AEE5-F69AC97744DE}"/>
              </a:ext>
            </a:extLst>
          </p:cNvPr>
          <p:cNvSpPr>
            <a:spLocks noGrp="1"/>
          </p:cNvSpPr>
          <p:nvPr>
            <p:ph type="title" hasCustomPrompt="1"/>
          </p:nvPr>
        </p:nvSpPr>
        <p:spPr>
          <a:xfrm>
            <a:off x="781050" y="3201170"/>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pic>
        <p:nvPicPr>
          <p:cNvPr id="2" name="Image 1">
            <a:extLst>
              <a:ext uri="{FF2B5EF4-FFF2-40B4-BE49-F238E27FC236}">
                <a16:creationId xmlns:a16="http://schemas.microsoft.com/office/drawing/2014/main" id="{61EA4E39-0746-416B-8804-5DE2B52FE07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7826" y="375850"/>
            <a:ext cx="2550432" cy="1343915"/>
          </a:xfrm>
          <a:prstGeom prst="rect">
            <a:avLst/>
          </a:prstGeom>
        </p:spPr>
      </p:pic>
    </p:spTree>
    <p:extLst>
      <p:ext uri="{BB962C8B-B14F-4D97-AF65-F5344CB8AC3E}">
        <p14:creationId xmlns:p14="http://schemas.microsoft.com/office/powerpoint/2010/main" val="2476171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1_Video">
    <p:bg>
      <p:bgPr>
        <a:solidFill>
          <a:schemeClr val="accent3"/>
        </a:solidFill>
        <a:effectLst/>
      </p:bgPr>
    </p:bg>
    <p:spTree>
      <p:nvGrpSpPr>
        <p:cNvPr id="1" name=""/>
        <p:cNvGrpSpPr/>
        <p:nvPr/>
      </p:nvGrpSpPr>
      <p:grpSpPr>
        <a:xfrm>
          <a:off x="0" y="0"/>
          <a:ext cx="0" cy="0"/>
          <a:chOff x="0" y="0"/>
          <a:chExt cx="0" cy="0"/>
        </a:xfrm>
      </p:grpSpPr>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Espace réservé de l'élément multimédia 7">
            <a:extLst>
              <a:ext uri="{FF2B5EF4-FFF2-40B4-BE49-F238E27FC236}">
                <a16:creationId xmlns:a16="http://schemas.microsoft.com/office/drawing/2014/main" id="{3BE3FB7A-24A6-8C44-88FF-C913D80EADA5}"/>
              </a:ext>
            </a:extLst>
          </p:cNvPr>
          <p:cNvSpPr>
            <a:spLocks noGrp="1"/>
          </p:cNvSpPr>
          <p:nvPr>
            <p:ph type="media" sz="quarter" idx="17"/>
          </p:nvPr>
        </p:nvSpPr>
        <p:spPr>
          <a:xfrm>
            <a:off x="6096000" y="0"/>
            <a:ext cx="6096000" cy="6877050"/>
          </a:xfrm>
          <a:prstGeom prst="round2SameRect">
            <a:avLst>
              <a:gd name="adj1" fmla="val 50000"/>
              <a:gd name="adj2" fmla="val 0"/>
            </a:avLst>
          </a:prstGeom>
          <a:solidFill>
            <a:schemeClr val="bg1">
              <a:lumMod val="65000"/>
            </a:schemeClr>
          </a:solidFill>
        </p:spPr>
        <p:txBody>
          <a:bodyPr/>
          <a:lstStyle/>
          <a:p>
            <a:r>
              <a:rPr lang="fr-FR"/>
              <a:t>Cliquez sur l'icône pour ajouter l'élément multimédia</a:t>
            </a:r>
          </a:p>
        </p:txBody>
      </p:sp>
      <p:sp>
        <p:nvSpPr>
          <p:cNvPr id="17" name="Titre 1">
            <a:extLst>
              <a:ext uri="{FF2B5EF4-FFF2-40B4-BE49-F238E27FC236}">
                <a16:creationId xmlns:a16="http://schemas.microsoft.com/office/drawing/2014/main" id="{43398670-5155-3142-85B1-2E8D6BC262BF}"/>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947064936"/>
      </p:ext>
    </p:extLst>
  </p:cSld>
  <p:clrMapOvr>
    <a:masterClrMapping/>
  </p:clrMapOvr>
  <p:hf hdr="0" dt="0"/>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2_Video full_02">
    <p:bg>
      <p:bgPr>
        <a:solidFill>
          <a:schemeClr val="tx1"/>
        </a:solidFill>
        <a:effectLst/>
      </p:bgPr>
    </p:bg>
    <p:spTree>
      <p:nvGrpSpPr>
        <p:cNvPr id="1" name=""/>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357A9C3B-1893-BB49-A95E-3FB6DF1F64D2}" type="slidenum">
              <a:rPr lang="fr-FR" smtClean="0"/>
              <a:pP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6" name="Espace réservé de l'élément multimédia 5">
            <a:extLst>
              <a:ext uri="{FF2B5EF4-FFF2-40B4-BE49-F238E27FC236}">
                <a16:creationId xmlns:a16="http://schemas.microsoft.com/office/drawing/2014/main" id="{69631ED0-EECF-A34B-8B3E-C0CA932C60B0}"/>
              </a:ext>
            </a:extLst>
          </p:cNvPr>
          <p:cNvSpPr>
            <a:spLocks noGrp="1"/>
          </p:cNvSpPr>
          <p:nvPr>
            <p:ph type="media" sz="quarter" idx="37"/>
          </p:nvPr>
        </p:nvSpPr>
        <p:spPr>
          <a:xfrm>
            <a:off x="0" y="0"/>
            <a:ext cx="12192000" cy="6286500"/>
          </a:xfrm>
          <a:custGeom>
            <a:avLst/>
            <a:gdLst>
              <a:gd name="connsiteX0" fmla="*/ 0 w 12192000"/>
              <a:gd name="connsiteY0" fmla="*/ 0 h 6286500"/>
              <a:gd name="connsiteX1" fmla="*/ 476265 w 12192000"/>
              <a:gd name="connsiteY1" fmla="*/ 0 h 6286500"/>
              <a:gd name="connsiteX2" fmla="*/ 2641600 w 12192000"/>
              <a:gd name="connsiteY2" fmla="*/ 0 h 6286500"/>
              <a:gd name="connsiteX3" fmla="*/ 11023600 w 12192000"/>
              <a:gd name="connsiteY3" fmla="*/ 0 h 6286500"/>
              <a:gd name="connsiteX4" fmla="*/ 11715735 w 12192000"/>
              <a:gd name="connsiteY4" fmla="*/ 0 h 6286500"/>
              <a:gd name="connsiteX5" fmla="*/ 12192000 w 12192000"/>
              <a:gd name="connsiteY5" fmla="*/ 0 h 6286500"/>
              <a:gd name="connsiteX6" fmla="*/ 12192000 w 12192000"/>
              <a:gd name="connsiteY6" fmla="*/ 476265 h 6286500"/>
              <a:gd name="connsiteX7" fmla="*/ 12192000 w 12192000"/>
              <a:gd name="connsiteY7" fmla="*/ 5810235 h 6286500"/>
              <a:gd name="connsiteX8" fmla="*/ 12192000 w 12192000"/>
              <a:gd name="connsiteY8" fmla="*/ 6286500 h 6286500"/>
              <a:gd name="connsiteX9" fmla="*/ 11715735 w 12192000"/>
              <a:gd name="connsiteY9" fmla="*/ 6286500 h 6286500"/>
              <a:gd name="connsiteX10" fmla="*/ 11023600 w 12192000"/>
              <a:gd name="connsiteY10" fmla="*/ 6286500 h 6286500"/>
              <a:gd name="connsiteX11" fmla="*/ 476265 w 12192000"/>
              <a:gd name="connsiteY11" fmla="*/ 6286500 h 6286500"/>
              <a:gd name="connsiteX12" fmla="*/ 0 w 12192000"/>
              <a:gd name="connsiteY12" fmla="*/ 5810235 h 6286500"/>
              <a:gd name="connsiteX13" fmla="*/ 0 w 12192000"/>
              <a:gd name="connsiteY13" fmla="*/ 3225800 h 6286500"/>
              <a:gd name="connsiteX14" fmla="*/ 0 w 12192000"/>
              <a:gd name="connsiteY14" fmla="*/ 476265 h 628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286500">
                <a:moveTo>
                  <a:pt x="0" y="0"/>
                </a:moveTo>
                <a:lnTo>
                  <a:pt x="476265" y="0"/>
                </a:lnTo>
                <a:lnTo>
                  <a:pt x="2641600" y="0"/>
                </a:lnTo>
                <a:lnTo>
                  <a:pt x="11023600" y="0"/>
                </a:lnTo>
                <a:lnTo>
                  <a:pt x="11715735" y="0"/>
                </a:lnTo>
                <a:lnTo>
                  <a:pt x="12192000" y="0"/>
                </a:lnTo>
                <a:lnTo>
                  <a:pt x="12192000" y="476265"/>
                </a:lnTo>
                <a:lnTo>
                  <a:pt x="12192000" y="5810235"/>
                </a:lnTo>
                <a:lnTo>
                  <a:pt x="12192000" y="6286500"/>
                </a:lnTo>
                <a:lnTo>
                  <a:pt x="11715735" y="6286500"/>
                </a:lnTo>
                <a:lnTo>
                  <a:pt x="11023600" y="6286500"/>
                </a:lnTo>
                <a:lnTo>
                  <a:pt x="476265" y="6286500"/>
                </a:lnTo>
                <a:cubicBezTo>
                  <a:pt x="213231" y="6286500"/>
                  <a:pt x="0" y="6073269"/>
                  <a:pt x="0" y="5810235"/>
                </a:cubicBezTo>
                <a:lnTo>
                  <a:pt x="0" y="3225800"/>
                </a:lnTo>
                <a:lnTo>
                  <a:pt x="0" y="476265"/>
                </a:lnTo>
                <a:close/>
              </a:path>
            </a:pathLst>
          </a:custGeom>
          <a:solidFill>
            <a:schemeClr val="bg1">
              <a:lumMod val="65000"/>
            </a:schemeClr>
          </a:solidFill>
        </p:spPr>
        <p:txBody>
          <a:bodyPr wrap="square">
            <a:noAutofit/>
          </a:bodyPr>
          <a:lstStyle/>
          <a:p>
            <a:r>
              <a:rPr lang="fr-FR"/>
              <a:t>Cliquez sur l'icône pour ajouter l'élément multimédia</a:t>
            </a:r>
          </a:p>
        </p:txBody>
      </p:sp>
    </p:spTree>
    <p:extLst>
      <p:ext uri="{BB962C8B-B14F-4D97-AF65-F5344CB8AC3E}">
        <p14:creationId xmlns:p14="http://schemas.microsoft.com/office/powerpoint/2010/main" val="3486420743"/>
      </p:ext>
    </p:extLst>
  </p:cSld>
  <p:clrMapOvr>
    <a:masterClrMapping/>
  </p:clrMapOvr>
  <p:hf hdr="0" dt="0"/>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2_Video full_03">
    <p:bg>
      <p:bgPr>
        <a:solidFill>
          <a:schemeClr val="tx1"/>
        </a:solidFill>
        <a:effectLst/>
      </p:bgPr>
    </p:bg>
    <p:spTree>
      <p:nvGrpSpPr>
        <p:cNvPr id="1" name=""/>
        <p:cNvGrpSpPr/>
        <p:nvPr/>
      </p:nvGrpSpPr>
      <p:grpSpPr>
        <a:xfrm>
          <a:off x="0" y="0"/>
          <a:ext cx="0" cy="0"/>
          <a:chOff x="0" y="0"/>
          <a:chExt cx="0" cy="0"/>
        </a:xfrm>
      </p:grpSpPr>
      <p:sp>
        <p:nvSpPr>
          <p:cNvPr id="10" name="Espace réservé de l'élément multimédia 4">
            <a:extLst>
              <a:ext uri="{FF2B5EF4-FFF2-40B4-BE49-F238E27FC236}">
                <a16:creationId xmlns:a16="http://schemas.microsoft.com/office/drawing/2014/main" id="{308C7413-D74E-6F4A-BD57-B37564C733B2}"/>
              </a:ext>
            </a:extLst>
          </p:cNvPr>
          <p:cNvSpPr>
            <a:spLocks noGrp="1"/>
          </p:cNvSpPr>
          <p:nvPr>
            <p:ph type="media" sz="quarter" idx="17"/>
          </p:nvPr>
        </p:nvSpPr>
        <p:spPr>
          <a:xfrm>
            <a:off x="0" y="0"/>
            <a:ext cx="12192000" cy="6858000"/>
          </a:xfrm>
          <a:solidFill>
            <a:schemeClr val="bg1">
              <a:lumMod val="65000"/>
            </a:schemeClr>
          </a:solidFill>
        </p:spPr>
        <p:txBody>
          <a:bodyPr/>
          <a:lstStyle/>
          <a:p>
            <a:r>
              <a:rPr lang="fr-FR"/>
              <a:t>Cliquez sur l'icône pour ajouter l'élément multimédia</a:t>
            </a: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357A9C3B-1893-BB49-A95E-3FB6DF1F64D2}" type="slidenum">
              <a:rPr lang="fr-FR" smtClean="0"/>
              <a:pP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Tree>
    <p:extLst>
      <p:ext uri="{BB962C8B-B14F-4D97-AF65-F5344CB8AC3E}">
        <p14:creationId xmlns:p14="http://schemas.microsoft.com/office/powerpoint/2010/main" val="4005610868"/>
      </p:ext>
    </p:extLst>
  </p:cSld>
  <p:clrMapOvr>
    <a:masterClrMapping/>
  </p:clrMapOvr>
  <p:hf hdr="0" dt="0"/>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Mot Clé + Text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5F79D-AB60-224C-8ED5-235D64AB140D}"/>
              </a:ext>
            </a:extLst>
          </p:cNvPr>
          <p:cNvSpPr>
            <a:spLocks noGrp="1"/>
          </p:cNvSpPr>
          <p:nvPr>
            <p:ph type="title" hasCustomPrompt="1"/>
          </p:nvPr>
        </p:nvSpPr>
        <p:spPr>
          <a:xfrm>
            <a:off x="6448638" y="325067"/>
            <a:ext cx="5390724" cy="477465"/>
          </a:xfrm>
        </p:spPr>
        <p:txBody>
          <a:bodyPr/>
          <a:lstStyle/>
          <a:p>
            <a:r>
              <a:rPr lang="fr-FR"/>
              <a:t>Titre</a:t>
            </a:r>
          </a:p>
        </p:txBody>
      </p:sp>
      <p:sp>
        <p:nvSpPr>
          <p:cNvPr id="5" name="Rectangle 4">
            <a:extLst>
              <a:ext uri="{FF2B5EF4-FFF2-40B4-BE49-F238E27FC236}">
                <a16:creationId xmlns:a16="http://schemas.microsoft.com/office/drawing/2014/main" id="{ED6D9847-2727-F345-89F7-FD8A072747A3}"/>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CCF1E02A-0BF7-824C-B1F1-FDF83576A6EE}"/>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7" name="Espace réservé de la date 14">
            <a:extLst>
              <a:ext uri="{FF2B5EF4-FFF2-40B4-BE49-F238E27FC236}">
                <a16:creationId xmlns:a16="http://schemas.microsoft.com/office/drawing/2014/main" id="{0664FAB2-4D64-F548-A0D1-22EC2A24968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3" name="Espace réservé du pied de page 2">
            <a:extLst>
              <a:ext uri="{FF2B5EF4-FFF2-40B4-BE49-F238E27FC236}">
                <a16:creationId xmlns:a16="http://schemas.microsoft.com/office/drawing/2014/main" id="{560CC462-81D2-6F47-8111-CA70EFB3BBD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6A55280B-6E22-964C-B2F0-50B0AB4BCDAF}"/>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8" name="Espace réservé du texte 3">
            <a:extLst>
              <a:ext uri="{FF2B5EF4-FFF2-40B4-BE49-F238E27FC236}">
                <a16:creationId xmlns:a16="http://schemas.microsoft.com/office/drawing/2014/main" id="{45E5D300-9C0E-7640-855D-B27DACB79CC8}"/>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9" name="Espace réservé du texte 12">
            <a:extLst>
              <a:ext uri="{FF2B5EF4-FFF2-40B4-BE49-F238E27FC236}">
                <a16:creationId xmlns:a16="http://schemas.microsoft.com/office/drawing/2014/main" id="{874AC3E7-C5FC-BB42-9A87-9F755CF29AA9}"/>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72B4286F-3F52-4640-BFD0-0448BA1B4625}"/>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lvl1pPr>
          </a:lstStyle>
          <a:p>
            <a:pPr lvl="0"/>
            <a:r>
              <a:rPr lang="fr-FR"/>
              <a:t>Cliquez pour modifier les styles du texte du masque</a:t>
            </a:r>
          </a:p>
        </p:txBody>
      </p:sp>
    </p:spTree>
    <p:extLst>
      <p:ext uri="{BB962C8B-B14F-4D97-AF65-F5344CB8AC3E}">
        <p14:creationId xmlns:p14="http://schemas.microsoft.com/office/powerpoint/2010/main" val="4148576449"/>
      </p:ext>
    </p:extLst>
  </p:cSld>
  <p:clrMapOvr>
    <a:masterClrMapping/>
  </p:clrMapOvr>
  <p:hf hdr="0" dt="0"/>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Mot Clé + Texte_2">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493FAF1-7F11-4E40-A91E-5C845396B763}"/>
              </a:ext>
            </a:extLst>
          </p:cNvPr>
          <p:cNvSpPr>
            <a:spLocks noGrp="1"/>
          </p:cNvSpPr>
          <p:nvPr>
            <p:ph type="ftr" sz="quarter" idx="10"/>
          </p:nvPr>
        </p:nvSpPr>
        <p:spPr/>
        <p:txBody>
          <a:bodyPr/>
          <a:lstStyle/>
          <a:p>
            <a:r>
              <a:rPr lang="fr-FR"/>
              <a:t>JEUX OLYMPIQUES ET PARALYMPIQUES DE PARIS 2024 | Date</a:t>
            </a:r>
          </a:p>
        </p:txBody>
      </p:sp>
      <p:sp>
        <p:nvSpPr>
          <p:cNvPr id="5" name="Rectangle 4">
            <a:extLst>
              <a:ext uri="{FF2B5EF4-FFF2-40B4-BE49-F238E27FC236}">
                <a16:creationId xmlns:a16="http://schemas.microsoft.com/office/drawing/2014/main" id="{436B0CF7-8301-4B4B-9D2B-589E980FA0F0}"/>
              </a:ext>
            </a:extLst>
          </p:cNvPr>
          <p:cNvSpPr/>
          <p:nvPr/>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7980B982-EC20-024C-B1B5-405976A0B81A}"/>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tx1"/>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ysClr val="windowText" lastClr="000000"/>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7" name="Espace réservé du numéro de diapositive 3">
            <a:extLst>
              <a:ext uri="{FF2B5EF4-FFF2-40B4-BE49-F238E27FC236}">
                <a16:creationId xmlns:a16="http://schemas.microsoft.com/office/drawing/2014/main" id="{8EB429C6-2BFB-4E40-B47D-0641B30C6985}"/>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8" name="Espace réservé de la date 14">
            <a:extLst>
              <a:ext uri="{FF2B5EF4-FFF2-40B4-BE49-F238E27FC236}">
                <a16:creationId xmlns:a16="http://schemas.microsoft.com/office/drawing/2014/main" id="{692B7460-204B-E445-BF03-5DB27EEE29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6054C6D0-C39C-8C46-8F1D-50CC5460606D}"/>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D4B81CDB-810A-BD4D-A696-CC2110D2DA6F}"/>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Titre 1">
            <a:extLst>
              <a:ext uri="{FF2B5EF4-FFF2-40B4-BE49-F238E27FC236}">
                <a16:creationId xmlns:a16="http://schemas.microsoft.com/office/drawing/2014/main" id="{99AA348E-0623-0D46-9821-FED6CB013397}"/>
              </a:ext>
            </a:extLst>
          </p:cNvPr>
          <p:cNvSpPr>
            <a:spLocks noGrp="1"/>
          </p:cNvSpPr>
          <p:nvPr>
            <p:ph type="title" hasCustomPrompt="1"/>
          </p:nvPr>
        </p:nvSpPr>
        <p:spPr>
          <a:xfrm>
            <a:off x="6448638" y="325067"/>
            <a:ext cx="5390724" cy="477465"/>
          </a:xfrm>
        </p:spPr>
        <p:txBody>
          <a:bodyPr/>
          <a:lstStyle>
            <a:lvl1pPr>
              <a:defRPr>
                <a:solidFill>
                  <a:schemeClr val="bg1"/>
                </a:solidFill>
              </a:defRPr>
            </a:lvl1pPr>
          </a:lstStyle>
          <a:p>
            <a:r>
              <a:rPr lang="fr-FR"/>
              <a:t>Titre</a:t>
            </a:r>
          </a:p>
        </p:txBody>
      </p:sp>
      <p:sp>
        <p:nvSpPr>
          <p:cNvPr id="14" name="Espace réservé du texte 3">
            <a:extLst>
              <a:ext uri="{FF2B5EF4-FFF2-40B4-BE49-F238E27FC236}">
                <a16:creationId xmlns:a16="http://schemas.microsoft.com/office/drawing/2014/main" id="{5616CDA3-4BDE-2740-99F2-0C039A561690}"/>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471491186"/>
      </p:ext>
    </p:extLst>
  </p:cSld>
  <p:clrMapOvr>
    <a:masterClrMapping/>
  </p:clrMapOvr>
  <p:hf hd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Mot Clé + Text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A6765F-4718-A94D-B4DC-BF3D2C730388}"/>
              </a:ext>
            </a:extLst>
          </p:cNvPr>
          <p:cNvSpPr/>
          <p:nvPr/>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347C8F7D-B0DB-904E-9F0A-88466BA996FD}"/>
              </a:ext>
            </a:extLst>
          </p:cNvPr>
          <p:cNvSpPr>
            <a:spLocks noGrp="1"/>
          </p:cNvSpPr>
          <p:nvPr>
            <p:ph type="body" sz="quarter" idx="32"/>
          </p:nvPr>
        </p:nvSpPr>
        <p:spPr>
          <a:xfrm>
            <a:off x="7442883"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3" name="Espace réservé du pied de page 2">
            <a:extLst>
              <a:ext uri="{FF2B5EF4-FFF2-40B4-BE49-F238E27FC236}">
                <a16:creationId xmlns:a16="http://schemas.microsoft.com/office/drawing/2014/main" id="{49EA93BE-7160-064E-B5B4-343117E58BDA}"/>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3142E13-AB3A-F045-AB79-D6C0907ACC2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u texte 12">
            <a:extLst>
              <a:ext uri="{FF2B5EF4-FFF2-40B4-BE49-F238E27FC236}">
                <a16:creationId xmlns:a16="http://schemas.microsoft.com/office/drawing/2014/main" id="{3F765B32-2BFB-A740-A5F4-9314892A696D}"/>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477C3E57-F646-E74D-B366-2EC65401D396}"/>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e la date 14">
            <a:extLst>
              <a:ext uri="{FF2B5EF4-FFF2-40B4-BE49-F238E27FC236}">
                <a16:creationId xmlns:a16="http://schemas.microsoft.com/office/drawing/2014/main" id="{9E78BF3F-0900-AA44-A6F4-61FAF8A93ACB}"/>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Titre 1">
            <a:extLst>
              <a:ext uri="{FF2B5EF4-FFF2-40B4-BE49-F238E27FC236}">
                <a16:creationId xmlns:a16="http://schemas.microsoft.com/office/drawing/2014/main" id="{8E7948BD-46B5-D74D-B84C-985A73C7EF8B}"/>
              </a:ext>
            </a:extLst>
          </p:cNvPr>
          <p:cNvSpPr>
            <a:spLocks noGrp="1"/>
          </p:cNvSpPr>
          <p:nvPr>
            <p:ph type="title" hasCustomPrompt="1"/>
          </p:nvPr>
        </p:nvSpPr>
        <p:spPr>
          <a:xfrm>
            <a:off x="352638" y="325067"/>
            <a:ext cx="5425310" cy="477465"/>
          </a:xfrm>
        </p:spPr>
        <p:txBody>
          <a:bodyPr/>
          <a:lstStyle/>
          <a:p>
            <a:r>
              <a:rPr lang="fr-FR"/>
              <a:t>titre</a:t>
            </a:r>
          </a:p>
        </p:txBody>
      </p:sp>
      <p:sp>
        <p:nvSpPr>
          <p:cNvPr id="18" name="Espace réservé du texte 3">
            <a:extLst>
              <a:ext uri="{FF2B5EF4-FFF2-40B4-BE49-F238E27FC236}">
                <a16:creationId xmlns:a16="http://schemas.microsoft.com/office/drawing/2014/main" id="{E24A8D7D-F0F5-AB4A-938F-A48A7436DDB9}"/>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002262124"/>
      </p:ext>
    </p:extLst>
  </p:cSld>
  <p:clrMapOvr>
    <a:masterClrMapping/>
  </p:clrMapOvr>
  <p:hf hd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Texte + image arche_1">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A05EF7-11BE-414A-8E53-91D407F8D96F}"/>
              </a:ext>
            </a:extLst>
          </p:cNvPr>
          <p:cNvSpPr/>
          <p:nvPr/>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Date</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357A9C3B-1893-BB49-A95E-3FB6DF1F64D2}" type="slidenum">
              <a:rPr lang="fr-FR" smtClean="0"/>
              <a:pPr/>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pour une image  15">
            <a:extLst>
              <a:ext uri="{FF2B5EF4-FFF2-40B4-BE49-F238E27FC236}">
                <a16:creationId xmlns:a16="http://schemas.microsoft.com/office/drawing/2014/main" id="{F191E54A-2D95-CE42-8411-FA544EAD824E}"/>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5" name="Espace réservé du texte 8">
            <a:extLst>
              <a:ext uri="{FF2B5EF4-FFF2-40B4-BE49-F238E27FC236}">
                <a16:creationId xmlns:a16="http://schemas.microsoft.com/office/drawing/2014/main" id="{307C9AE6-1826-0942-B0DE-75E607F8B434}"/>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5425310"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62471073"/>
      </p:ext>
    </p:extLst>
  </p:cSld>
  <p:clrMapOvr>
    <a:masterClrMapping/>
  </p:clrMapOvr>
  <p:hf hdr="0" dt="0"/>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Texte + image arche_2">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7B8F03-F269-5748-B543-6389A5D9D6A2}"/>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u pied de page 2">
            <a:extLst>
              <a:ext uri="{FF2B5EF4-FFF2-40B4-BE49-F238E27FC236}">
                <a16:creationId xmlns:a16="http://schemas.microsoft.com/office/drawing/2014/main" id="{2B19B967-92E7-5043-B0CE-ABC3DF2A7B6B}"/>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9" name="Espace réservé du numéro de diapositive 2">
            <a:extLst>
              <a:ext uri="{FF2B5EF4-FFF2-40B4-BE49-F238E27FC236}">
                <a16:creationId xmlns:a16="http://schemas.microsoft.com/office/drawing/2014/main" id="{1E56BEB6-633B-DE4B-A1B5-189314EB448F}"/>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357A9C3B-1893-BB49-A95E-3FB6DF1F64D2}" type="slidenum">
              <a:rPr lang="fr-FR" smtClean="0"/>
              <a:pPr/>
              <a:t>‹N°›</a:t>
            </a:fld>
            <a:endParaRPr lang="fr-FR"/>
          </a:p>
        </p:txBody>
      </p:sp>
      <p:sp>
        <p:nvSpPr>
          <p:cNvPr id="11" name="Espace réservé du texte 12">
            <a:extLst>
              <a:ext uri="{FF2B5EF4-FFF2-40B4-BE49-F238E27FC236}">
                <a16:creationId xmlns:a16="http://schemas.microsoft.com/office/drawing/2014/main" id="{EB5C271A-8E7C-9C4E-9FE6-6C50CD9947FC}"/>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134A8E6F-6E53-4948-A84F-F12DC53B0F7E}"/>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4" name="Espace réservé de la date 14">
            <a:extLst>
              <a:ext uri="{FF2B5EF4-FFF2-40B4-BE49-F238E27FC236}">
                <a16:creationId xmlns:a16="http://schemas.microsoft.com/office/drawing/2014/main" id="{87EF8764-63FE-AF43-A15C-7E2F6FFA7DBB}"/>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15">
            <a:extLst>
              <a:ext uri="{FF2B5EF4-FFF2-40B4-BE49-F238E27FC236}">
                <a16:creationId xmlns:a16="http://schemas.microsoft.com/office/drawing/2014/main" id="{AD6E8F13-DEAB-8D49-9727-92C66AD9F05C}"/>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6" name="Espace réservé du texte 8">
            <a:extLst>
              <a:ext uri="{FF2B5EF4-FFF2-40B4-BE49-F238E27FC236}">
                <a16:creationId xmlns:a16="http://schemas.microsoft.com/office/drawing/2014/main" id="{700EB17F-0CE4-B34F-AC6E-031D6B02F66F}"/>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7" name="Titre 1">
            <a:extLst>
              <a:ext uri="{FF2B5EF4-FFF2-40B4-BE49-F238E27FC236}">
                <a16:creationId xmlns:a16="http://schemas.microsoft.com/office/drawing/2014/main" id="{0ECAFE99-1AF7-E247-AF71-DA55F096B608}"/>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59F77C95-8C1B-C744-81F6-6757C8EDB22B}"/>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894786134"/>
      </p:ext>
    </p:extLst>
  </p:cSld>
  <p:clrMapOvr>
    <a:masterClrMapping/>
  </p:clrMapOvr>
  <p:hf hdr="0" dt="0"/>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Texte + image arche_3">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Date</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357A9C3B-1893-BB49-A95E-3FB6DF1F64D2}" type="slidenum">
              <a:rPr lang="fr-FR" smtClean="0"/>
              <a:pPr/>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p:nvSpPr>
        <p:spPr>
          <a:xfrm>
            <a:off x="5334000" y="0"/>
            <a:ext cx="685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oAutofit/>
          </a:bodyPr>
          <a:lstStyle>
            <a:lvl1pPr algn="ctr">
              <a:defRPr/>
            </a:lvl1pPr>
          </a:lstStyle>
          <a:p>
            <a:r>
              <a:rPr lang="fr-FR"/>
              <a:t>Cliquez sur l'icône pour ajouter une image</a:t>
            </a:r>
          </a:p>
        </p:txBody>
      </p:sp>
      <p:sp>
        <p:nvSpPr>
          <p:cNvPr id="14" name="Espace réservé du texte 12">
            <a:extLst>
              <a:ext uri="{FF2B5EF4-FFF2-40B4-BE49-F238E27FC236}">
                <a16:creationId xmlns:a16="http://schemas.microsoft.com/office/drawing/2014/main" id="{FFB0D73B-9ABD-864E-B44F-0C9C5F4312FF}"/>
              </a:ext>
            </a:extLst>
          </p:cNvPr>
          <p:cNvSpPr>
            <a:spLocks noGrp="1"/>
          </p:cNvSpPr>
          <p:nvPr>
            <p:ph type="body" sz="quarter" idx="53"/>
          </p:nvPr>
        </p:nvSpPr>
        <p:spPr>
          <a:xfrm>
            <a:off x="5794076" y="461358"/>
            <a:ext cx="1746412" cy="1791512"/>
          </a:xfrm>
          <a:prstGeom prst="round2SameRect">
            <a:avLst>
              <a:gd name="adj1" fmla="val 50000"/>
              <a:gd name="adj2" fmla="val 0"/>
            </a:avLst>
          </a:prstGeom>
          <a:solidFill>
            <a:schemeClr val="accent3"/>
          </a:solidFill>
        </p:spPr>
        <p:txBody>
          <a:bodyPr lIns="0" tIns="36000" rIns="0" bIns="108000" anchor="b" anchorCtr="0">
            <a:noAutofit/>
          </a:bodyPr>
          <a:lstStyle>
            <a:lvl1pPr marL="0" indent="0">
              <a:lnSpc>
                <a:spcPct val="80000"/>
              </a:lnSpc>
              <a:spcAft>
                <a:spcPts val="0"/>
              </a:spcAft>
              <a:tabLst/>
              <a:defRPr sz="16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9" name="Espace réservé du texte 8">
            <a:extLst>
              <a:ext uri="{FF2B5EF4-FFF2-40B4-BE49-F238E27FC236}">
                <a16:creationId xmlns:a16="http://schemas.microsoft.com/office/drawing/2014/main" id="{5CF1893D-088A-C04B-AF93-CA6C46A8934D}"/>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841668819"/>
      </p:ext>
    </p:extLst>
  </p:cSld>
  <p:clrMapOvr>
    <a:masterClrMapping/>
  </p:clrMapOvr>
  <p:hf hdr="0" dt="0"/>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Texte + image arche_4">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Date</a:t>
            </a: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chor="t">
            <a:noAutofit/>
          </a:bodyPr>
          <a:lstStyle>
            <a:lvl1pPr algn="ctr">
              <a:defRPr/>
            </a:lvl1pPr>
          </a:lstStyle>
          <a:p>
            <a:r>
              <a:rPr lang="fr-FR"/>
              <a:t>Cliquez sur l'icône pour ajouter une image</a:t>
            </a:r>
          </a:p>
        </p:txBody>
      </p:sp>
      <p:sp>
        <p:nvSpPr>
          <p:cNvPr id="19" name="Espace réservé du texte 12">
            <a:extLst>
              <a:ext uri="{FF2B5EF4-FFF2-40B4-BE49-F238E27FC236}">
                <a16:creationId xmlns:a16="http://schemas.microsoft.com/office/drawing/2014/main" id="{6AAAFAF2-0642-5040-B7A9-8B62A1D3E31F}"/>
              </a:ext>
            </a:extLst>
          </p:cNvPr>
          <p:cNvSpPr>
            <a:spLocks noGrp="1"/>
          </p:cNvSpPr>
          <p:nvPr>
            <p:ph type="body" sz="quarter" idx="54"/>
          </p:nvPr>
        </p:nvSpPr>
        <p:spPr>
          <a:xfrm>
            <a:off x="9985513" y="4610100"/>
            <a:ext cx="1746412" cy="1767716"/>
          </a:xfrm>
          <a:prstGeom prst="round2SameRect">
            <a:avLst>
              <a:gd name="adj1" fmla="val 50000"/>
              <a:gd name="adj2" fmla="val 0"/>
            </a:avLst>
          </a:prstGeom>
          <a:noFill/>
          <a:ln w="19050">
            <a:solidFill>
              <a:schemeClr val="accent3"/>
            </a:solidFill>
          </a:ln>
        </p:spPr>
        <p:txBody>
          <a:bodyPr lIns="0" tIns="36000" rIns="0" bIns="108000" anchor="b" anchorCtr="0">
            <a:noAutofit/>
          </a:bodyPr>
          <a:lstStyle>
            <a:lvl1pPr marL="0" indent="0">
              <a:lnSpc>
                <a:spcPct val="80000"/>
              </a:lnSpc>
              <a:spcAft>
                <a:spcPts val="0"/>
              </a:spcAft>
              <a:tabLst/>
              <a:defRPr sz="1600" b="1" i="0" cap="all" baseline="0">
                <a:solidFill>
                  <a:schemeClr val="accent3"/>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0" name="Espace réservé du texte 8">
            <a:extLst>
              <a:ext uri="{FF2B5EF4-FFF2-40B4-BE49-F238E27FC236}">
                <a16:creationId xmlns:a16="http://schemas.microsoft.com/office/drawing/2014/main" id="{D094A2D4-2279-0646-8DDF-98607B356E2B}"/>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numéro de diapositive 2">
            <a:extLst>
              <a:ext uri="{FF2B5EF4-FFF2-40B4-BE49-F238E27FC236}">
                <a16:creationId xmlns:a16="http://schemas.microsoft.com/office/drawing/2014/main" id="{FBB54B4A-A281-2B4E-8596-E140BD22059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357A9C3B-1893-BB49-A95E-3FB6DF1F64D2}" type="slidenum">
              <a:rPr lang="fr-FR" smtClean="0"/>
              <a:pPr/>
              <a:t>‹N°›</a:t>
            </a:fld>
            <a:endParaRPr lang="fr-FR"/>
          </a:p>
        </p:txBody>
      </p:sp>
    </p:spTree>
    <p:extLst>
      <p:ext uri="{BB962C8B-B14F-4D97-AF65-F5344CB8AC3E}">
        <p14:creationId xmlns:p14="http://schemas.microsoft.com/office/powerpoint/2010/main" val="623295791"/>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uv_10">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AB5D095-2B3D-B0EB-AF43-81875B5C5A07}"/>
              </a:ext>
            </a:extLst>
          </p:cNvPr>
          <p:cNvSpPr/>
          <p:nvPr userDrawn="1"/>
        </p:nvSpPr>
        <p:spPr>
          <a:xfrm rot="5400000">
            <a:off x="1407000" y="-1406998"/>
            <a:ext cx="6858000" cy="9672000"/>
          </a:xfrm>
          <a:prstGeom prst="round1Rect">
            <a:avLst>
              <a:gd name="adj" fmla="val 19306"/>
            </a:avLst>
          </a:prstGeom>
          <a:solidFill>
            <a:srgbClr val="FBA9C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18" name="Image 17">
            <a:extLst>
              <a:ext uri="{FF2B5EF4-FFF2-40B4-BE49-F238E27FC236}">
                <a16:creationId xmlns:a16="http://schemas.microsoft.com/office/drawing/2014/main" id="{84324910-A3BA-0297-6A48-8A9B55CBE5A1}"/>
              </a:ext>
            </a:extLst>
          </p:cNvPr>
          <p:cNvPicPr>
            <a:picLocks noChangeAspect="1"/>
          </p:cNvPicPr>
          <p:nvPr userDrawn="1"/>
        </p:nvPicPr>
        <p:blipFill>
          <a:blip r:embed="rId2"/>
          <a:stretch>
            <a:fillRect/>
          </a:stretch>
        </p:blipFill>
        <p:spPr>
          <a:xfrm>
            <a:off x="0" y="0"/>
            <a:ext cx="7145505" cy="6853593"/>
          </a:xfrm>
          <a:prstGeom prst="rect">
            <a:avLst/>
          </a:prstGeom>
        </p:spPr>
      </p:pic>
      <p:pic>
        <p:nvPicPr>
          <p:cNvPr id="8" name="Image 7">
            <a:extLst>
              <a:ext uri="{FF2B5EF4-FFF2-40B4-BE49-F238E27FC236}">
                <a16:creationId xmlns:a16="http://schemas.microsoft.com/office/drawing/2014/main" id="{409867DB-8A30-A691-246A-B69159E780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71999" y="5530121"/>
            <a:ext cx="2519999" cy="1327879"/>
          </a:xfrm>
          <a:prstGeom prst="rect">
            <a:avLst/>
          </a:prstGeom>
        </p:spPr>
      </p:pic>
      <p:sp>
        <p:nvSpPr>
          <p:cNvPr id="10" name="Titre 1">
            <a:extLst>
              <a:ext uri="{FF2B5EF4-FFF2-40B4-BE49-F238E27FC236}">
                <a16:creationId xmlns:a16="http://schemas.microsoft.com/office/drawing/2014/main" id="{A498B775-CFB4-4FFC-254F-AE730D2CE052}"/>
              </a:ext>
            </a:extLst>
          </p:cNvPr>
          <p:cNvSpPr>
            <a:spLocks noGrp="1"/>
          </p:cNvSpPr>
          <p:nvPr>
            <p:ph type="title" hasCustomPrompt="1"/>
          </p:nvPr>
        </p:nvSpPr>
        <p:spPr>
          <a:xfrm>
            <a:off x="781050" y="2520000"/>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11" name="Espace réservé du texte 8">
            <a:extLst>
              <a:ext uri="{FF2B5EF4-FFF2-40B4-BE49-F238E27FC236}">
                <a16:creationId xmlns:a16="http://schemas.microsoft.com/office/drawing/2014/main" id="{EE59ACEA-B794-6FCC-BFA7-CBAFB00307DF}"/>
              </a:ext>
            </a:extLst>
          </p:cNvPr>
          <p:cNvSpPr>
            <a:spLocks noGrp="1"/>
          </p:cNvSpPr>
          <p:nvPr>
            <p:ph type="body" sz="quarter" idx="14" hasCustomPrompt="1"/>
          </p:nvPr>
        </p:nvSpPr>
        <p:spPr>
          <a:xfrm>
            <a:off x="781050" y="4160762"/>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12" name="Espace réservé du texte 16">
            <a:extLst>
              <a:ext uri="{FF2B5EF4-FFF2-40B4-BE49-F238E27FC236}">
                <a16:creationId xmlns:a16="http://schemas.microsoft.com/office/drawing/2014/main" id="{4F9AEE45-F62F-1D5D-4A62-F8B9E11BA115}"/>
              </a:ext>
            </a:extLst>
          </p:cNvPr>
          <p:cNvSpPr>
            <a:spLocks noGrp="1"/>
          </p:cNvSpPr>
          <p:nvPr>
            <p:ph type="body" sz="quarter" idx="16" hasCustomPrompt="1"/>
          </p:nvPr>
        </p:nvSpPr>
        <p:spPr>
          <a:xfrm>
            <a:off x="780769" y="5454011"/>
            <a:ext cx="5413375" cy="293688"/>
          </a:xfrm>
        </p:spPr>
        <p:txBody>
          <a:bodyPr anchor="ctr">
            <a:noAutofit/>
          </a:bodyPr>
          <a:lstStyle>
            <a:lvl1pPr>
              <a:defRPr lang="fr-FR" sz="1600" b="1" i="0" kern="1200" cap="all" baseline="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pic>
        <p:nvPicPr>
          <p:cNvPr id="14" name="Image 13">
            <a:extLst>
              <a:ext uri="{FF2B5EF4-FFF2-40B4-BE49-F238E27FC236}">
                <a16:creationId xmlns:a16="http://schemas.microsoft.com/office/drawing/2014/main" id="{418BAF1C-54B3-851D-7E24-EDC59027A7DA}"/>
              </a:ext>
            </a:extLst>
          </p:cNvPr>
          <p:cNvPicPr>
            <a:picLocks noChangeAspect="1"/>
          </p:cNvPicPr>
          <p:nvPr userDrawn="1"/>
        </p:nvPicPr>
        <p:blipFill>
          <a:blip r:embed="rId4"/>
          <a:srcRect t="96" b="96"/>
          <a:stretch/>
        </p:blipFill>
        <p:spPr>
          <a:xfrm rot="10800000">
            <a:off x="7145505" y="1"/>
            <a:ext cx="2524871" cy="2520000"/>
          </a:xfrm>
          <a:prstGeom prst="rect">
            <a:avLst/>
          </a:prstGeom>
        </p:spPr>
      </p:pic>
      <p:pic>
        <p:nvPicPr>
          <p:cNvPr id="16" name="Image 15">
            <a:extLst>
              <a:ext uri="{FF2B5EF4-FFF2-40B4-BE49-F238E27FC236}">
                <a16:creationId xmlns:a16="http://schemas.microsoft.com/office/drawing/2014/main" id="{1C2012A3-1782-9DBF-A0A5-7FDE15DC21C5}"/>
              </a:ext>
            </a:extLst>
          </p:cNvPr>
          <p:cNvPicPr>
            <a:picLocks noChangeAspect="1"/>
          </p:cNvPicPr>
          <p:nvPr userDrawn="1"/>
        </p:nvPicPr>
        <p:blipFill rotWithShape="1">
          <a:blip r:embed="rId5"/>
          <a:srcRect t="33396" r="50150" b="33396"/>
          <a:stretch/>
        </p:blipFill>
        <p:spPr>
          <a:xfrm>
            <a:off x="9672000" y="-1"/>
            <a:ext cx="2520000" cy="2520001"/>
          </a:xfrm>
          <a:prstGeom prst="rect">
            <a:avLst/>
          </a:prstGeom>
        </p:spPr>
      </p:pic>
    </p:spTree>
    <p:extLst>
      <p:ext uri="{BB962C8B-B14F-4D97-AF65-F5344CB8AC3E}">
        <p14:creationId xmlns:p14="http://schemas.microsoft.com/office/powerpoint/2010/main" val="6421211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Texte + image arche_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8F77D-7AA5-FF42-9C39-692677EC7D9F}"/>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84FC4CE1-AC8C-3645-A4C0-E5085BFE79BC}"/>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0CE20098-3F03-334E-A49C-9D1A669656F1}"/>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5" name="Espace réservé de la date 14">
            <a:extLst>
              <a:ext uri="{FF2B5EF4-FFF2-40B4-BE49-F238E27FC236}">
                <a16:creationId xmlns:a16="http://schemas.microsoft.com/office/drawing/2014/main" id="{5BFF8C23-995F-C640-B352-851EA498F9E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pour une image  15">
            <a:extLst>
              <a:ext uri="{FF2B5EF4-FFF2-40B4-BE49-F238E27FC236}">
                <a16:creationId xmlns:a16="http://schemas.microsoft.com/office/drawing/2014/main" id="{926A985F-08BA-B247-8098-9EA13E077F71}"/>
              </a:ext>
            </a:extLst>
          </p:cNvPr>
          <p:cNvSpPr>
            <a:spLocks noGrp="1" noChangeAspect="1"/>
          </p:cNvSpPr>
          <p:nvPr>
            <p:ph type="pic" sz="quarter" idx="34"/>
          </p:nvPr>
        </p:nvSpPr>
        <p:spPr>
          <a:xfrm>
            <a:off x="4395735"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7" name="Espace réservé du texte 12">
            <a:extLst>
              <a:ext uri="{FF2B5EF4-FFF2-40B4-BE49-F238E27FC236}">
                <a16:creationId xmlns:a16="http://schemas.microsoft.com/office/drawing/2014/main" id="{C83DCEC4-0FA9-7847-ADC3-201C6E7580B9}"/>
              </a:ext>
            </a:extLst>
          </p:cNvPr>
          <p:cNvSpPr>
            <a:spLocks noGrp="1"/>
          </p:cNvSpPr>
          <p:nvPr>
            <p:ph type="body" sz="quarter" idx="33"/>
          </p:nvPr>
        </p:nvSpPr>
        <p:spPr>
          <a:xfrm>
            <a:off x="8178244"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58D36CF9-5F03-D742-8283-4ED2CEA85A15}"/>
              </a:ext>
            </a:extLst>
          </p:cNvPr>
          <p:cNvSpPr>
            <a:spLocks noGrp="1"/>
          </p:cNvSpPr>
          <p:nvPr>
            <p:ph type="body" sz="quarter" idx="36"/>
          </p:nvPr>
        </p:nvSpPr>
        <p:spPr>
          <a:xfrm>
            <a:off x="8178242"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7552E286-F8BE-A44F-8E62-F983E4766D8A}"/>
              </a:ext>
            </a:extLst>
          </p:cNvPr>
          <p:cNvSpPr>
            <a:spLocks noGrp="1"/>
          </p:cNvSpPr>
          <p:nvPr>
            <p:ph type="body" sz="quarter" idx="51" hasCustomPrompt="1"/>
          </p:nvPr>
        </p:nvSpPr>
        <p:spPr>
          <a:xfrm>
            <a:off x="45377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0" name="Espace réservé du texte 3">
            <a:extLst>
              <a:ext uri="{FF2B5EF4-FFF2-40B4-BE49-F238E27FC236}">
                <a16:creationId xmlns:a16="http://schemas.microsoft.com/office/drawing/2014/main" id="{9D3A7117-F2CB-334E-BBD2-6BD6BA21535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106160517"/>
      </p:ext>
    </p:extLst>
  </p:cSld>
  <p:clrMapOvr>
    <a:masterClrMapping/>
  </p:clrMapOvr>
  <p:hf hdr="0" dt="0"/>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exte + image arche_6">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929BA5F-9121-DB4C-B7BC-E4226236EA8A}"/>
              </a:ext>
            </a:extLst>
          </p:cNvPr>
          <p:cNvSpPr>
            <a:spLocks noGrp="1"/>
          </p:cNvSpPr>
          <p:nvPr>
            <p:ph type="ftr" sz="quarter" idx="10"/>
          </p:nvPr>
        </p:nvSpPr>
        <p:spPr/>
        <p:txBody>
          <a:bodyPr/>
          <a:lstStyle/>
          <a:p>
            <a:r>
              <a:rPr lang="fr-FR"/>
              <a:t>JEUX OLYMPIQUES ET PARALYMPIQUES DE PARIS 2024 | Date</a:t>
            </a:r>
          </a:p>
        </p:txBody>
      </p:sp>
      <p:sp>
        <p:nvSpPr>
          <p:cNvPr id="16" name="Espace réservé pour une image  24">
            <a:extLst>
              <a:ext uri="{FF2B5EF4-FFF2-40B4-BE49-F238E27FC236}">
                <a16:creationId xmlns:a16="http://schemas.microsoft.com/office/drawing/2014/main" id="{584A0971-ADD1-9C42-B4AA-C771E8C0B100}"/>
              </a:ext>
            </a:extLst>
          </p:cNvPr>
          <p:cNvSpPr>
            <a:spLocks noGrp="1" noChangeAspect="1"/>
          </p:cNvSpPr>
          <p:nvPr>
            <p:ph type="pic" sz="quarter" idx="37"/>
          </p:nvPr>
        </p:nvSpPr>
        <p:spPr>
          <a:xfrm>
            <a:off x="470985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7" name="Espace réservé pour une image  25">
            <a:extLst>
              <a:ext uri="{FF2B5EF4-FFF2-40B4-BE49-F238E27FC236}">
                <a16:creationId xmlns:a16="http://schemas.microsoft.com/office/drawing/2014/main" id="{87F7FCF1-A33D-6B46-A6A8-F90B4E4ACCEA}"/>
              </a:ext>
            </a:extLst>
          </p:cNvPr>
          <p:cNvSpPr>
            <a:spLocks noGrp="1" noChangeAspect="1"/>
          </p:cNvSpPr>
          <p:nvPr>
            <p:ph type="pic" sz="quarter" idx="38"/>
          </p:nvPr>
        </p:nvSpPr>
        <p:spPr>
          <a:xfrm>
            <a:off x="811038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8" name="Espace réservé pour une image  26">
            <a:extLst>
              <a:ext uri="{FF2B5EF4-FFF2-40B4-BE49-F238E27FC236}">
                <a16:creationId xmlns:a16="http://schemas.microsoft.com/office/drawing/2014/main" id="{E55C0359-3272-454E-99B3-C975F4F0D862}"/>
              </a:ext>
            </a:extLst>
          </p:cNvPr>
          <p:cNvSpPr>
            <a:spLocks noGrp="1" noChangeAspect="1"/>
          </p:cNvSpPr>
          <p:nvPr>
            <p:ph type="pic" sz="quarter" idx="39"/>
          </p:nvPr>
        </p:nvSpPr>
        <p:spPr>
          <a:xfrm>
            <a:off x="11510918"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9" name="Espace réservé de la date 14">
            <a:extLst>
              <a:ext uri="{FF2B5EF4-FFF2-40B4-BE49-F238E27FC236}">
                <a16:creationId xmlns:a16="http://schemas.microsoft.com/office/drawing/2014/main" id="{6E647D36-9A90-3246-A89D-6C7E2BAFE4A1}"/>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texte 12">
            <a:extLst>
              <a:ext uri="{FF2B5EF4-FFF2-40B4-BE49-F238E27FC236}">
                <a16:creationId xmlns:a16="http://schemas.microsoft.com/office/drawing/2014/main" id="{FAC39B7D-8C38-8D43-880D-A2D24D9502BA}"/>
              </a:ext>
            </a:extLst>
          </p:cNvPr>
          <p:cNvSpPr>
            <a:spLocks noGrp="1"/>
          </p:cNvSpPr>
          <p:nvPr>
            <p:ph type="body" sz="quarter" idx="33"/>
          </p:nvPr>
        </p:nvSpPr>
        <p:spPr>
          <a:xfrm>
            <a:off x="681082"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1" name="Espace réservé du texte 3">
            <a:extLst>
              <a:ext uri="{FF2B5EF4-FFF2-40B4-BE49-F238E27FC236}">
                <a16:creationId xmlns:a16="http://schemas.microsoft.com/office/drawing/2014/main" id="{4508D3D1-7D48-C54A-BE9F-88D60DDC7FD0}"/>
              </a:ext>
            </a:extLst>
          </p:cNvPr>
          <p:cNvSpPr>
            <a:spLocks noGrp="1"/>
          </p:cNvSpPr>
          <p:nvPr>
            <p:ph type="body" sz="quarter" idx="36"/>
          </p:nvPr>
        </p:nvSpPr>
        <p:spPr>
          <a:xfrm>
            <a:off x="681080"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22" name="Espace réservé du texte 8">
            <a:extLst>
              <a:ext uri="{FF2B5EF4-FFF2-40B4-BE49-F238E27FC236}">
                <a16:creationId xmlns:a16="http://schemas.microsoft.com/office/drawing/2014/main" id="{668214FF-258B-4B46-8BB3-402ADFDA918A}"/>
              </a:ext>
            </a:extLst>
          </p:cNvPr>
          <p:cNvSpPr>
            <a:spLocks noGrp="1"/>
          </p:cNvSpPr>
          <p:nvPr>
            <p:ph type="body" sz="quarter" idx="16" hasCustomPrompt="1"/>
          </p:nvPr>
        </p:nvSpPr>
        <p:spPr>
          <a:xfrm>
            <a:off x="116388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85D370FB-FA6C-494F-BD1C-F2A54EBF5152}"/>
              </a:ext>
            </a:extLst>
          </p:cNvPr>
          <p:cNvSpPr>
            <a:spLocks noGrp="1"/>
          </p:cNvSpPr>
          <p:nvPr>
            <p:ph type="body" sz="quarter" idx="49" hasCustomPrompt="1"/>
          </p:nvPr>
        </p:nvSpPr>
        <p:spPr>
          <a:xfrm>
            <a:off x="823833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79D9F59A-CFE5-5C43-84AF-D0CF544B0D3D}"/>
              </a:ext>
            </a:extLst>
          </p:cNvPr>
          <p:cNvSpPr>
            <a:spLocks noGrp="1"/>
          </p:cNvSpPr>
          <p:nvPr>
            <p:ph type="body" sz="quarter" idx="51" hasCustomPrompt="1"/>
          </p:nvPr>
        </p:nvSpPr>
        <p:spPr>
          <a:xfrm>
            <a:off x="483780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Espace réservé du numéro de diapositive 3">
            <a:extLst>
              <a:ext uri="{FF2B5EF4-FFF2-40B4-BE49-F238E27FC236}">
                <a16:creationId xmlns:a16="http://schemas.microsoft.com/office/drawing/2014/main" id="{4622AEE2-F4C6-3C46-8B1A-5EC35D64AFFC}"/>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15" name="Titre 1">
            <a:extLst>
              <a:ext uri="{FF2B5EF4-FFF2-40B4-BE49-F238E27FC236}">
                <a16:creationId xmlns:a16="http://schemas.microsoft.com/office/drawing/2014/main" id="{1C34B749-C2B8-5B41-B09F-D083E2D6DE2D}"/>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169E97B0-F565-2746-8ED6-6DEEB9F01C6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22266032"/>
      </p:ext>
    </p:extLst>
  </p:cSld>
  <p:clrMapOvr>
    <a:masterClrMapping/>
  </p:clrMapOvr>
  <p:hf hdr="0" dt="0"/>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exte + image arche_7">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EADC2BD0-EA03-DD4E-9210-BD4CCFB0186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7" name="Espace réservé pour une image  24">
            <a:extLst>
              <a:ext uri="{FF2B5EF4-FFF2-40B4-BE49-F238E27FC236}">
                <a16:creationId xmlns:a16="http://schemas.microsoft.com/office/drawing/2014/main" id="{BA96A0BD-D4B7-8C4F-98AC-D4FF3F1B4D82}"/>
              </a:ext>
            </a:extLst>
          </p:cNvPr>
          <p:cNvSpPr>
            <a:spLocks noGrp="1" noChangeAspect="1"/>
          </p:cNvSpPr>
          <p:nvPr>
            <p:ph type="pic" sz="quarter" idx="37"/>
          </p:nvPr>
        </p:nvSpPr>
        <p:spPr>
          <a:xfrm>
            <a:off x="470985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AEF12B39-3BA0-764E-AC75-89543A9184B7}"/>
              </a:ext>
            </a:extLst>
          </p:cNvPr>
          <p:cNvSpPr>
            <a:spLocks noGrp="1" noChangeAspect="1"/>
          </p:cNvSpPr>
          <p:nvPr>
            <p:ph type="pic" sz="quarter" idx="38"/>
          </p:nvPr>
        </p:nvSpPr>
        <p:spPr>
          <a:xfrm>
            <a:off x="811038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9" name="Espace réservé pour une image  26">
            <a:extLst>
              <a:ext uri="{FF2B5EF4-FFF2-40B4-BE49-F238E27FC236}">
                <a16:creationId xmlns:a16="http://schemas.microsoft.com/office/drawing/2014/main" id="{81F632DF-DB3F-DB4D-8085-DC2B5E89E96C}"/>
              </a:ext>
            </a:extLst>
          </p:cNvPr>
          <p:cNvSpPr>
            <a:spLocks noGrp="1" noChangeAspect="1"/>
          </p:cNvSpPr>
          <p:nvPr>
            <p:ph type="pic" sz="quarter" idx="39"/>
          </p:nvPr>
        </p:nvSpPr>
        <p:spPr>
          <a:xfrm>
            <a:off x="11510918"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e la date 14">
            <a:extLst>
              <a:ext uri="{FF2B5EF4-FFF2-40B4-BE49-F238E27FC236}">
                <a16:creationId xmlns:a16="http://schemas.microsoft.com/office/drawing/2014/main" id="{F79A80A7-C171-CA4C-AA01-2E491A89EB2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11" name="Espace réservé du texte 12">
            <a:extLst>
              <a:ext uri="{FF2B5EF4-FFF2-40B4-BE49-F238E27FC236}">
                <a16:creationId xmlns:a16="http://schemas.microsoft.com/office/drawing/2014/main" id="{733C6BA2-9841-2940-8272-5A6A17A03137}"/>
              </a:ext>
            </a:extLst>
          </p:cNvPr>
          <p:cNvSpPr>
            <a:spLocks noGrp="1"/>
          </p:cNvSpPr>
          <p:nvPr>
            <p:ph type="body" sz="quarter" idx="33"/>
          </p:nvPr>
        </p:nvSpPr>
        <p:spPr>
          <a:xfrm>
            <a:off x="681082" y="2199505"/>
            <a:ext cx="3400530" cy="1135119"/>
          </a:xfrm>
          <a:prstGeom prst="rect">
            <a:avLst/>
          </a:prstGeom>
        </p:spPr>
        <p:txBody>
          <a:bodyPr anchor="b"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5A03898F-6E19-1145-8951-65C6404516DD}"/>
              </a:ext>
            </a:extLst>
          </p:cNvPr>
          <p:cNvSpPr>
            <a:spLocks noGrp="1"/>
          </p:cNvSpPr>
          <p:nvPr>
            <p:ph type="body" sz="quarter" idx="36"/>
          </p:nvPr>
        </p:nvSpPr>
        <p:spPr>
          <a:xfrm>
            <a:off x="681080" y="3334624"/>
            <a:ext cx="3400531" cy="2654091"/>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Espace réservé du texte 8">
            <a:extLst>
              <a:ext uri="{FF2B5EF4-FFF2-40B4-BE49-F238E27FC236}">
                <a16:creationId xmlns:a16="http://schemas.microsoft.com/office/drawing/2014/main" id="{31485B7E-665F-CC4C-BC4B-1831AF5072E6}"/>
              </a:ext>
            </a:extLst>
          </p:cNvPr>
          <p:cNvSpPr>
            <a:spLocks noGrp="1"/>
          </p:cNvSpPr>
          <p:nvPr>
            <p:ph type="body" sz="quarter" idx="16" hasCustomPrompt="1"/>
          </p:nvPr>
        </p:nvSpPr>
        <p:spPr>
          <a:xfrm>
            <a:off x="11638866"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2B457D35-F871-6943-8013-64E589DD9EC1}"/>
              </a:ext>
            </a:extLst>
          </p:cNvPr>
          <p:cNvSpPr>
            <a:spLocks noGrp="1"/>
          </p:cNvSpPr>
          <p:nvPr>
            <p:ph type="body" sz="quarter" idx="49" hasCustomPrompt="1"/>
          </p:nvPr>
        </p:nvSpPr>
        <p:spPr>
          <a:xfrm>
            <a:off x="823833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5" name="Espace réservé du texte 8">
            <a:extLst>
              <a:ext uri="{FF2B5EF4-FFF2-40B4-BE49-F238E27FC236}">
                <a16:creationId xmlns:a16="http://schemas.microsoft.com/office/drawing/2014/main" id="{3EF98A95-6F71-EF42-BB1B-7F65BE91E5B0}"/>
              </a:ext>
            </a:extLst>
          </p:cNvPr>
          <p:cNvSpPr>
            <a:spLocks noGrp="1"/>
          </p:cNvSpPr>
          <p:nvPr>
            <p:ph type="body" sz="quarter" idx="51" hasCustomPrompt="1"/>
          </p:nvPr>
        </p:nvSpPr>
        <p:spPr>
          <a:xfrm>
            <a:off x="483780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6" name="Espace réservé du numéro de diapositive 3">
            <a:extLst>
              <a:ext uri="{FF2B5EF4-FFF2-40B4-BE49-F238E27FC236}">
                <a16:creationId xmlns:a16="http://schemas.microsoft.com/office/drawing/2014/main" id="{AAC84AFF-C040-9447-B8C6-FF5A0F02BDF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8" name="Titre 1">
            <a:extLst>
              <a:ext uri="{FF2B5EF4-FFF2-40B4-BE49-F238E27FC236}">
                <a16:creationId xmlns:a16="http://schemas.microsoft.com/office/drawing/2014/main" id="{90AB5611-E5EF-4449-B40E-97104F7899F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9" name="Espace réservé du texte 3">
            <a:extLst>
              <a:ext uri="{FF2B5EF4-FFF2-40B4-BE49-F238E27FC236}">
                <a16:creationId xmlns:a16="http://schemas.microsoft.com/office/drawing/2014/main" id="{96395F19-245B-AC40-8565-DBA9408E8C2C}"/>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31432143"/>
      </p:ext>
    </p:extLst>
  </p:cSld>
  <p:clrMapOvr>
    <a:masterClrMapping/>
  </p:clrMapOvr>
  <p:hf hdr="0" dt="0"/>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Accroche + image arche_1">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EADAD-4554-4444-BFCD-6C4485B2C9D0}"/>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8772C382-261F-C34E-A825-642543E032F1}"/>
              </a:ext>
            </a:extLst>
          </p:cNvPr>
          <p:cNvSpPr>
            <a:spLocks noGrp="1"/>
          </p:cNvSpPr>
          <p:nvPr>
            <p:ph type="body" sz="quarter" idx="32"/>
          </p:nvPr>
        </p:nvSpPr>
        <p:spPr>
          <a:xfrm>
            <a:off x="1346883" y="1239754"/>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solidFill>
            <a:schemeClr val="accent3"/>
          </a:solidFill>
        </p:spPr>
        <p:txBody>
          <a:bodyPr wrap="square" lIns="180000" tIns="180000" rIns="180000" bIns="180000" anchor="ctr">
            <a:noAutofit/>
          </a:bodyPr>
          <a:lstStyle>
            <a:lvl1pPr algn="l">
              <a:lnSpc>
                <a:spcPct val="100000"/>
              </a:lnSpc>
              <a:defRPr sz="2400" b="0" i="0">
                <a:solidFill>
                  <a:schemeClr val="bg1"/>
                </a:solidFill>
                <a:latin typeface="Paris2024 Extralight" panose="020102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p:txBody>
      </p:sp>
      <p:sp>
        <p:nvSpPr>
          <p:cNvPr id="8" name="Espace réservé de la date 14">
            <a:extLst>
              <a:ext uri="{FF2B5EF4-FFF2-40B4-BE49-F238E27FC236}">
                <a16:creationId xmlns:a16="http://schemas.microsoft.com/office/drawing/2014/main" id="{C247C2AA-978F-0247-8E96-93423F119B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E085FECD-0E6B-6A4F-8CD0-FADABABE549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10" name="Espace réservé pour une image  15">
            <a:extLst>
              <a:ext uri="{FF2B5EF4-FFF2-40B4-BE49-F238E27FC236}">
                <a16:creationId xmlns:a16="http://schemas.microsoft.com/office/drawing/2014/main" id="{E1F92116-3401-B34F-9C97-3F004A6CF53B}"/>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1" name="Espace réservé du texte 8">
            <a:extLst>
              <a:ext uri="{FF2B5EF4-FFF2-40B4-BE49-F238E27FC236}">
                <a16:creationId xmlns:a16="http://schemas.microsoft.com/office/drawing/2014/main" id="{7F33A3AE-8A5A-6A4A-906E-B57A9D011105}"/>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numéro de diapositive 2">
            <a:extLst>
              <a:ext uri="{FF2B5EF4-FFF2-40B4-BE49-F238E27FC236}">
                <a16:creationId xmlns:a16="http://schemas.microsoft.com/office/drawing/2014/main" id="{D0533030-6D82-3843-9B8B-1BADE5261A5B}"/>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357A9C3B-1893-BB49-A95E-3FB6DF1F64D2}" type="slidenum">
              <a:rPr lang="fr-FR" smtClean="0"/>
              <a:pPr/>
              <a:t>‹N°›</a:t>
            </a:fld>
            <a:endParaRPr lang="fr-FR"/>
          </a:p>
        </p:txBody>
      </p:sp>
    </p:spTree>
    <p:extLst>
      <p:ext uri="{BB962C8B-B14F-4D97-AF65-F5344CB8AC3E}">
        <p14:creationId xmlns:p14="http://schemas.microsoft.com/office/powerpoint/2010/main" val="239587648"/>
      </p:ext>
    </p:extLst>
  </p:cSld>
  <p:clrMapOvr>
    <a:masterClrMapping/>
  </p:clrMapOvr>
  <p:hf hdr="0" dt="0"/>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Accroche + image arche_2">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F37384-C76A-614C-8BFF-6F2862BBF233}"/>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e la date 14">
            <a:extLst>
              <a:ext uri="{FF2B5EF4-FFF2-40B4-BE49-F238E27FC236}">
                <a16:creationId xmlns:a16="http://schemas.microsoft.com/office/drawing/2014/main" id="{EEFE0EDE-BA89-624F-BE3A-2A188CEF54E9}"/>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5CB03901-9B73-CD43-B674-EF8B61C6F073}"/>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10" name="Espace réservé pour une image  15">
            <a:extLst>
              <a:ext uri="{FF2B5EF4-FFF2-40B4-BE49-F238E27FC236}">
                <a16:creationId xmlns:a16="http://schemas.microsoft.com/office/drawing/2014/main" id="{1472AE31-8EE8-B94E-B55F-723957F492F4}"/>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1" name="Espace réservé du texte 8">
            <a:extLst>
              <a:ext uri="{FF2B5EF4-FFF2-40B4-BE49-F238E27FC236}">
                <a16:creationId xmlns:a16="http://schemas.microsoft.com/office/drawing/2014/main" id="{47330C8A-C7DF-C641-A946-B1704077D6FD}"/>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Titre 12">
            <a:extLst>
              <a:ext uri="{FF2B5EF4-FFF2-40B4-BE49-F238E27FC236}">
                <a16:creationId xmlns:a16="http://schemas.microsoft.com/office/drawing/2014/main" id="{A20CAE40-4FD0-EC45-8AE1-00127C04E29F}"/>
              </a:ext>
            </a:extLst>
          </p:cNvPr>
          <p:cNvSpPr>
            <a:spLocks noGrp="1"/>
          </p:cNvSpPr>
          <p:nvPr>
            <p:ph type="title"/>
          </p:nvPr>
        </p:nvSpPr>
        <p:spPr>
          <a:xfrm>
            <a:off x="1219200" y="1178547"/>
            <a:ext cx="3507174" cy="4379291"/>
          </a:xfrm>
        </p:spPr>
        <p:txBody>
          <a:bodyPr anchor="ctr">
            <a:noAutofit/>
          </a:bodyPr>
          <a:lstStyle>
            <a:lvl1pPr>
              <a:defRPr lang="fr-FR" sz="3200" b="1" i="0" kern="1200" dirty="0">
                <a:solidFill>
                  <a:schemeClr val="bg1"/>
                </a:solidFill>
                <a:latin typeface="Paris2024" panose="02010503030201020103" pitchFamily="2" charset="0"/>
                <a:ea typeface="+mn-ea"/>
                <a:cs typeface="+mn-cs"/>
              </a:defRPr>
            </a:lvl1pPr>
          </a:lstStyle>
          <a:p>
            <a:r>
              <a:rPr lang="fr-FR"/>
              <a:t>Modifiez le style du titre</a:t>
            </a:r>
          </a:p>
        </p:txBody>
      </p:sp>
      <p:sp>
        <p:nvSpPr>
          <p:cNvPr id="15" name="Espace réservé du numéro de diapositive 2">
            <a:extLst>
              <a:ext uri="{FF2B5EF4-FFF2-40B4-BE49-F238E27FC236}">
                <a16:creationId xmlns:a16="http://schemas.microsoft.com/office/drawing/2014/main" id="{05833823-1BBB-7146-8C60-C2C2FABD86DD}"/>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357A9C3B-1893-BB49-A95E-3FB6DF1F64D2}" type="slidenum">
              <a:rPr lang="fr-FR" smtClean="0"/>
              <a:pPr/>
              <a:t>‹N°›</a:t>
            </a:fld>
            <a:endParaRPr lang="fr-FR"/>
          </a:p>
        </p:txBody>
      </p:sp>
    </p:spTree>
    <p:extLst>
      <p:ext uri="{BB962C8B-B14F-4D97-AF65-F5344CB8AC3E}">
        <p14:creationId xmlns:p14="http://schemas.microsoft.com/office/powerpoint/2010/main" val="2893866813"/>
      </p:ext>
    </p:extLst>
  </p:cSld>
  <p:clrMapOvr>
    <a:masterClrMapping/>
  </p:clrMapOvr>
  <p:hf hdr="0" dt="0"/>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Arches 3 col_1">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B440F047-6283-BE45-B35C-53A27AB1CAF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tx1"/>
                </a:solidFill>
                <a:latin typeface="Source Sans Pro Semibold" panose="020B0503030403020204" pitchFamily="34" charset="77"/>
                <a:cs typeface="Arial"/>
              </a:defRPr>
            </a:lvl1pPr>
          </a:lstStyle>
          <a:p>
            <a:pPr marL="10236">
              <a:spcBef>
                <a:spcPts val="69"/>
              </a:spcBef>
            </a:pPr>
            <a:r>
              <a:rPr lang="fr-FR"/>
              <a:t>JEUX OLYMPIQUES ET PARALYMPIQUES DE PARIS 2024 | Date</a:t>
            </a:r>
          </a:p>
        </p:txBody>
      </p:sp>
      <p:sp>
        <p:nvSpPr>
          <p:cNvPr id="6" name="Espace réservé pour une image  33">
            <a:extLst>
              <a:ext uri="{FF2B5EF4-FFF2-40B4-BE49-F238E27FC236}">
                <a16:creationId xmlns:a16="http://schemas.microsoft.com/office/drawing/2014/main" id="{36D7A3EE-DF0A-5D44-A280-0DF0A1BCD81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34">
            <a:extLst>
              <a:ext uri="{FF2B5EF4-FFF2-40B4-BE49-F238E27FC236}">
                <a16:creationId xmlns:a16="http://schemas.microsoft.com/office/drawing/2014/main" id="{0AC987A7-EDF3-FD45-9265-990720FBCC25}"/>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35">
            <a:extLst>
              <a:ext uri="{FF2B5EF4-FFF2-40B4-BE49-F238E27FC236}">
                <a16:creationId xmlns:a16="http://schemas.microsoft.com/office/drawing/2014/main" id="{7F40BC84-A5FC-C345-8668-CE11847C5271}"/>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u numéro de diapositive 2">
            <a:extLst>
              <a:ext uri="{FF2B5EF4-FFF2-40B4-BE49-F238E27FC236}">
                <a16:creationId xmlns:a16="http://schemas.microsoft.com/office/drawing/2014/main" id="{C8E8DDCA-38A5-2A44-A3D3-FC4EFD39A2E0}"/>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357A9C3B-1893-BB49-A95E-3FB6DF1F64D2}" type="slidenum">
              <a:rPr lang="fr-FR" smtClean="0"/>
              <a:pPr/>
              <a:t>‹N°›</a:t>
            </a:fld>
            <a:endParaRPr lang="fr-FR"/>
          </a:p>
        </p:txBody>
      </p:sp>
      <p:sp>
        <p:nvSpPr>
          <p:cNvPr id="10" name="Espace réservé de la date 14">
            <a:extLst>
              <a:ext uri="{FF2B5EF4-FFF2-40B4-BE49-F238E27FC236}">
                <a16:creationId xmlns:a16="http://schemas.microsoft.com/office/drawing/2014/main" id="{8955B430-DD75-D845-8854-74306759632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876CEFA2-EE01-A24F-8FE2-5B8C224528FD}"/>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226ECC74-4968-CA4D-9B0C-D471EAEC01DF}"/>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6A7BD1F2-E71F-C84D-86C6-657EFBE6B534}"/>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5B414454-164C-FD40-B0B2-4B56ABCC4EC9}"/>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F011E962-E800-BB4A-B5B3-800172B5AEC6}"/>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E77B49A5-B7CB-E14E-8288-2E864493EECE}"/>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7" name="Espace réservé du texte 8">
            <a:extLst>
              <a:ext uri="{FF2B5EF4-FFF2-40B4-BE49-F238E27FC236}">
                <a16:creationId xmlns:a16="http://schemas.microsoft.com/office/drawing/2014/main" id="{F49E5511-F569-D94A-B5A4-03C469E1A11A}"/>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C778475C-C734-5343-8DF7-944F645DC468}"/>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522ADE5C-B2B1-4048-B9D6-87999DC16C5F}"/>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Titre 1">
            <a:extLst>
              <a:ext uri="{FF2B5EF4-FFF2-40B4-BE49-F238E27FC236}">
                <a16:creationId xmlns:a16="http://schemas.microsoft.com/office/drawing/2014/main" id="{6492F53C-57B7-184C-B16F-298058A99863}"/>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ED8ED218-562B-244F-988F-C297C536E46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913530040"/>
      </p:ext>
    </p:extLst>
  </p:cSld>
  <p:clrMapOvr>
    <a:masterClrMapping/>
  </p:clrMapOvr>
  <p:hf hdr="0" dt="0"/>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Arches 3 col_2">
    <p:bg>
      <p:bgPr>
        <a:solidFill>
          <a:schemeClr val="tx1"/>
        </a:solidFill>
        <a:effectLst/>
      </p:bgPr>
    </p:bg>
    <p:spTree>
      <p:nvGrpSpPr>
        <p:cNvPr id="1" name=""/>
        <p:cNvGrpSpPr/>
        <p:nvPr/>
      </p:nvGrpSpPr>
      <p:grpSpPr>
        <a:xfrm>
          <a:off x="0" y="0"/>
          <a:ext cx="0" cy="0"/>
          <a:chOff x="0" y="0"/>
          <a:chExt cx="0" cy="0"/>
        </a:xfrm>
      </p:grpSpPr>
      <p:sp>
        <p:nvSpPr>
          <p:cNvPr id="19" name="Holder 4">
            <a:extLst>
              <a:ext uri="{FF2B5EF4-FFF2-40B4-BE49-F238E27FC236}">
                <a16:creationId xmlns:a16="http://schemas.microsoft.com/office/drawing/2014/main" id="{ABB35C91-AFF0-C546-8FD4-468C6D1D7BB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bg1"/>
                </a:solidFill>
                <a:latin typeface="Source Sans Pro Semibold" panose="020B0503030403020204" pitchFamily="34" charset="77"/>
                <a:cs typeface="Arial"/>
              </a:defRPr>
            </a:lvl1pPr>
          </a:lstStyle>
          <a:p>
            <a:pPr marL="10236">
              <a:spcBef>
                <a:spcPts val="69"/>
              </a:spcBef>
            </a:pPr>
            <a:r>
              <a:rPr lang="fr-FR"/>
              <a:t>JEUX OLYMPIQUES ET PARALYMPIQUES DE PARIS 2024 | Date</a:t>
            </a:r>
          </a:p>
        </p:txBody>
      </p:sp>
      <p:sp>
        <p:nvSpPr>
          <p:cNvPr id="20" name="Espace réservé pour une image  33">
            <a:extLst>
              <a:ext uri="{FF2B5EF4-FFF2-40B4-BE49-F238E27FC236}">
                <a16:creationId xmlns:a16="http://schemas.microsoft.com/office/drawing/2014/main" id="{D47929F3-0EFA-5B46-8FD5-2EE2A353AE6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1" name="Espace réservé pour une image  34">
            <a:extLst>
              <a:ext uri="{FF2B5EF4-FFF2-40B4-BE49-F238E27FC236}">
                <a16:creationId xmlns:a16="http://schemas.microsoft.com/office/drawing/2014/main" id="{54A25BAB-4696-404E-A5B7-CB49FC0D5328}"/>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2" name="Espace réservé pour une image  35">
            <a:extLst>
              <a:ext uri="{FF2B5EF4-FFF2-40B4-BE49-F238E27FC236}">
                <a16:creationId xmlns:a16="http://schemas.microsoft.com/office/drawing/2014/main" id="{F9BF33D0-9772-514F-BA23-92701D30BFC4}"/>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3" name="Espace réservé du numéro de diapositive 2">
            <a:extLst>
              <a:ext uri="{FF2B5EF4-FFF2-40B4-BE49-F238E27FC236}">
                <a16:creationId xmlns:a16="http://schemas.microsoft.com/office/drawing/2014/main" id="{B0042686-B26F-ED4D-B61C-A02C6169736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357A9C3B-1893-BB49-A95E-3FB6DF1F64D2}" type="slidenum">
              <a:rPr lang="fr-FR" smtClean="0"/>
              <a:pPr/>
              <a:t>‹N°›</a:t>
            </a:fld>
            <a:endParaRPr lang="fr-FR"/>
          </a:p>
        </p:txBody>
      </p:sp>
      <p:sp>
        <p:nvSpPr>
          <p:cNvPr id="24" name="Espace réservé de la date 14">
            <a:extLst>
              <a:ext uri="{FF2B5EF4-FFF2-40B4-BE49-F238E27FC236}">
                <a16:creationId xmlns:a16="http://schemas.microsoft.com/office/drawing/2014/main" id="{B845AA02-D80A-A043-A8D7-30BA296689E9}"/>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5" name="Espace réservé du texte 12">
            <a:extLst>
              <a:ext uri="{FF2B5EF4-FFF2-40B4-BE49-F238E27FC236}">
                <a16:creationId xmlns:a16="http://schemas.microsoft.com/office/drawing/2014/main" id="{927DE016-0E0E-0447-B51C-6ABD6C3DC6F9}"/>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6" name="Espace réservé du texte 3">
            <a:extLst>
              <a:ext uri="{FF2B5EF4-FFF2-40B4-BE49-F238E27FC236}">
                <a16:creationId xmlns:a16="http://schemas.microsoft.com/office/drawing/2014/main" id="{4FDA6CE3-0562-D344-B9E5-253F1CB31C11}"/>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4BB17C83-56C7-DE4D-A582-9DFD0380FB4D}"/>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8" name="Espace réservé du texte 3">
            <a:extLst>
              <a:ext uri="{FF2B5EF4-FFF2-40B4-BE49-F238E27FC236}">
                <a16:creationId xmlns:a16="http://schemas.microsoft.com/office/drawing/2014/main" id="{09EA48A6-EB5B-1F4F-B9AA-8A3CBA890465}"/>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9" name="Espace réservé du texte 12">
            <a:extLst>
              <a:ext uri="{FF2B5EF4-FFF2-40B4-BE49-F238E27FC236}">
                <a16:creationId xmlns:a16="http://schemas.microsoft.com/office/drawing/2014/main" id="{AEA84788-4E2C-4C42-A70A-FED29B535BED}"/>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30" name="Espace réservé du texte 3">
            <a:extLst>
              <a:ext uri="{FF2B5EF4-FFF2-40B4-BE49-F238E27FC236}">
                <a16:creationId xmlns:a16="http://schemas.microsoft.com/office/drawing/2014/main" id="{2E04C339-B362-4F4E-974D-24D6AFE98DD7}"/>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31" name="Espace réservé du texte 8">
            <a:extLst>
              <a:ext uri="{FF2B5EF4-FFF2-40B4-BE49-F238E27FC236}">
                <a16:creationId xmlns:a16="http://schemas.microsoft.com/office/drawing/2014/main" id="{1E80C7BD-03AF-A649-999B-DF4F25739A57}"/>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2" name="Espace réservé du texte 8">
            <a:extLst>
              <a:ext uri="{FF2B5EF4-FFF2-40B4-BE49-F238E27FC236}">
                <a16:creationId xmlns:a16="http://schemas.microsoft.com/office/drawing/2014/main" id="{A95B6C3A-ED5F-2A4A-885E-85D9603DC7A9}"/>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3" name="Espace réservé du texte 8">
            <a:extLst>
              <a:ext uri="{FF2B5EF4-FFF2-40B4-BE49-F238E27FC236}">
                <a16:creationId xmlns:a16="http://schemas.microsoft.com/office/drawing/2014/main" id="{7EC8CF31-A383-3C47-9434-814C33DA4A83}"/>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4" name="Titre 1">
            <a:extLst>
              <a:ext uri="{FF2B5EF4-FFF2-40B4-BE49-F238E27FC236}">
                <a16:creationId xmlns:a16="http://schemas.microsoft.com/office/drawing/2014/main" id="{4A84016C-8DB1-F744-B950-C97D2D045AAD}"/>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35" name="Espace réservé du texte 3">
            <a:extLst>
              <a:ext uri="{FF2B5EF4-FFF2-40B4-BE49-F238E27FC236}">
                <a16:creationId xmlns:a16="http://schemas.microsoft.com/office/drawing/2014/main" id="{632D5967-6768-714E-A13C-480E9CCD6D0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6331122"/>
      </p:ext>
    </p:extLst>
  </p:cSld>
  <p:clrMapOvr>
    <a:masterClrMapping/>
  </p:clrMapOvr>
  <p:hf hdr="0" dt="0"/>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Arches 4 co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5CC40BB-F2CA-2D45-B40D-E1DB20A01F23}"/>
              </a:ext>
            </a:extLst>
          </p:cNvPr>
          <p:cNvSpPr>
            <a:spLocks noGrp="1"/>
          </p:cNvSpPr>
          <p:nvPr>
            <p:ph type="ftr" sz="quarter" idx="10"/>
          </p:nvPr>
        </p:nvSpPr>
        <p:spPr/>
        <p:txBody>
          <a:body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8F9EBF65-A8A8-9A46-A5A1-77EBE946BEB8}"/>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7" name="Espace réservé pour une image  19">
            <a:extLst>
              <a:ext uri="{FF2B5EF4-FFF2-40B4-BE49-F238E27FC236}">
                <a16:creationId xmlns:a16="http://schemas.microsoft.com/office/drawing/2014/main" id="{2534B9FC-66DC-404C-AFDE-ED7739B9656A}"/>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6">
            <a:extLst>
              <a:ext uri="{FF2B5EF4-FFF2-40B4-BE49-F238E27FC236}">
                <a16:creationId xmlns:a16="http://schemas.microsoft.com/office/drawing/2014/main" id="{D604B12C-3E12-E543-8997-76B4A13B1529}"/>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pour une image  29">
            <a:extLst>
              <a:ext uri="{FF2B5EF4-FFF2-40B4-BE49-F238E27FC236}">
                <a16:creationId xmlns:a16="http://schemas.microsoft.com/office/drawing/2014/main" id="{6934841D-A9BA-9745-B6EB-61B7FC9D16DA}"/>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0" name="Espace réservé pour une image  31">
            <a:extLst>
              <a:ext uri="{FF2B5EF4-FFF2-40B4-BE49-F238E27FC236}">
                <a16:creationId xmlns:a16="http://schemas.microsoft.com/office/drawing/2014/main" id="{D408D4CC-AD33-5548-A178-93202DBB0938}"/>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1" name="Espace réservé de la date 14">
            <a:extLst>
              <a:ext uri="{FF2B5EF4-FFF2-40B4-BE49-F238E27FC236}">
                <a16:creationId xmlns:a16="http://schemas.microsoft.com/office/drawing/2014/main" id="{8A28EF16-5689-244F-B2D3-7744988B97F8}"/>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12">
            <a:extLst>
              <a:ext uri="{FF2B5EF4-FFF2-40B4-BE49-F238E27FC236}">
                <a16:creationId xmlns:a16="http://schemas.microsoft.com/office/drawing/2014/main" id="{942DCC24-6140-A845-8E53-B20924B23447}"/>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20A3503D-93F9-704D-9002-004D5AD25702}"/>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61763647-C69E-3E4E-B2E8-F7AC88D78439}"/>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627D3DB6-5B0F-B34C-A051-FA3216195362}"/>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DA70FECF-E053-2A4D-BA24-C86008E3B571}"/>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54872517-058D-234F-9D89-517A91E3A93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4E01B292-848F-8644-81B7-17C1B1CDA29C}"/>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9" name="Espace réservé du texte 3">
            <a:extLst>
              <a:ext uri="{FF2B5EF4-FFF2-40B4-BE49-F238E27FC236}">
                <a16:creationId xmlns:a16="http://schemas.microsoft.com/office/drawing/2014/main" id="{3C5C96B5-DE05-534F-9525-223BF78B51C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0" name="Espace réservé du texte 8">
            <a:extLst>
              <a:ext uri="{FF2B5EF4-FFF2-40B4-BE49-F238E27FC236}">
                <a16:creationId xmlns:a16="http://schemas.microsoft.com/office/drawing/2014/main" id="{877D1977-4096-2B4B-A317-83EBD5DA6B1E}"/>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95ADFD0B-48D2-7B4E-BFE3-3DCB77C8B02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59828087-DA40-364B-99C2-F14E89A2C6C6}"/>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3C24B103-B64F-FA49-84C8-203E8C80C2A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Titre 1">
            <a:extLst>
              <a:ext uri="{FF2B5EF4-FFF2-40B4-BE49-F238E27FC236}">
                <a16:creationId xmlns:a16="http://schemas.microsoft.com/office/drawing/2014/main" id="{B521E2A1-A24C-2C4F-A0A3-0F502951AF5A}"/>
              </a:ext>
            </a:extLst>
          </p:cNvPr>
          <p:cNvSpPr>
            <a:spLocks noGrp="1"/>
          </p:cNvSpPr>
          <p:nvPr>
            <p:ph type="title" hasCustomPrompt="1"/>
          </p:nvPr>
        </p:nvSpPr>
        <p:spPr>
          <a:xfrm>
            <a:off x="352637" y="325067"/>
            <a:ext cx="11486723" cy="477465"/>
          </a:xfrm>
        </p:spPr>
        <p:txBody>
          <a:bodyPr/>
          <a:lstStyle/>
          <a:p>
            <a:r>
              <a:rPr lang="fr-FR"/>
              <a:t>titre</a:t>
            </a:r>
          </a:p>
        </p:txBody>
      </p:sp>
      <p:sp>
        <p:nvSpPr>
          <p:cNvPr id="25" name="Espace réservé du texte 3">
            <a:extLst>
              <a:ext uri="{FF2B5EF4-FFF2-40B4-BE49-F238E27FC236}">
                <a16:creationId xmlns:a16="http://schemas.microsoft.com/office/drawing/2014/main" id="{33FA5742-9AD7-9E4B-9CF2-3945AF8FA9E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838755494"/>
      </p:ext>
    </p:extLst>
  </p:cSld>
  <p:clrMapOvr>
    <a:masterClrMapping/>
  </p:clrMapOvr>
  <p:hf hdr="0" dt="0"/>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Arches 4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7CE688D-E36E-CA4A-B950-96CBBD5A06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07307FEA-B5EA-2346-92E1-B6D7D503A00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7" name="Espace réservé du numéro de diapositive 3">
            <a:extLst>
              <a:ext uri="{FF2B5EF4-FFF2-40B4-BE49-F238E27FC236}">
                <a16:creationId xmlns:a16="http://schemas.microsoft.com/office/drawing/2014/main" id="{3514FC27-32C5-124F-94C2-82030B7E49D8}"/>
              </a:ext>
            </a:extLst>
          </p:cNvPr>
          <p:cNvSpPr txBox="1">
            <a:spLocks/>
          </p:cNvSpPr>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defPPr>
              <a:defRPr lang="fr-FR"/>
            </a:defPPr>
            <a:lvl1pPr marL="0" algn="ctr" defTabSz="914400" rtl="0" eaLnBrk="1" latinLnBrk="0" hangingPunct="1">
              <a:defRPr sz="800" b="0" i="0" kern="1200" baseline="0">
                <a:solidFill>
                  <a:schemeClr val="tx1"/>
                </a:solidFill>
                <a:latin typeface="Paris2024 Semibold" panose="020105030302010201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15BCE-692A-084A-934E-C84199EC0CFE}" type="slidenum">
              <a:rPr lang="fr-FR" smtClean="0">
                <a:solidFill>
                  <a:schemeClr val="bg1"/>
                </a:solidFill>
              </a:rPr>
              <a:pPr/>
              <a:t>‹N°›</a:t>
            </a:fld>
            <a:endParaRPr lang="fr-FR">
              <a:solidFill>
                <a:schemeClr val="bg1"/>
              </a:solidFill>
            </a:endParaRPr>
          </a:p>
        </p:txBody>
      </p:sp>
      <p:sp>
        <p:nvSpPr>
          <p:cNvPr id="8" name="Espace réservé pour une image  19">
            <a:extLst>
              <a:ext uri="{FF2B5EF4-FFF2-40B4-BE49-F238E27FC236}">
                <a16:creationId xmlns:a16="http://schemas.microsoft.com/office/drawing/2014/main" id="{D5242FE3-04AE-D04B-B567-2EE0DB0140D8}"/>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pour une image  26">
            <a:extLst>
              <a:ext uri="{FF2B5EF4-FFF2-40B4-BE49-F238E27FC236}">
                <a16:creationId xmlns:a16="http://schemas.microsoft.com/office/drawing/2014/main" id="{5853B015-4FA3-0646-B245-2B1F4D0658E5}"/>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0" name="Espace réservé pour une image  29">
            <a:extLst>
              <a:ext uri="{FF2B5EF4-FFF2-40B4-BE49-F238E27FC236}">
                <a16:creationId xmlns:a16="http://schemas.microsoft.com/office/drawing/2014/main" id="{94BED084-8168-C04A-8718-99A8F09969B6}"/>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1" name="Espace réservé pour une image  31">
            <a:extLst>
              <a:ext uri="{FF2B5EF4-FFF2-40B4-BE49-F238E27FC236}">
                <a16:creationId xmlns:a16="http://schemas.microsoft.com/office/drawing/2014/main" id="{8F4B3849-8435-7144-9B51-582ADE4F67B7}"/>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2" name="Espace réservé de la date 14">
            <a:extLst>
              <a:ext uri="{FF2B5EF4-FFF2-40B4-BE49-F238E27FC236}">
                <a16:creationId xmlns:a16="http://schemas.microsoft.com/office/drawing/2014/main" id="{0A72ECFD-545D-104D-9AEC-552D3516617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12">
            <a:extLst>
              <a:ext uri="{FF2B5EF4-FFF2-40B4-BE49-F238E27FC236}">
                <a16:creationId xmlns:a16="http://schemas.microsoft.com/office/drawing/2014/main" id="{BF4B25FE-B1C4-634B-A1CF-62AA074F2B08}"/>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67EE0ABA-58D8-7A42-825A-DFC3CF0138FB}"/>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8E8B6292-4400-1C47-A889-C6E237A452D2}"/>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A4EBF3C-629E-5C4A-AEDB-EA9210F035A8}"/>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7" name="Espace réservé du texte 12">
            <a:extLst>
              <a:ext uri="{FF2B5EF4-FFF2-40B4-BE49-F238E27FC236}">
                <a16:creationId xmlns:a16="http://schemas.microsoft.com/office/drawing/2014/main" id="{00BC2790-835F-3C41-8525-CC8BF258A844}"/>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8" name="Espace réservé du texte 3">
            <a:extLst>
              <a:ext uri="{FF2B5EF4-FFF2-40B4-BE49-F238E27FC236}">
                <a16:creationId xmlns:a16="http://schemas.microsoft.com/office/drawing/2014/main" id="{A54AE3DF-B43C-EF47-B932-B4C487CCEFE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9" name="Espace réservé du texte 12">
            <a:extLst>
              <a:ext uri="{FF2B5EF4-FFF2-40B4-BE49-F238E27FC236}">
                <a16:creationId xmlns:a16="http://schemas.microsoft.com/office/drawing/2014/main" id="{F72666C8-E509-0E40-904F-3265CEE2995B}"/>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0" name="Espace réservé du texte 3">
            <a:extLst>
              <a:ext uri="{FF2B5EF4-FFF2-40B4-BE49-F238E27FC236}">
                <a16:creationId xmlns:a16="http://schemas.microsoft.com/office/drawing/2014/main" id="{45FEE9AA-3430-0C4D-AD97-CCD4D19FDEF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1" name="Espace réservé du texte 8">
            <a:extLst>
              <a:ext uri="{FF2B5EF4-FFF2-40B4-BE49-F238E27FC236}">
                <a16:creationId xmlns:a16="http://schemas.microsoft.com/office/drawing/2014/main" id="{A0694E29-E86B-3E41-9E7D-01AB4E4FDC9B}"/>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07082C2B-120A-CD45-9F2A-EACA92D7291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02A93F91-783C-4140-93D1-33715E5A23A1}"/>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06902180-E08A-B84E-8B00-0B457859FD5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Titre 1">
            <a:extLst>
              <a:ext uri="{FF2B5EF4-FFF2-40B4-BE49-F238E27FC236}">
                <a16:creationId xmlns:a16="http://schemas.microsoft.com/office/drawing/2014/main" id="{6101A1CD-7F8D-F343-A6CF-A1A0D6976FA7}"/>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6" name="Espace réservé du texte 3">
            <a:extLst>
              <a:ext uri="{FF2B5EF4-FFF2-40B4-BE49-F238E27FC236}">
                <a16:creationId xmlns:a16="http://schemas.microsoft.com/office/drawing/2014/main" id="{13712824-0C36-2248-8E04-0A80727A7B9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899815989"/>
      </p:ext>
    </p:extLst>
  </p:cSld>
  <p:clrMapOvr>
    <a:masterClrMapping/>
  </p:clrMapOvr>
  <p:hf hdr="0" dt="0"/>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Arches 4 col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5" name="Espace réservé pour une image  19">
            <a:extLst>
              <a:ext uri="{FF2B5EF4-FFF2-40B4-BE49-F238E27FC236}">
                <a16:creationId xmlns:a16="http://schemas.microsoft.com/office/drawing/2014/main" id="{F2AD973F-F599-A147-AD00-FE5F8EAA3BC4}"/>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6" name="Espace réservé pour une image  23">
            <a:extLst>
              <a:ext uri="{FF2B5EF4-FFF2-40B4-BE49-F238E27FC236}">
                <a16:creationId xmlns:a16="http://schemas.microsoft.com/office/drawing/2014/main" id="{1BD68F1F-E935-BF40-B130-EC2A7380416B}"/>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24">
            <a:extLst>
              <a:ext uri="{FF2B5EF4-FFF2-40B4-BE49-F238E27FC236}">
                <a16:creationId xmlns:a16="http://schemas.microsoft.com/office/drawing/2014/main" id="{19F97178-6C5E-3647-81D1-B4618FC2F502}"/>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3BA7873C-5577-9043-BDD2-213C05061180}"/>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F9CE9AE6-21AB-0D4F-8A3F-3E4E6877E883}"/>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9205825A-07CC-884C-B016-C2855B51EB25}"/>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D231E5DE-52C3-424E-ADE9-FD3B7C62C945}"/>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B8051C95-EC23-1942-BB49-821FC3F6B70F}"/>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FE452E7A-FACE-5D4F-9A4D-3CD31A89D2BE}"/>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84F7940A-97EE-C04B-B1E3-55A9C505C383}"/>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EC78F87-FEC5-F747-808C-F8BE47159422}"/>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B31A1DAE-ECC8-8C43-A2DE-3713E39E21DB}"/>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58BDF159-1996-B844-BF57-753C85600E49}"/>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B2054E4B-2B8E-D74F-9649-B58E7A05F976}"/>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6A76B901-7356-214A-9843-D2405B145E78}"/>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5FE12D1-2F14-EF49-BB83-C48EA1C90900}"/>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11486723" cy="477465"/>
          </a:xfrm>
        </p:spPr>
        <p:txBody>
          <a:bodyPr/>
          <a:lstStyle/>
          <a:p>
            <a:r>
              <a:rPr lang="fr-FR"/>
              <a:t>titre</a:t>
            </a:r>
          </a:p>
        </p:txBody>
      </p:sp>
      <p:sp>
        <p:nvSpPr>
          <p:cNvPr id="24" name="Espace réservé du texte 3">
            <a:extLst>
              <a:ext uri="{FF2B5EF4-FFF2-40B4-BE49-F238E27FC236}">
                <a16:creationId xmlns:a16="http://schemas.microsoft.com/office/drawing/2014/main" id="{1D075E4F-05CD-824E-B909-059A20D91C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047666525"/>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uv_11">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A498B775-CFB4-4FFC-254F-AE730D2CE052}"/>
              </a:ext>
            </a:extLst>
          </p:cNvPr>
          <p:cNvSpPr>
            <a:spLocks noGrp="1"/>
          </p:cNvSpPr>
          <p:nvPr>
            <p:ph type="title" hasCustomPrompt="1"/>
          </p:nvPr>
        </p:nvSpPr>
        <p:spPr>
          <a:xfrm>
            <a:off x="3389453" y="1785776"/>
            <a:ext cx="5413094" cy="1567600"/>
          </a:xfrm>
          <a:prstGeom prst="rect">
            <a:avLst/>
          </a:prstGeom>
        </p:spPr>
        <p:txBody>
          <a:bodyPr anchor="b">
            <a:noAutofit/>
          </a:bodyPr>
          <a:lstStyle>
            <a:lvl1pPr algn="ctr">
              <a:lnSpc>
                <a:spcPct val="80000"/>
              </a:lnSpc>
              <a:defRPr sz="6000" b="1" i="1">
                <a:solidFill>
                  <a:schemeClr val="accent2"/>
                </a:solidFill>
                <a:latin typeface="Paris2024 Black" panose="02010503030201020103" pitchFamily="2" charset="0"/>
              </a:defRPr>
            </a:lvl1pPr>
          </a:lstStyle>
          <a:p>
            <a:r>
              <a:rPr lang="fr-FR"/>
              <a:t>MODIFIEZ LE STYLE DU TITRE</a:t>
            </a:r>
          </a:p>
        </p:txBody>
      </p:sp>
      <p:sp>
        <p:nvSpPr>
          <p:cNvPr id="11" name="Espace réservé du texte 8">
            <a:extLst>
              <a:ext uri="{FF2B5EF4-FFF2-40B4-BE49-F238E27FC236}">
                <a16:creationId xmlns:a16="http://schemas.microsoft.com/office/drawing/2014/main" id="{EE59ACEA-B794-6FCC-BFA7-CBAFB00307DF}"/>
              </a:ext>
            </a:extLst>
          </p:cNvPr>
          <p:cNvSpPr>
            <a:spLocks noGrp="1"/>
          </p:cNvSpPr>
          <p:nvPr>
            <p:ph type="body" sz="quarter" idx="14" hasCustomPrompt="1"/>
          </p:nvPr>
        </p:nvSpPr>
        <p:spPr>
          <a:xfrm>
            <a:off x="3389453" y="3426538"/>
            <a:ext cx="5413094" cy="711703"/>
          </a:xfrm>
          <a:prstGeom prst="rect">
            <a:avLst/>
          </a:prstGeom>
        </p:spPr>
        <p:txBody>
          <a:bodyPr anchor="t">
            <a:noAutofit/>
          </a:bodyPr>
          <a:lstStyle>
            <a:lvl1pPr algn="ctr">
              <a:lnSpc>
                <a:spcPct val="80000"/>
              </a:lnSpc>
              <a:spcAft>
                <a:spcPts val="0"/>
              </a:spcAft>
              <a:defRPr sz="1800" b="1" i="0" cap="none" baseline="0">
                <a:solidFill>
                  <a:schemeClr val="accent5"/>
                </a:solidFill>
                <a:latin typeface="Paris2024" panose="02010503030201020103" pitchFamily="2" charset="0"/>
              </a:defRPr>
            </a:lvl1pPr>
          </a:lstStyle>
          <a:p>
            <a:pPr lvl="0"/>
            <a:r>
              <a:rPr lang="fr-FR"/>
              <a:t>Sous-titre de la présentation</a:t>
            </a:r>
          </a:p>
        </p:txBody>
      </p:sp>
      <p:pic>
        <p:nvPicPr>
          <p:cNvPr id="4" name="Image 3">
            <a:extLst>
              <a:ext uri="{FF2B5EF4-FFF2-40B4-BE49-F238E27FC236}">
                <a16:creationId xmlns:a16="http://schemas.microsoft.com/office/drawing/2014/main" id="{02A3802E-A5E6-9998-5065-1EFD6F17493A}"/>
              </a:ext>
            </a:extLst>
          </p:cNvPr>
          <p:cNvPicPr>
            <a:picLocks noChangeAspect="1"/>
          </p:cNvPicPr>
          <p:nvPr userDrawn="1"/>
        </p:nvPicPr>
        <p:blipFill>
          <a:blip r:embed="rId2"/>
          <a:stretch>
            <a:fillRect/>
          </a:stretch>
        </p:blipFill>
        <p:spPr>
          <a:xfrm>
            <a:off x="4595747" y="5269180"/>
            <a:ext cx="3008102" cy="1588820"/>
          </a:xfrm>
          <a:prstGeom prst="rect">
            <a:avLst/>
          </a:prstGeom>
        </p:spPr>
      </p:pic>
      <p:grpSp>
        <p:nvGrpSpPr>
          <p:cNvPr id="5" name="Groupe 4">
            <a:extLst>
              <a:ext uri="{FF2B5EF4-FFF2-40B4-BE49-F238E27FC236}">
                <a16:creationId xmlns:a16="http://schemas.microsoft.com/office/drawing/2014/main" id="{2E7B501F-484A-C4CE-8891-2182F29FFE8B}"/>
              </a:ext>
            </a:extLst>
          </p:cNvPr>
          <p:cNvGrpSpPr/>
          <p:nvPr userDrawn="1"/>
        </p:nvGrpSpPr>
        <p:grpSpPr>
          <a:xfrm>
            <a:off x="374483" y="489416"/>
            <a:ext cx="11414458" cy="5879168"/>
            <a:chOff x="374483" y="409044"/>
            <a:chExt cx="11414458" cy="5879168"/>
          </a:xfrm>
        </p:grpSpPr>
        <p:pic>
          <p:nvPicPr>
            <p:cNvPr id="6" name="Image 5">
              <a:extLst>
                <a:ext uri="{FF2B5EF4-FFF2-40B4-BE49-F238E27FC236}">
                  <a16:creationId xmlns:a16="http://schemas.microsoft.com/office/drawing/2014/main" id="{9B9A2E1E-7BD5-51D8-64B7-3C51970DF049}"/>
                </a:ext>
              </a:extLst>
            </p:cNvPr>
            <p:cNvPicPr>
              <a:picLocks noChangeAspect="1"/>
            </p:cNvPicPr>
            <p:nvPr/>
          </p:nvPicPr>
          <p:blipFill>
            <a:blip r:embed="rId3"/>
            <a:stretch>
              <a:fillRect/>
            </a:stretch>
          </p:blipFill>
          <p:spPr>
            <a:xfrm>
              <a:off x="574344" y="409044"/>
              <a:ext cx="10928841" cy="333799"/>
            </a:xfrm>
            <a:prstGeom prst="rect">
              <a:avLst/>
            </a:prstGeom>
          </p:spPr>
        </p:pic>
        <p:pic>
          <p:nvPicPr>
            <p:cNvPr id="9" name="Image 8">
              <a:extLst>
                <a:ext uri="{FF2B5EF4-FFF2-40B4-BE49-F238E27FC236}">
                  <a16:creationId xmlns:a16="http://schemas.microsoft.com/office/drawing/2014/main" id="{4D73E20F-DB30-2A40-66B4-E6A5AC99CE12}"/>
                </a:ext>
              </a:extLst>
            </p:cNvPr>
            <p:cNvPicPr>
              <a:picLocks noChangeAspect="1"/>
            </p:cNvPicPr>
            <p:nvPr/>
          </p:nvPicPr>
          <p:blipFill rotWithShape="1">
            <a:blip r:embed="rId3"/>
            <a:srcRect t="1" r="49918" b="-50334"/>
            <a:stretch/>
          </p:blipFill>
          <p:spPr>
            <a:xfrm rot="5400000">
              <a:off x="8801326" y="3256019"/>
              <a:ext cx="5473419" cy="501811"/>
            </a:xfrm>
            <a:prstGeom prst="rect">
              <a:avLst/>
            </a:prstGeom>
          </p:spPr>
        </p:pic>
        <p:pic>
          <p:nvPicPr>
            <p:cNvPr id="15" name="Image 14">
              <a:extLst>
                <a:ext uri="{FF2B5EF4-FFF2-40B4-BE49-F238E27FC236}">
                  <a16:creationId xmlns:a16="http://schemas.microsoft.com/office/drawing/2014/main" id="{A449B954-AABB-2F40-D424-8241C6CB01BA}"/>
                </a:ext>
              </a:extLst>
            </p:cNvPr>
            <p:cNvPicPr>
              <a:picLocks noChangeAspect="1"/>
            </p:cNvPicPr>
            <p:nvPr/>
          </p:nvPicPr>
          <p:blipFill rotWithShape="1">
            <a:blip r:embed="rId3"/>
            <a:srcRect l="33205" t="1" r="16714" b="-31207"/>
            <a:stretch/>
          </p:blipFill>
          <p:spPr>
            <a:xfrm rot="16200000">
              <a:off x="-2143244" y="3287941"/>
              <a:ext cx="5473420" cy="437965"/>
            </a:xfrm>
            <a:prstGeom prst="rect">
              <a:avLst/>
            </a:prstGeom>
          </p:spPr>
        </p:pic>
        <p:pic>
          <p:nvPicPr>
            <p:cNvPr id="17" name="Image 16">
              <a:extLst>
                <a:ext uri="{FF2B5EF4-FFF2-40B4-BE49-F238E27FC236}">
                  <a16:creationId xmlns:a16="http://schemas.microsoft.com/office/drawing/2014/main" id="{6314BD76-237C-BFAD-3C4F-E1890D1FEF45}"/>
                </a:ext>
              </a:extLst>
            </p:cNvPr>
            <p:cNvPicPr>
              <a:picLocks noChangeAspect="1"/>
            </p:cNvPicPr>
            <p:nvPr/>
          </p:nvPicPr>
          <p:blipFill rotWithShape="1">
            <a:blip r:embed="rId3"/>
            <a:srcRect r="66617" b="-10261"/>
            <a:stretch/>
          </p:blipFill>
          <p:spPr>
            <a:xfrm rot="10800000">
              <a:off x="7632424" y="5920162"/>
              <a:ext cx="3648429" cy="368050"/>
            </a:xfrm>
            <a:prstGeom prst="rect">
              <a:avLst/>
            </a:prstGeom>
          </p:spPr>
        </p:pic>
        <p:pic>
          <p:nvPicPr>
            <p:cNvPr id="19" name="Image 18">
              <a:extLst>
                <a:ext uri="{FF2B5EF4-FFF2-40B4-BE49-F238E27FC236}">
                  <a16:creationId xmlns:a16="http://schemas.microsoft.com/office/drawing/2014/main" id="{55B8D68B-DF15-78EB-90DB-F41E44DC4C44}"/>
                </a:ext>
              </a:extLst>
            </p:cNvPr>
            <p:cNvPicPr>
              <a:picLocks noChangeAspect="1"/>
            </p:cNvPicPr>
            <p:nvPr/>
          </p:nvPicPr>
          <p:blipFill rotWithShape="1">
            <a:blip r:embed="rId3"/>
            <a:srcRect r="66617" b="-10261"/>
            <a:stretch/>
          </p:blipFill>
          <p:spPr>
            <a:xfrm rot="10800000">
              <a:off x="844163" y="5912128"/>
              <a:ext cx="3648429" cy="368050"/>
            </a:xfrm>
            <a:prstGeom prst="rect">
              <a:avLst/>
            </a:prstGeom>
          </p:spPr>
        </p:pic>
      </p:grpSp>
      <p:sp>
        <p:nvSpPr>
          <p:cNvPr id="20" name="Espace réservé du texte 8">
            <a:extLst>
              <a:ext uri="{FF2B5EF4-FFF2-40B4-BE49-F238E27FC236}">
                <a16:creationId xmlns:a16="http://schemas.microsoft.com/office/drawing/2014/main" id="{A89364B9-2F03-20E0-9C02-92CCBE16FC3C}"/>
              </a:ext>
            </a:extLst>
          </p:cNvPr>
          <p:cNvSpPr>
            <a:spLocks noGrp="1"/>
          </p:cNvSpPr>
          <p:nvPr>
            <p:ph type="body" sz="quarter" idx="16" hasCustomPrompt="1"/>
          </p:nvPr>
        </p:nvSpPr>
        <p:spPr>
          <a:xfrm>
            <a:off x="3389453" y="4496033"/>
            <a:ext cx="5413094" cy="368051"/>
          </a:xfrm>
          <a:prstGeom prst="rect">
            <a:avLst/>
          </a:prstGeom>
        </p:spPr>
        <p:txBody>
          <a:bodyPr anchor="t">
            <a:noAutofit/>
          </a:bodyPr>
          <a:lstStyle>
            <a:lvl1pPr algn="ctr">
              <a:lnSpc>
                <a:spcPct val="80000"/>
              </a:lnSpc>
              <a:spcAft>
                <a:spcPts val="0"/>
              </a:spcAft>
              <a:defRPr sz="1600" b="1" i="0" cap="all" baseline="0">
                <a:solidFill>
                  <a:schemeClr val="tx2"/>
                </a:solidFill>
                <a:latin typeface="Paris2024" panose="02010503030201020103" pitchFamily="2" charset="0"/>
              </a:defRPr>
            </a:lvl1pPr>
          </a:lstStyle>
          <a:p>
            <a:pPr lvl="0"/>
            <a:r>
              <a:rPr lang="fr-FR"/>
              <a:t>Date</a:t>
            </a:r>
          </a:p>
        </p:txBody>
      </p:sp>
    </p:spTree>
    <p:extLst>
      <p:ext uri="{BB962C8B-B14F-4D97-AF65-F5344CB8AC3E}">
        <p14:creationId xmlns:p14="http://schemas.microsoft.com/office/powerpoint/2010/main" val="12113541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Arches 4 col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740D892-EF4C-D748-B033-0101CA740B4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E205D05-A0CE-DF48-9B56-5A6D916B36E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5" name="Espace réservé pour une image  19">
            <a:extLst>
              <a:ext uri="{FF2B5EF4-FFF2-40B4-BE49-F238E27FC236}">
                <a16:creationId xmlns:a16="http://schemas.microsoft.com/office/drawing/2014/main" id="{1BC1A863-AEBB-E540-BD90-1DB3F7DBB3F5}"/>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6" name="Espace réservé pour une image  23">
            <a:extLst>
              <a:ext uri="{FF2B5EF4-FFF2-40B4-BE49-F238E27FC236}">
                <a16:creationId xmlns:a16="http://schemas.microsoft.com/office/drawing/2014/main" id="{073F682D-478A-CC42-9308-8FC137035D55}"/>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24">
            <a:extLst>
              <a:ext uri="{FF2B5EF4-FFF2-40B4-BE49-F238E27FC236}">
                <a16:creationId xmlns:a16="http://schemas.microsoft.com/office/drawing/2014/main" id="{B2BBEB92-8E10-5F44-83D1-8E6FEAA1736F}"/>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7794806B-D3E3-F94C-A6DD-9F5E11AB5FC3}"/>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e la date 14">
            <a:extLst>
              <a:ext uri="{FF2B5EF4-FFF2-40B4-BE49-F238E27FC236}">
                <a16:creationId xmlns:a16="http://schemas.microsoft.com/office/drawing/2014/main" id="{F73C628A-4F2C-7849-9214-3B6C35AFD87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218293C6-FCFB-5149-B9D2-AFFE8DF72642}"/>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EA791A2B-9871-1D4B-8210-24996564906E}"/>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89AC2C46-9369-824B-B8D7-8EA04839FB3B}"/>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4B639A06-F7D8-174C-8EA9-2B0A6067B6A2}"/>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8BD6A320-F725-2F4D-BF60-E666E2DFE7FF}"/>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5B64AE8C-533D-F94D-88B7-AECA1F1DEDD1}"/>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6BCDD3B-67D9-BD44-AC32-35202A8BD455}"/>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850C63CB-96EF-334A-AC0D-23853C04ACA7}"/>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8FDBCF34-5BDB-B646-8D11-D8CF6D9465DB}"/>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27827FD4-7B5D-3D4C-A6BA-9A9AC0387A55}"/>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C76A07FF-4094-5A4F-8D41-8E34C094D877}"/>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E8962C0-58B0-EA46-9A6E-D430AA700308}"/>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8A11E054-4A1F-4B45-9D87-89CFF95BED6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4" name="Espace réservé du texte 3">
            <a:extLst>
              <a:ext uri="{FF2B5EF4-FFF2-40B4-BE49-F238E27FC236}">
                <a16:creationId xmlns:a16="http://schemas.microsoft.com/office/drawing/2014/main" id="{55DC32D5-1F4D-2D4D-A67F-9793000970A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184139919"/>
      </p:ext>
    </p:extLst>
  </p:cSld>
  <p:clrMapOvr>
    <a:masterClrMapping/>
  </p:clrMapOvr>
  <p:hf hdr="0" dt="0"/>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3 Arches full">
    <p:spTree>
      <p:nvGrpSpPr>
        <p:cNvPr id="1" name=""/>
        <p:cNvGrpSpPr/>
        <p:nvPr/>
      </p:nvGrpSpPr>
      <p:grpSpPr>
        <a:xfrm>
          <a:off x="0" y="0"/>
          <a:ext cx="0" cy="0"/>
          <a:chOff x="0" y="0"/>
          <a:chExt cx="0" cy="0"/>
        </a:xfrm>
      </p:grpSpPr>
      <p:sp>
        <p:nvSpPr>
          <p:cNvPr id="25" name="Espace réservé pour une image  18">
            <a:extLst>
              <a:ext uri="{FF2B5EF4-FFF2-40B4-BE49-F238E27FC236}">
                <a16:creationId xmlns:a16="http://schemas.microsoft.com/office/drawing/2014/main" id="{D2363EE0-848B-8748-8513-F8062247D265}"/>
              </a:ext>
            </a:extLst>
          </p:cNvPr>
          <p:cNvSpPr>
            <a:spLocks noGrp="1"/>
          </p:cNvSpPr>
          <p:nvPr>
            <p:ph type="pic" sz="quarter" idx="16"/>
          </p:nvPr>
        </p:nvSpPr>
        <p:spPr>
          <a:xfrm>
            <a:off x="0" y="1204333"/>
            <a:ext cx="12192000" cy="5653668"/>
          </a:xfrm>
          <a:custGeom>
            <a:avLst/>
            <a:gdLst>
              <a:gd name="connsiteX0" fmla="*/ 21072 w 12192000"/>
              <a:gd name="connsiteY0" fmla="*/ 0 h 5653668"/>
              <a:gd name="connsiteX1" fmla="*/ 0 w 12192000"/>
              <a:gd name="connsiteY1" fmla="*/ 0 h 5653668"/>
              <a:gd name="connsiteX2" fmla="*/ 0 w 12192000"/>
              <a:gd name="connsiteY2" fmla="*/ 5653668 h 5653668"/>
              <a:gd name="connsiteX3" fmla="*/ 2847906 w 12192000"/>
              <a:gd name="connsiteY3" fmla="*/ 5653668 h 5653668"/>
              <a:gd name="connsiteX4" fmla="*/ 2847906 w 12192000"/>
              <a:gd name="connsiteY4" fmla="*/ 2826834 h 5653668"/>
              <a:gd name="connsiteX5" fmla="*/ 21072 w 12192000"/>
              <a:gd name="connsiteY5" fmla="*/ 0 h 5653668"/>
              <a:gd name="connsiteX6" fmla="*/ 6117072 w 12192000"/>
              <a:gd name="connsiteY6" fmla="*/ 0 h 5653668"/>
              <a:gd name="connsiteX7" fmla="*/ 6074928 w 12192000"/>
              <a:gd name="connsiteY7" fmla="*/ 0 h 5653668"/>
              <a:gd name="connsiteX8" fmla="*/ 3248094 w 12192000"/>
              <a:gd name="connsiteY8" fmla="*/ 2826834 h 5653668"/>
              <a:gd name="connsiteX9" fmla="*/ 3248094 w 12192000"/>
              <a:gd name="connsiteY9" fmla="*/ 5653668 h 5653668"/>
              <a:gd name="connsiteX10" fmla="*/ 8943906 w 12192000"/>
              <a:gd name="connsiteY10" fmla="*/ 5653668 h 5653668"/>
              <a:gd name="connsiteX11" fmla="*/ 8943906 w 12192000"/>
              <a:gd name="connsiteY11" fmla="*/ 2826834 h 5653668"/>
              <a:gd name="connsiteX12" fmla="*/ 6117072 w 12192000"/>
              <a:gd name="connsiteY12" fmla="*/ 0 h 5653668"/>
              <a:gd name="connsiteX13" fmla="*/ 12192000 w 12192000"/>
              <a:gd name="connsiteY13" fmla="*/ 0 h 5653668"/>
              <a:gd name="connsiteX14" fmla="*/ 12170928 w 12192000"/>
              <a:gd name="connsiteY14" fmla="*/ 0 h 5653668"/>
              <a:gd name="connsiteX15" fmla="*/ 9344094 w 12192000"/>
              <a:gd name="connsiteY15" fmla="*/ 2826834 h 5653668"/>
              <a:gd name="connsiteX16" fmla="*/ 9344094 w 12192000"/>
              <a:gd name="connsiteY16" fmla="*/ 5653668 h 5653668"/>
              <a:gd name="connsiteX17" fmla="*/ 12192000 w 12192000"/>
              <a:gd name="connsiteY17" fmla="*/ 5653668 h 56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653668">
                <a:moveTo>
                  <a:pt x="21072" y="0"/>
                </a:moveTo>
                <a:lnTo>
                  <a:pt x="0" y="0"/>
                </a:lnTo>
                <a:lnTo>
                  <a:pt x="0" y="5653668"/>
                </a:lnTo>
                <a:lnTo>
                  <a:pt x="2847906" y="5653668"/>
                </a:lnTo>
                <a:lnTo>
                  <a:pt x="2847906" y="2826834"/>
                </a:lnTo>
                <a:cubicBezTo>
                  <a:pt x="2847906" y="1265617"/>
                  <a:pt x="1582289" y="0"/>
                  <a:pt x="21072" y="0"/>
                </a:cubicBezTo>
                <a:close/>
                <a:moveTo>
                  <a:pt x="6117072" y="0"/>
                </a:moveTo>
                <a:lnTo>
                  <a:pt x="6074928" y="0"/>
                </a:lnTo>
                <a:cubicBezTo>
                  <a:pt x="4513711" y="0"/>
                  <a:pt x="3248094" y="1265617"/>
                  <a:pt x="3248094" y="2826834"/>
                </a:cubicBezTo>
                <a:lnTo>
                  <a:pt x="3248094" y="5653668"/>
                </a:lnTo>
                <a:lnTo>
                  <a:pt x="8943906" y="5653668"/>
                </a:lnTo>
                <a:lnTo>
                  <a:pt x="8943906" y="2826834"/>
                </a:lnTo>
                <a:cubicBezTo>
                  <a:pt x="8943906" y="1265617"/>
                  <a:pt x="7678289" y="0"/>
                  <a:pt x="6117072" y="0"/>
                </a:cubicBezTo>
                <a:close/>
                <a:moveTo>
                  <a:pt x="12192000" y="0"/>
                </a:moveTo>
                <a:lnTo>
                  <a:pt x="12170928" y="0"/>
                </a:lnTo>
                <a:cubicBezTo>
                  <a:pt x="10609711" y="0"/>
                  <a:pt x="9344094" y="1265617"/>
                  <a:pt x="9344094" y="2826834"/>
                </a:cubicBezTo>
                <a:lnTo>
                  <a:pt x="9344094" y="5653668"/>
                </a:lnTo>
                <a:lnTo>
                  <a:pt x="12192000" y="5653668"/>
                </a:lnTo>
                <a:close/>
              </a:path>
            </a:pathLst>
          </a:custGeom>
          <a:solidFill>
            <a:schemeClr val="bg1">
              <a:lumMod val="65000"/>
            </a:schemeClr>
          </a:solidFill>
        </p:spPr>
        <p:txBody>
          <a:bodyPr wrap="square">
            <a:noAutofit/>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5743363" cy="477465"/>
          </a:xfrm>
        </p:spPr>
        <p:txBody>
          <a:bodyPr/>
          <a:lstStyle/>
          <a:p>
            <a:r>
              <a:rPr lang="fr-FR"/>
              <a:t>titre</a:t>
            </a:r>
          </a:p>
        </p:txBody>
      </p:sp>
      <p:sp>
        <p:nvSpPr>
          <p:cNvPr id="27" name="Espace réservé du texte 12">
            <a:extLst>
              <a:ext uri="{FF2B5EF4-FFF2-40B4-BE49-F238E27FC236}">
                <a16:creationId xmlns:a16="http://schemas.microsoft.com/office/drawing/2014/main" id="{D2DB812C-B0B6-FE4E-9C60-0E1557545EBF}"/>
              </a:ext>
            </a:extLst>
          </p:cNvPr>
          <p:cNvSpPr>
            <a:spLocks noGrp="1"/>
          </p:cNvSpPr>
          <p:nvPr>
            <p:ph type="body" sz="quarter" idx="38"/>
          </p:nvPr>
        </p:nvSpPr>
        <p:spPr>
          <a:xfrm>
            <a:off x="7676998" y="325067"/>
            <a:ext cx="291743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8" name="Espace réservé du texte 3">
            <a:extLst>
              <a:ext uri="{FF2B5EF4-FFF2-40B4-BE49-F238E27FC236}">
                <a16:creationId xmlns:a16="http://schemas.microsoft.com/office/drawing/2014/main" id="{06275E67-7136-8945-B4B3-407D679F9A22}"/>
              </a:ext>
            </a:extLst>
          </p:cNvPr>
          <p:cNvSpPr>
            <a:spLocks noGrp="1"/>
          </p:cNvSpPr>
          <p:nvPr>
            <p:ph type="body" sz="quarter" idx="39"/>
          </p:nvPr>
        </p:nvSpPr>
        <p:spPr>
          <a:xfrm>
            <a:off x="7676998" y="793958"/>
            <a:ext cx="2917430" cy="88769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9" name="Espace réservé du texte 8">
            <a:extLst>
              <a:ext uri="{FF2B5EF4-FFF2-40B4-BE49-F238E27FC236}">
                <a16:creationId xmlns:a16="http://schemas.microsoft.com/office/drawing/2014/main" id="{9794746D-4A66-A14C-939F-91A9BE989F02}"/>
              </a:ext>
            </a:extLst>
          </p:cNvPr>
          <p:cNvSpPr>
            <a:spLocks noGrp="1"/>
          </p:cNvSpPr>
          <p:nvPr>
            <p:ph type="body" sz="quarter" idx="40" hasCustomPrompt="1"/>
          </p:nvPr>
        </p:nvSpPr>
        <p:spPr>
          <a:xfrm rot="16200000">
            <a:off x="10704232" y="5012925"/>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281155281"/>
      </p:ext>
    </p:extLst>
  </p:cSld>
  <p:clrMapOvr>
    <a:masterClrMapping/>
  </p:clrMapOvr>
  <p:hf hdr="0" dt="0"/>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Mosaïqu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2D8D8BA-B470-0A41-B522-3C94C89F2FD7}"/>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0691C8EF-490F-DA46-A4E2-56C8C6E45F8E}"/>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23" name="Espace réservé de la date 14">
            <a:extLst>
              <a:ext uri="{FF2B5EF4-FFF2-40B4-BE49-F238E27FC236}">
                <a16:creationId xmlns:a16="http://schemas.microsoft.com/office/drawing/2014/main" id="{33F35F00-82B5-614A-8099-707DE076F37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4" name="Rectangle 23">
            <a:extLst>
              <a:ext uri="{FF2B5EF4-FFF2-40B4-BE49-F238E27FC236}">
                <a16:creationId xmlns:a16="http://schemas.microsoft.com/office/drawing/2014/main" id="{268B6F66-FA86-F445-95CE-F43B50CC13BA}"/>
              </a:ext>
            </a:extLst>
          </p:cNvPr>
          <p:cNvSpPr/>
          <p:nvPr/>
        </p:nvSpPr>
        <p:spPr>
          <a:xfrm>
            <a:off x="681081" y="5967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5" name="Espace réservé pour une image  16">
            <a:extLst>
              <a:ext uri="{FF2B5EF4-FFF2-40B4-BE49-F238E27FC236}">
                <a16:creationId xmlns:a16="http://schemas.microsoft.com/office/drawing/2014/main" id="{FDB80B29-BEA4-E047-BB2B-36558383C135}"/>
              </a:ext>
            </a:extLst>
          </p:cNvPr>
          <p:cNvSpPr>
            <a:spLocks noGrp="1"/>
          </p:cNvSpPr>
          <p:nvPr>
            <p:ph type="pic" sz="quarter" idx="52" hasCustomPrompt="1"/>
          </p:nvPr>
        </p:nvSpPr>
        <p:spPr>
          <a:xfrm>
            <a:off x="3424281" y="5967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6" name="Rectangle 25">
            <a:extLst>
              <a:ext uri="{FF2B5EF4-FFF2-40B4-BE49-F238E27FC236}">
                <a16:creationId xmlns:a16="http://schemas.microsoft.com/office/drawing/2014/main" id="{1BBA989D-E5F9-684C-B222-91E322825522}"/>
              </a:ext>
            </a:extLst>
          </p:cNvPr>
          <p:cNvSpPr/>
          <p:nvPr/>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7" name="Espace réservé pour une image  16">
            <a:extLst>
              <a:ext uri="{FF2B5EF4-FFF2-40B4-BE49-F238E27FC236}">
                <a16:creationId xmlns:a16="http://schemas.microsoft.com/office/drawing/2014/main" id="{74611134-3D14-4D4A-B7FE-9141CDB8D607}"/>
              </a:ext>
            </a:extLst>
          </p:cNvPr>
          <p:cNvSpPr>
            <a:spLocks noGrp="1"/>
          </p:cNvSpPr>
          <p:nvPr>
            <p:ph type="pic" sz="quarter" idx="53" hasCustomPrompt="1"/>
          </p:nvPr>
        </p:nvSpPr>
        <p:spPr>
          <a:xfrm>
            <a:off x="681081" y="3429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8" name="Rectangle 27">
            <a:extLst>
              <a:ext uri="{FF2B5EF4-FFF2-40B4-BE49-F238E27FC236}">
                <a16:creationId xmlns:a16="http://schemas.microsoft.com/office/drawing/2014/main" id="{8E61069A-99EE-3841-8910-8E2516A1A14B}"/>
              </a:ext>
            </a:extLst>
          </p:cNvPr>
          <p:cNvSpPr/>
          <p:nvPr/>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9" name="Espace réservé pour une image  16">
            <a:extLst>
              <a:ext uri="{FF2B5EF4-FFF2-40B4-BE49-F238E27FC236}">
                <a16:creationId xmlns:a16="http://schemas.microsoft.com/office/drawing/2014/main" id="{0B5B4D40-020F-CD44-9CDD-2BE09C275A6D}"/>
              </a:ext>
            </a:extLst>
          </p:cNvPr>
          <p:cNvSpPr>
            <a:spLocks noGrp="1"/>
          </p:cNvSpPr>
          <p:nvPr>
            <p:ph type="pic" sz="quarter" idx="54" hasCustomPrompt="1"/>
          </p:nvPr>
        </p:nvSpPr>
        <p:spPr>
          <a:xfrm>
            <a:off x="8910681" y="594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0" name="Rectangle 29">
            <a:extLst>
              <a:ext uri="{FF2B5EF4-FFF2-40B4-BE49-F238E27FC236}">
                <a16:creationId xmlns:a16="http://schemas.microsoft.com/office/drawing/2014/main" id="{6BF326D0-EB23-3D4D-AAC1-7F04E041349D}"/>
              </a:ext>
            </a:extLst>
          </p:cNvPr>
          <p:cNvSpPr/>
          <p:nvPr/>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1" name="Espace réservé pour une image  16">
            <a:extLst>
              <a:ext uri="{FF2B5EF4-FFF2-40B4-BE49-F238E27FC236}">
                <a16:creationId xmlns:a16="http://schemas.microsoft.com/office/drawing/2014/main" id="{93239C81-6997-EA40-9184-24B9482B09C1}"/>
              </a:ext>
            </a:extLst>
          </p:cNvPr>
          <p:cNvSpPr>
            <a:spLocks noGrp="1"/>
          </p:cNvSpPr>
          <p:nvPr>
            <p:ph type="pic" sz="quarter" idx="55" hasCustomPrompt="1"/>
          </p:nvPr>
        </p:nvSpPr>
        <p:spPr>
          <a:xfrm>
            <a:off x="6167481" y="34281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2" name="Espace réservé du texte 11">
            <a:extLst>
              <a:ext uri="{FF2B5EF4-FFF2-40B4-BE49-F238E27FC236}">
                <a16:creationId xmlns:a16="http://schemas.microsoft.com/office/drawing/2014/main" id="{2536F852-5462-FA44-AA0F-0168AB28DB68}"/>
              </a:ext>
            </a:extLst>
          </p:cNvPr>
          <p:cNvSpPr>
            <a:spLocks noGrp="1"/>
          </p:cNvSpPr>
          <p:nvPr>
            <p:ph type="body" sz="quarter" idx="18"/>
          </p:nvPr>
        </p:nvSpPr>
        <p:spPr>
          <a:xfrm>
            <a:off x="852319"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accent3"/>
                </a:solidFill>
                <a:latin typeface="Paris2024" panose="02010503030201020103" pitchFamily="2" charset="77"/>
              </a:defRPr>
            </a:lvl1pPr>
          </a:lstStyle>
          <a:p>
            <a:pPr lvl="0"/>
            <a:r>
              <a:rPr lang="fr-FR"/>
              <a:t>Cliquez pour modifier les styles du texte du masque</a:t>
            </a:r>
          </a:p>
        </p:txBody>
      </p:sp>
      <p:sp>
        <p:nvSpPr>
          <p:cNvPr id="33" name="Espace réservé du texte 11">
            <a:extLst>
              <a:ext uri="{FF2B5EF4-FFF2-40B4-BE49-F238E27FC236}">
                <a16:creationId xmlns:a16="http://schemas.microsoft.com/office/drawing/2014/main" id="{7637AB64-9683-DF40-A24C-E4B295BC19B0}"/>
              </a:ext>
            </a:extLst>
          </p:cNvPr>
          <p:cNvSpPr>
            <a:spLocks noGrp="1"/>
          </p:cNvSpPr>
          <p:nvPr>
            <p:ph type="body" sz="quarter" idx="19"/>
          </p:nvPr>
        </p:nvSpPr>
        <p:spPr>
          <a:xfrm>
            <a:off x="852319"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r>
              <a:rPr lang="fr-FR"/>
              <a:t>Cliquez pour modifier les styles du texte du masque</a:t>
            </a:r>
          </a:p>
        </p:txBody>
      </p:sp>
      <p:sp>
        <p:nvSpPr>
          <p:cNvPr id="34" name="Espace réservé du texte 11">
            <a:extLst>
              <a:ext uri="{FF2B5EF4-FFF2-40B4-BE49-F238E27FC236}">
                <a16:creationId xmlns:a16="http://schemas.microsoft.com/office/drawing/2014/main" id="{6C1E5CC9-FB0E-AD45-9690-2D26C37793B5}"/>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r>
              <a:rPr lang="fr-FR"/>
              <a:t>Cliquez pour modifier les styles du texte du masque</a:t>
            </a:r>
          </a:p>
        </p:txBody>
      </p:sp>
      <p:sp>
        <p:nvSpPr>
          <p:cNvPr id="35" name="Espace réservé du texte 11">
            <a:extLst>
              <a:ext uri="{FF2B5EF4-FFF2-40B4-BE49-F238E27FC236}">
                <a16:creationId xmlns:a16="http://schemas.microsoft.com/office/drawing/2014/main" id="{8CF8D476-9111-AE43-8630-62528BEA4667}"/>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36" name="Espace réservé du texte 11">
            <a:extLst>
              <a:ext uri="{FF2B5EF4-FFF2-40B4-BE49-F238E27FC236}">
                <a16:creationId xmlns:a16="http://schemas.microsoft.com/office/drawing/2014/main" id="{9C4C4952-05AE-B54B-B118-B9D2B189DB6B}"/>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37" name="Espace réservé du texte 8">
            <a:extLst>
              <a:ext uri="{FF2B5EF4-FFF2-40B4-BE49-F238E27FC236}">
                <a16:creationId xmlns:a16="http://schemas.microsoft.com/office/drawing/2014/main" id="{C4A85D57-89DB-A140-9BA7-75A8B9B70F3B}"/>
              </a:ext>
            </a:extLst>
          </p:cNvPr>
          <p:cNvSpPr>
            <a:spLocks noGrp="1"/>
          </p:cNvSpPr>
          <p:nvPr>
            <p:ph type="body" sz="quarter" idx="16" hasCustomPrompt="1"/>
          </p:nvPr>
        </p:nvSpPr>
        <p:spPr>
          <a:xfrm>
            <a:off x="35934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8" name="Espace réservé du texte 8">
            <a:extLst>
              <a:ext uri="{FF2B5EF4-FFF2-40B4-BE49-F238E27FC236}">
                <a16:creationId xmlns:a16="http://schemas.microsoft.com/office/drawing/2014/main" id="{10FC2B9B-D2BD-0F40-9761-22A08155AB6D}"/>
              </a:ext>
            </a:extLst>
          </p:cNvPr>
          <p:cNvSpPr>
            <a:spLocks noGrp="1"/>
          </p:cNvSpPr>
          <p:nvPr>
            <p:ph type="body" sz="quarter" idx="56" hasCustomPrompt="1"/>
          </p:nvPr>
        </p:nvSpPr>
        <p:spPr>
          <a:xfrm>
            <a:off x="90798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9" name="Espace réservé du texte 8">
            <a:extLst>
              <a:ext uri="{FF2B5EF4-FFF2-40B4-BE49-F238E27FC236}">
                <a16:creationId xmlns:a16="http://schemas.microsoft.com/office/drawing/2014/main" id="{B80B029A-6E98-F545-AE45-E139A6E90991}"/>
              </a:ext>
            </a:extLst>
          </p:cNvPr>
          <p:cNvSpPr>
            <a:spLocks noGrp="1"/>
          </p:cNvSpPr>
          <p:nvPr>
            <p:ph type="body" sz="quarter" idx="57" hasCustomPrompt="1"/>
          </p:nvPr>
        </p:nvSpPr>
        <p:spPr>
          <a:xfrm>
            <a:off x="8482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40" name="Espace réservé du texte 8">
            <a:extLst>
              <a:ext uri="{FF2B5EF4-FFF2-40B4-BE49-F238E27FC236}">
                <a16:creationId xmlns:a16="http://schemas.microsoft.com/office/drawing/2014/main" id="{7C5BD81A-A08F-8344-AC6D-FF12DE691A46}"/>
              </a:ext>
            </a:extLst>
          </p:cNvPr>
          <p:cNvSpPr>
            <a:spLocks noGrp="1"/>
          </p:cNvSpPr>
          <p:nvPr>
            <p:ph type="body" sz="quarter" idx="58" hasCustomPrompt="1"/>
          </p:nvPr>
        </p:nvSpPr>
        <p:spPr>
          <a:xfrm>
            <a:off x="63346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675700038"/>
      </p:ext>
    </p:extLst>
  </p:cSld>
  <p:clrMapOvr>
    <a:masterClrMapping/>
  </p:clrMapOvr>
  <p:hf hdr="0" dt="0"/>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Mosaïque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4A261ADD-E0A7-A149-B9A0-AAA5F165F558}"/>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E213A00A-4CBA-0C4F-A540-4DC99F3A64F0}"/>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5" name="Espace réservé du texte 11">
            <a:extLst>
              <a:ext uri="{FF2B5EF4-FFF2-40B4-BE49-F238E27FC236}">
                <a16:creationId xmlns:a16="http://schemas.microsoft.com/office/drawing/2014/main" id="{5C355B38-8EF1-544A-87AB-BD471416BC15}"/>
              </a:ext>
            </a:extLst>
          </p:cNvPr>
          <p:cNvSpPr>
            <a:spLocks noGrp="1" noChangeAspect="1"/>
          </p:cNvSpPr>
          <p:nvPr>
            <p:ph type="body" sz="quarter" idx="56"/>
          </p:nvPr>
        </p:nvSpPr>
        <p:spPr>
          <a:xfrm>
            <a:off x="681080" y="596700"/>
            <a:ext cx="2743200" cy="2832299"/>
          </a:xfrm>
          <a:prstGeom prst="rect">
            <a:avLst/>
          </a:prstGeom>
          <a:solidFill>
            <a:schemeClr val="accent3"/>
          </a:solidFill>
        </p:spPr>
        <p:txBody>
          <a:bodyPr anchor="t">
            <a:noAutofit/>
          </a:bodyPr>
          <a:lstStyle>
            <a:lvl1pPr marL="0" indent="0" algn="ctr">
              <a:buNone/>
              <a:defRPr sz="100" b="0" i="0">
                <a:solidFill>
                  <a:schemeClr val="accent3"/>
                </a:solidFill>
                <a:latin typeface="Source Sans Pro Light" panose="020B0403030403020204" pitchFamily="34" charset="77"/>
              </a:defRPr>
            </a:lvl1pPr>
          </a:lstStyle>
          <a:p>
            <a:pPr lvl="0"/>
            <a:r>
              <a:rPr lang="fr-FR"/>
              <a:t>Cliquez pour modifier les styles du texte du masque</a:t>
            </a:r>
          </a:p>
        </p:txBody>
      </p:sp>
      <p:sp>
        <p:nvSpPr>
          <p:cNvPr id="6" name="Espace réservé de la date 14">
            <a:extLst>
              <a:ext uri="{FF2B5EF4-FFF2-40B4-BE49-F238E27FC236}">
                <a16:creationId xmlns:a16="http://schemas.microsoft.com/office/drawing/2014/main" id="{E0926BB8-9866-0F40-9F6B-FE3572F29E9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0A955F40-BE3F-514D-A065-118EE35E5062}"/>
              </a:ext>
            </a:extLst>
          </p:cNvPr>
          <p:cNvSpPr/>
          <p:nvPr/>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8" name="Rectangle 7">
            <a:extLst>
              <a:ext uri="{FF2B5EF4-FFF2-40B4-BE49-F238E27FC236}">
                <a16:creationId xmlns:a16="http://schemas.microsoft.com/office/drawing/2014/main" id="{E54C0A3F-4592-4C42-AD8B-AA2748CA061A}"/>
              </a:ext>
            </a:extLst>
          </p:cNvPr>
          <p:cNvSpPr/>
          <p:nvPr/>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9" name="Rectangle 8">
            <a:extLst>
              <a:ext uri="{FF2B5EF4-FFF2-40B4-BE49-F238E27FC236}">
                <a16:creationId xmlns:a16="http://schemas.microsoft.com/office/drawing/2014/main" id="{5210B6CF-E19D-2E49-9774-BB853DF7E1B4}"/>
              </a:ext>
            </a:extLst>
          </p:cNvPr>
          <p:cNvSpPr/>
          <p:nvPr/>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10" name="Espace réservé du texte 11">
            <a:extLst>
              <a:ext uri="{FF2B5EF4-FFF2-40B4-BE49-F238E27FC236}">
                <a16:creationId xmlns:a16="http://schemas.microsoft.com/office/drawing/2014/main" id="{C5CB622C-88E0-E64E-9215-DF053CADB496}"/>
              </a:ext>
            </a:extLst>
          </p:cNvPr>
          <p:cNvSpPr>
            <a:spLocks noGrp="1" noChangeAspect="1"/>
          </p:cNvSpPr>
          <p:nvPr>
            <p:ph type="body" sz="quarter" idx="52"/>
          </p:nvPr>
        </p:nvSpPr>
        <p:spPr>
          <a:xfrm>
            <a:off x="3593481" y="832225"/>
            <a:ext cx="2404800" cy="2358550"/>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1" name="Espace réservé du texte 11">
            <a:extLst>
              <a:ext uri="{FF2B5EF4-FFF2-40B4-BE49-F238E27FC236}">
                <a16:creationId xmlns:a16="http://schemas.microsoft.com/office/drawing/2014/main" id="{F4DEB7B9-99F1-5841-8C20-A7A22710C9D2}"/>
              </a:ext>
            </a:extLst>
          </p:cNvPr>
          <p:cNvSpPr>
            <a:spLocks noGrp="1" noChangeAspect="1"/>
          </p:cNvSpPr>
          <p:nvPr>
            <p:ph type="body" sz="quarter" idx="53"/>
          </p:nvPr>
        </p:nvSpPr>
        <p:spPr>
          <a:xfrm>
            <a:off x="850280" y="3670913"/>
            <a:ext cx="2404800" cy="2343974"/>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65C0518C-76AF-F348-816C-00CDCEEC46B6}"/>
              </a:ext>
            </a:extLst>
          </p:cNvPr>
          <p:cNvSpPr>
            <a:spLocks noGrp="1" noChangeAspect="1"/>
          </p:cNvSpPr>
          <p:nvPr>
            <p:ph type="body" sz="quarter" idx="54"/>
          </p:nvPr>
        </p:nvSpPr>
        <p:spPr>
          <a:xfrm>
            <a:off x="6336681" y="3657231"/>
            <a:ext cx="2404800" cy="2371338"/>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A359E980-5A55-554D-81C3-873604C66FD7}"/>
              </a:ext>
            </a:extLst>
          </p:cNvPr>
          <p:cNvSpPr>
            <a:spLocks noGrp="1" noChangeAspect="1"/>
          </p:cNvSpPr>
          <p:nvPr>
            <p:ph type="body" sz="quarter" idx="55"/>
          </p:nvPr>
        </p:nvSpPr>
        <p:spPr>
          <a:xfrm>
            <a:off x="9079881" y="826817"/>
            <a:ext cx="2404800" cy="2369367"/>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EC253448-1F4D-B94A-B1FE-EEEFF920AE39}"/>
              </a:ext>
            </a:extLst>
          </p:cNvPr>
          <p:cNvSpPr>
            <a:spLocks noGrp="1"/>
          </p:cNvSpPr>
          <p:nvPr>
            <p:ph type="body" sz="quarter" idx="18"/>
          </p:nvPr>
        </p:nvSpPr>
        <p:spPr>
          <a:xfrm>
            <a:off x="852318"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tx1"/>
                </a:solidFill>
                <a:latin typeface="Paris2024" panose="02010503030201020103" pitchFamily="2" charset="77"/>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7BF3A569-754B-BB42-8975-83D208DC2107}"/>
              </a:ext>
            </a:extLst>
          </p:cNvPr>
          <p:cNvSpPr>
            <a:spLocks noGrp="1"/>
          </p:cNvSpPr>
          <p:nvPr>
            <p:ph type="body" sz="quarter" idx="19"/>
          </p:nvPr>
        </p:nvSpPr>
        <p:spPr>
          <a:xfrm>
            <a:off x="852318"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B1565B4B-D199-FF4B-BB73-8453168131FF}"/>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1C61E40D-3A1A-E14C-BC1D-04ACE586FF41}"/>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25A15B77-3466-F24D-9C3D-BC6F8771E566}"/>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733047342"/>
      </p:ext>
    </p:extLst>
  </p:cSld>
  <p:clrMapOvr>
    <a:masterClrMapping/>
  </p:clrMapOvr>
  <p:hf hdr="0" dt="0"/>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Notion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5" name="object 6">
            <a:extLst>
              <a:ext uri="{FF2B5EF4-FFF2-40B4-BE49-F238E27FC236}">
                <a16:creationId xmlns:a16="http://schemas.microsoft.com/office/drawing/2014/main" id="{FE234B64-05A9-AC4D-9A8F-CF8827A843E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83CC194F-4B71-4344-95E6-44BD4F153D9C}"/>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38892F7-D8C1-E846-BA24-F4218716F417}"/>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FDC6357E-F584-6848-9538-632BB3C5BF5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u texte 2">
            <a:extLst>
              <a:ext uri="{FF2B5EF4-FFF2-40B4-BE49-F238E27FC236}">
                <a16:creationId xmlns:a16="http://schemas.microsoft.com/office/drawing/2014/main" id="{0DB7AE4E-1FF4-734C-90F2-829CBA7DF3E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3" name="Espace réservé du texte 2">
            <a:extLst>
              <a:ext uri="{FF2B5EF4-FFF2-40B4-BE49-F238E27FC236}">
                <a16:creationId xmlns:a16="http://schemas.microsoft.com/office/drawing/2014/main" id="{48BC7140-8B28-6248-B2DD-83514E11D042}"/>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4DF374EA-4A8E-734D-8122-10574F4E1649}"/>
              </a:ext>
            </a:extLst>
          </p:cNvPr>
          <p:cNvSpPr>
            <a:spLocks noGrp="1"/>
          </p:cNvSpPr>
          <p:nvPr>
            <p:ph type="title" hasCustomPrompt="1"/>
          </p:nvPr>
        </p:nvSpPr>
        <p:spPr>
          <a:xfrm>
            <a:off x="352637" y="325067"/>
            <a:ext cx="11486723" cy="477465"/>
          </a:xfrm>
        </p:spPr>
        <p:txBody>
          <a:bodyPr/>
          <a:lstStyle/>
          <a:p>
            <a:r>
              <a:rPr lang="fr-FR"/>
              <a:t>titre</a:t>
            </a:r>
          </a:p>
        </p:txBody>
      </p:sp>
      <p:sp>
        <p:nvSpPr>
          <p:cNvPr id="17" name="Espace réservé du texte 3">
            <a:extLst>
              <a:ext uri="{FF2B5EF4-FFF2-40B4-BE49-F238E27FC236}">
                <a16:creationId xmlns:a16="http://schemas.microsoft.com/office/drawing/2014/main" id="{09C15495-D02C-6C4F-88CF-CC04309C7F9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142818678"/>
      </p:ext>
    </p:extLst>
  </p:cSld>
  <p:clrMapOvr>
    <a:masterClrMapping/>
  </p:clrMapOvr>
  <p:hf hdr="0" dt="0"/>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Notions clés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5AB82C72-4658-FF4F-948F-58F616C012E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CB337BB5-D579-2A49-9FA8-7A197DB1343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D40D8757-0A6F-A84E-8408-00742359A2D0}"/>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B51C418C-CEAA-F347-A9B2-FFD292A51714}"/>
              </a:ext>
            </a:extLst>
          </p:cNvPr>
          <p:cNvSpPr>
            <a:spLocks noGrp="1"/>
          </p:cNvSpPr>
          <p:nvPr>
            <p:ph type="title" hasCustomPrompt="1"/>
          </p:nvPr>
        </p:nvSpPr>
        <p:spPr>
          <a:xfrm>
            <a:off x="352637" y="325067"/>
            <a:ext cx="11486723" cy="477465"/>
          </a:xfrm>
        </p:spPr>
        <p:txBody>
          <a:bodyPr/>
          <a:lstStyle/>
          <a:p>
            <a:r>
              <a:rPr lang="fr-FR"/>
              <a:t>titre</a:t>
            </a:r>
          </a:p>
        </p:txBody>
      </p:sp>
      <p:sp>
        <p:nvSpPr>
          <p:cNvPr id="16" name="Espace réservé du texte 3">
            <a:extLst>
              <a:ext uri="{FF2B5EF4-FFF2-40B4-BE49-F238E27FC236}">
                <a16:creationId xmlns:a16="http://schemas.microsoft.com/office/drawing/2014/main" id="{3BD4B21D-C541-7146-97E8-943060D9C4F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034333046"/>
      </p:ext>
    </p:extLst>
  </p:cSld>
  <p:clrMapOvr>
    <a:masterClrMapping/>
  </p:clrMapOvr>
  <p:hf hdr="0" dt="0"/>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Notion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5" name="object 6">
            <a:extLst>
              <a:ext uri="{FF2B5EF4-FFF2-40B4-BE49-F238E27FC236}">
                <a16:creationId xmlns:a16="http://schemas.microsoft.com/office/drawing/2014/main" id="{FE234B64-05A9-AC4D-9A8F-CF8827A843E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solidFill>
                <a:schemeClr val="bg1"/>
              </a:solidFill>
            </a:endParaRPr>
          </a:p>
        </p:txBody>
      </p:sp>
      <p:sp>
        <p:nvSpPr>
          <p:cNvPr id="6" name="object 7">
            <a:extLst>
              <a:ext uri="{FF2B5EF4-FFF2-40B4-BE49-F238E27FC236}">
                <a16:creationId xmlns:a16="http://schemas.microsoft.com/office/drawing/2014/main" id="{83CC194F-4B71-4344-95E6-44BD4F153D9C}"/>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solidFill>
                <a:schemeClr val="bg1"/>
              </a:solidFill>
            </a:endParaRPr>
          </a:p>
        </p:txBody>
      </p:sp>
      <p:sp>
        <p:nvSpPr>
          <p:cNvPr id="7" name="object 5">
            <a:extLst>
              <a:ext uri="{FF2B5EF4-FFF2-40B4-BE49-F238E27FC236}">
                <a16:creationId xmlns:a16="http://schemas.microsoft.com/office/drawing/2014/main" id="{038892F7-D8C1-E846-BA24-F4218716F417}"/>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1"/>
            </a:solidFill>
          </a:ln>
        </p:spPr>
        <p:txBody>
          <a:bodyPr wrap="square" lIns="0" tIns="0" rIns="0" bIns="0" rtlCol="0"/>
          <a:lstStyle/>
          <a:p>
            <a:endParaRPr sz="2340">
              <a:solidFill>
                <a:schemeClr val="bg1"/>
              </a:solidFill>
            </a:endParaRP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Espace réservé du texte 2">
            <a:extLst>
              <a:ext uri="{FF2B5EF4-FFF2-40B4-BE49-F238E27FC236}">
                <a16:creationId xmlns:a16="http://schemas.microsoft.com/office/drawing/2014/main" id="{2C199FD5-6660-C14D-B7A8-A579A7F9D253}"/>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7" name="Espace réservé du texte 2">
            <a:extLst>
              <a:ext uri="{FF2B5EF4-FFF2-40B4-BE49-F238E27FC236}">
                <a16:creationId xmlns:a16="http://schemas.microsoft.com/office/drawing/2014/main" id="{3AAA272E-B34D-3743-B0DD-2C032FAE2E1F}"/>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8" name="Espace réservé du texte 2">
            <a:extLst>
              <a:ext uri="{FF2B5EF4-FFF2-40B4-BE49-F238E27FC236}">
                <a16:creationId xmlns:a16="http://schemas.microsoft.com/office/drawing/2014/main" id="{12CDA467-BD0F-B544-9682-CC56CFFD197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9" name="Titre 1">
            <a:extLst>
              <a:ext uri="{FF2B5EF4-FFF2-40B4-BE49-F238E27FC236}">
                <a16:creationId xmlns:a16="http://schemas.microsoft.com/office/drawing/2014/main" id="{4B4D7E63-DDB7-094A-B923-4D790A6D0466}"/>
              </a:ext>
            </a:extLst>
          </p:cNvPr>
          <p:cNvSpPr>
            <a:spLocks noGrp="1"/>
          </p:cNvSpPr>
          <p:nvPr>
            <p:ph type="title" hasCustomPrompt="1"/>
          </p:nvPr>
        </p:nvSpPr>
        <p:spPr>
          <a:xfrm>
            <a:off x="352637" y="325067"/>
            <a:ext cx="11486723" cy="477465"/>
          </a:xfrm>
        </p:spPr>
        <p:txBody>
          <a:bodyPr/>
          <a:lstStyle>
            <a:lvl1pPr>
              <a:defRPr sz="3600">
                <a:solidFill>
                  <a:schemeClr val="bg1"/>
                </a:solidFill>
              </a:defRPr>
            </a:lvl1pPr>
          </a:lstStyle>
          <a:p>
            <a:r>
              <a:rPr lang="fr-FR"/>
              <a:t>titre</a:t>
            </a:r>
          </a:p>
        </p:txBody>
      </p:sp>
      <p:sp>
        <p:nvSpPr>
          <p:cNvPr id="20" name="Espace réservé du texte 3">
            <a:extLst>
              <a:ext uri="{FF2B5EF4-FFF2-40B4-BE49-F238E27FC236}">
                <a16:creationId xmlns:a16="http://schemas.microsoft.com/office/drawing/2014/main" id="{FFF7FF4C-1C0A-3846-B50E-2064560E23B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204652458"/>
      </p:ext>
    </p:extLst>
  </p:cSld>
  <p:clrMapOvr>
    <a:masterClrMapping/>
  </p:clrMapOvr>
  <p:hf hdr="0" dt="0"/>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Notions clés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F4A2E4F5-D805-F74C-B35F-31BA5BD757E8}"/>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BB447F98-0CC3-044A-BC19-8925EEC81A8C}"/>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EE6BCF29-C5DB-0F45-A32D-DF40B58889D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E78F5946-DBD6-9941-9432-CCB34C4B9FF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6" name="Espace réservé du texte 3">
            <a:extLst>
              <a:ext uri="{FF2B5EF4-FFF2-40B4-BE49-F238E27FC236}">
                <a16:creationId xmlns:a16="http://schemas.microsoft.com/office/drawing/2014/main" id="{C2D9B153-33D2-5344-A90E-3074B72C7FF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886400589"/>
      </p:ext>
    </p:extLst>
  </p:cSld>
  <p:clrMapOvr>
    <a:masterClrMapping/>
  </p:clrMapOvr>
  <p:hf hdr="0" dt="0"/>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Notion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5CD04ED-42FC-6647-BE3A-BA0173E3DA7F}"/>
              </a:ext>
            </a:extLst>
          </p:cNvPr>
          <p:cNvSpPr>
            <a:spLocks noGrp="1"/>
          </p:cNvSpPr>
          <p:nvPr>
            <p:ph type="ftr" sz="quarter" idx="10"/>
          </p:nvPr>
        </p:nvSpPr>
        <p:spPr/>
        <p:txBody>
          <a:bodyPr/>
          <a:lstStyle/>
          <a:p>
            <a:r>
              <a:rPr lang="fr-FR"/>
              <a:t>JEUX OLYMPIQUES ET PARALYMPIQUES DE PARIS 2024 | Date</a:t>
            </a:r>
          </a:p>
        </p:txBody>
      </p:sp>
      <p:sp>
        <p:nvSpPr>
          <p:cNvPr id="5" name="Espace réservé du texte 12">
            <a:extLst>
              <a:ext uri="{FF2B5EF4-FFF2-40B4-BE49-F238E27FC236}">
                <a16:creationId xmlns:a16="http://schemas.microsoft.com/office/drawing/2014/main" id="{EF9B98A7-A0FF-534A-94D8-53A6C90F9724}"/>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6" name="Espace réservé du texte 11">
            <a:extLst>
              <a:ext uri="{FF2B5EF4-FFF2-40B4-BE49-F238E27FC236}">
                <a16:creationId xmlns:a16="http://schemas.microsoft.com/office/drawing/2014/main" id="{84B911B4-7214-9145-9EC8-038DAC093EDC}"/>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7" name="Espace réservé du texte 12">
            <a:extLst>
              <a:ext uri="{FF2B5EF4-FFF2-40B4-BE49-F238E27FC236}">
                <a16:creationId xmlns:a16="http://schemas.microsoft.com/office/drawing/2014/main" id="{FBA9AD17-AD04-2841-9254-2BCB41859A07}"/>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D625898D-2B64-3041-8631-B50ABE81F0F3}"/>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90F44EA3-A88A-5443-B8BD-360BE6EBEAA9}"/>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643640AE-B50A-D84F-8071-7E914B692CE6}"/>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034EEB98-CCC9-1E47-8271-D8073B8E39F8}"/>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AC93D639-87E8-F847-A3F5-49FCFF046E54}"/>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3" name="Espace réservé du texte 11">
            <a:extLst>
              <a:ext uri="{FF2B5EF4-FFF2-40B4-BE49-F238E27FC236}">
                <a16:creationId xmlns:a16="http://schemas.microsoft.com/office/drawing/2014/main" id="{48692D16-88D2-F049-BE0C-C1CC6D2E84D1}"/>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4" name="Espace réservé du texte 12">
            <a:extLst>
              <a:ext uri="{FF2B5EF4-FFF2-40B4-BE49-F238E27FC236}">
                <a16:creationId xmlns:a16="http://schemas.microsoft.com/office/drawing/2014/main" id="{CD56ACA8-120C-974F-9C9D-6211EC6CE94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39FC0E49-5E1F-7E4E-AE34-6BE66BEE1C00}"/>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6DFF4E24-EFAF-1E46-8AE0-627605494E8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4222D74F-667D-9245-84C8-1DB18AEC10B7}"/>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E53E7F36-0E73-FF4D-AD1D-87006AA53C6F}"/>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e la date 14">
            <a:extLst>
              <a:ext uri="{FF2B5EF4-FFF2-40B4-BE49-F238E27FC236}">
                <a16:creationId xmlns:a16="http://schemas.microsoft.com/office/drawing/2014/main" id="{5FD176DE-7722-7C45-AA45-1CD56F57202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numéro de diapositive 3">
            <a:extLst>
              <a:ext uri="{FF2B5EF4-FFF2-40B4-BE49-F238E27FC236}">
                <a16:creationId xmlns:a16="http://schemas.microsoft.com/office/drawing/2014/main" id="{39DB9870-A64C-3343-9F50-3A2B3A4E001B}"/>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22" name="Titre 1">
            <a:extLst>
              <a:ext uri="{FF2B5EF4-FFF2-40B4-BE49-F238E27FC236}">
                <a16:creationId xmlns:a16="http://schemas.microsoft.com/office/drawing/2014/main" id="{5D7B38D2-D826-7B42-BCD3-2BFB0856049F}"/>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BA996231-96D9-ED4E-BC49-7493F846586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1218006"/>
      </p:ext>
    </p:extLst>
  </p:cSld>
  <p:clrMapOvr>
    <a:masterClrMapping/>
  </p:clrMapOvr>
  <p:hf hdr="0" dt="0"/>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Notions clés_6">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37002631-C20E-7743-8ADB-A39782D491C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7" name="Espace réservé du texte 12">
            <a:extLst>
              <a:ext uri="{FF2B5EF4-FFF2-40B4-BE49-F238E27FC236}">
                <a16:creationId xmlns:a16="http://schemas.microsoft.com/office/drawing/2014/main" id="{BAF4465F-3881-2A49-8C1B-25E29A5537CC}"/>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8" name="Espace réservé du texte 11">
            <a:extLst>
              <a:ext uri="{FF2B5EF4-FFF2-40B4-BE49-F238E27FC236}">
                <a16:creationId xmlns:a16="http://schemas.microsoft.com/office/drawing/2014/main" id="{46D5C269-49C0-484C-9F9D-F7F73503584B}"/>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63B8FD16-08EC-EE46-915D-252E930A6259}"/>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2B4978BC-C530-5D48-83E9-3F14C0A08098}"/>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FE93FF66-3BC2-5B47-9352-65B1509A5AE8}"/>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2B2C03A2-0227-C544-8E03-0507CF18AA09}"/>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3" name="Espace réservé du texte 12">
            <a:extLst>
              <a:ext uri="{FF2B5EF4-FFF2-40B4-BE49-F238E27FC236}">
                <a16:creationId xmlns:a16="http://schemas.microsoft.com/office/drawing/2014/main" id="{D6D299B6-3DD9-7246-BDEF-7E95E5BEBBEA}"/>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EEE0B813-6CD7-A146-B642-52A309540592}"/>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5" name="Espace réservé du texte 11">
            <a:extLst>
              <a:ext uri="{FF2B5EF4-FFF2-40B4-BE49-F238E27FC236}">
                <a16:creationId xmlns:a16="http://schemas.microsoft.com/office/drawing/2014/main" id="{055D4DA1-6EED-3B4B-ACD3-DFB2507175C9}"/>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7FBE648D-D135-D64A-9CE9-8010C2649F0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E89906FB-1DAC-094F-8B6D-F6EFBDA9A70C}"/>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649188C7-42A3-494E-9A1B-29599C01F7E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u texte 11">
            <a:extLst>
              <a:ext uri="{FF2B5EF4-FFF2-40B4-BE49-F238E27FC236}">
                <a16:creationId xmlns:a16="http://schemas.microsoft.com/office/drawing/2014/main" id="{7CBE7C38-1610-DF4C-B3F0-C8E6642EAC81}"/>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2">
            <a:extLst>
              <a:ext uri="{FF2B5EF4-FFF2-40B4-BE49-F238E27FC236}">
                <a16:creationId xmlns:a16="http://schemas.microsoft.com/office/drawing/2014/main" id="{81982C9E-89E6-0C41-8DAB-65B28D12CAC4}"/>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21" name="Espace réservé de la date 14">
            <a:extLst>
              <a:ext uri="{FF2B5EF4-FFF2-40B4-BE49-F238E27FC236}">
                <a16:creationId xmlns:a16="http://schemas.microsoft.com/office/drawing/2014/main" id="{4A3FF0F9-AB70-CD4E-A8F6-05F2EC69B54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22" name="Espace réservé du numéro de diapositive 3">
            <a:extLst>
              <a:ext uri="{FF2B5EF4-FFF2-40B4-BE49-F238E27FC236}">
                <a16:creationId xmlns:a16="http://schemas.microsoft.com/office/drawing/2014/main" id="{110A605F-3A30-2242-ADC2-1E9ECCB32B7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24" name="Titre 1">
            <a:extLst>
              <a:ext uri="{FF2B5EF4-FFF2-40B4-BE49-F238E27FC236}">
                <a16:creationId xmlns:a16="http://schemas.microsoft.com/office/drawing/2014/main" id="{0EA7A21A-9EA1-8149-BFEE-6C90AA5A610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5" name="Espace réservé du texte 3">
            <a:extLst>
              <a:ext uri="{FF2B5EF4-FFF2-40B4-BE49-F238E27FC236}">
                <a16:creationId xmlns:a16="http://schemas.microsoft.com/office/drawing/2014/main" id="{645C00AC-2487-EE42-A303-EDB123C6F917}"/>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90578328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intercalaire type 2 Bleu">
    <p:spTree>
      <p:nvGrpSpPr>
        <p:cNvPr id="1" name=""/>
        <p:cNvGrpSpPr/>
        <p:nvPr/>
      </p:nvGrpSpPr>
      <p:grpSpPr>
        <a:xfrm>
          <a:off x="0" y="0"/>
          <a:ext cx="0" cy="0"/>
          <a:chOff x="0" y="0"/>
          <a:chExt cx="0" cy="0"/>
        </a:xfrm>
      </p:grpSpPr>
      <p:sp>
        <p:nvSpPr>
          <p:cNvPr id="7" name="Espace réservé du texte 27">
            <a:extLst>
              <a:ext uri="{FF2B5EF4-FFF2-40B4-BE49-F238E27FC236}">
                <a16:creationId xmlns:a16="http://schemas.microsoft.com/office/drawing/2014/main" id="{CBC5905C-8B83-B882-13C5-D9BDDC92CA82}"/>
              </a:ext>
            </a:extLst>
          </p:cNvPr>
          <p:cNvSpPr>
            <a:spLocks noGrp="1"/>
          </p:cNvSpPr>
          <p:nvPr>
            <p:ph type="body" sz="quarter" idx="17" hasCustomPrompt="1"/>
          </p:nvPr>
        </p:nvSpPr>
        <p:spPr>
          <a:xfrm>
            <a:off x="3719802" y="1541437"/>
            <a:ext cx="2118049" cy="1968759"/>
          </a:xfrm>
          <a:prstGeom prst="pie">
            <a:avLst>
              <a:gd name="adj1" fmla="val 10796902"/>
              <a:gd name="adj2" fmla="val 16200000"/>
            </a:avLst>
          </a:prstGeom>
          <a:solidFill>
            <a:srgbClr val="EC6357"/>
          </a:solidFill>
        </p:spPr>
        <p:txBody>
          <a:bodyPr/>
          <a:lstStyle>
            <a:lvl1pPr marL="0" indent="0">
              <a:buNone/>
              <a:defRPr>
                <a:solidFill>
                  <a:srgbClr val="EC6357"/>
                </a:solidFill>
              </a:defRPr>
            </a:lvl1pPr>
          </a:lstStyle>
          <a:p>
            <a:pPr lvl="0"/>
            <a:r>
              <a:rPr lang="fr-FR"/>
              <a:t>..</a:t>
            </a:r>
          </a:p>
        </p:txBody>
      </p:sp>
      <p:sp>
        <p:nvSpPr>
          <p:cNvPr id="8" name="Espace réservé du texte 27">
            <a:extLst>
              <a:ext uri="{FF2B5EF4-FFF2-40B4-BE49-F238E27FC236}">
                <a16:creationId xmlns:a16="http://schemas.microsoft.com/office/drawing/2014/main" id="{7497CE39-F937-B1CA-BEC4-71F9FAC5B2FF}"/>
              </a:ext>
            </a:extLst>
          </p:cNvPr>
          <p:cNvSpPr>
            <a:spLocks noGrp="1"/>
          </p:cNvSpPr>
          <p:nvPr>
            <p:ph type="body" sz="quarter" idx="18" hasCustomPrompt="1"/>
          </p:nvPr>
        </p:nvSpPr>
        <p:spPr>
          <a:xfrm rot="10800000">
            <a:off x="4094228" y="142615"/>
            <a:ext cx="5341703" cy="5132573"/>
          </a:xfrm>
          <a:prstGeom prst="pie">
            <a:avLst>
              <a:gd name="adj1" fmla="val 10813496"/>
              <a:gd name="adj2" fmla="val 16200000"/>
            </a:avLst>
          </a:prstGeom>
          <a:solidFill>
            <a:srgbClr val="EC6357"/>
          </a:solidFill>
        </p:spPr>
        <p:txBody>
          <a:bodyPr/>
          <a:lstStyle>
            <a:lvl1pPr marL="0" indent="0">
              <a:buNone/>
              <a:defRPr>
                <a:solidFill>
                  <a:srgbClr val="EC6357"/>
                </a:solidFill>
              </a:defRPr>
            </a:lvl1pPr>
          </a:lstStyle>
          <a:p>
            <a:pPr lvl="0"/>
            <a:r>
              <a:rPr lang="fr-FR"/>
              <a:t>..</a:t>
            </a: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2" name="Espace réservé du texte 19">
            <a:extLst>
              <a:ext uri="{FF2B5EF4-FFF2-40B4-BE49-F238E27FC236}">
                <a16:creationId xmlns:a16="http://schemas.microsoft.com/office/drawing/2014/main" id="{6E8EB7DD-7D5E-9C9F-06BA-CF05794F12E9}"/>
              </a:ext>
            </a:extLst>
          </p:cNvPr>
          <p:cNvSpPr>
            <a:spLocks noGrp="1"/>
          </p:cNvSpPr>
          <p:nvPr>
            <p:ph type="body" sz="quarter" idx="20" hasCustomPrompt="1"/>
          </p:nvPr>
        </p:nvSpPr>
        <p:spPr>
          <a:xfrm>
            <a:off x="4021494" y="1709021"/>
            <a:ext cx="3437095" cy="2884488"/>
          </a:xfrm>
          <a:prstGeom prst="rect">
            <a:avLst/>
          </a:prstGeom>
        </p:spPr>
        <p:txBody>
          <a:bodyPr>
            <a:noAutofit/>
          </a:bodyPr>
          <a:lstStyle>
            <a:lvl1pPr marL="0" indent="0" algn="r">
              <a:buNone/>
              <a:defRPr sz="7000" b="1" i="0">
                <a:solidFill>
                  <a:srgbClr val="AAD9DC"/>
                </a:solidFill>
                <a:latin typeface="Poppins" pitchFamily="2" charset="77"/>
                <a:cs typeface="Poppins" pitchFamily="2" charset="77"/>
              </a:defRPr>
            </a:lvl1pPr>
          </a:lstStyle>
          <a:p>
            <a:pPr lvl="0"/>
            <a:r>
              <a:rPr lang="fr-FR"/>
              <a:t>Titre de la page</a:t>
            </a:r>
          </a:p>
        </p:txBody>
      </p:sp>
    </p:spTree>
    <p:extLst>
      <p:ext uri="{BB962C8B-B14F-4D97-AF65-F5344CB8AC3E}">
        <p14:creationId xmlns:p14="http://schemas.microsoft.com/office/powerpoint/2010/main" val="1414646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ommaire 1">
    <p:spTree>
      <p:nvGrpSpPr>
        <p:cNvPr id="1" name=""/>
        <p:cNvGrpSpPr/>
        <p:nvPr/>
      </p:nvGrpSpPr>
      <p:grpSpPr>
        <a:xfrm>
          <a:off x="0" y="0"/>
          <a:ext cx="0" cy="0"/>
          <a:chOff x="0" y="0"/>
          <a:chExt cx="0" cy="0"/>
        </a:xfrm>
      </p:grpSpPr>
      <p:sp>
        <p:nvSpPr>
          <p:cNvPr id="32" name="Espace réservé du numéro de diapositive 2">
            <a:extLst>
              <a:ext uri="{FF2B5EF4-FFF2-40B4-BE49-F238E27FC236}">
                <a16:creationId xmlns:a16="http://schemas.microsoft.com/office/drawing/2014/main" id="{51F0C3DA-DD72-7E6B-D879-06BC8269C6A0}"/>
              </a:ext>
            </a:extLst>
          </p:cNvPr>
          <p:cNvSpPr>
            <a:spLocks noGrp="1"/>
          </p:cNvSpPr>
          <p:nvPr>
            <p:ph type="sldNum" sz="quarter" idx="4"/>
          </p:nvPr>
        </p:nvSpPr>
        <p:spPr>
          <a:xfrm>
            <a:off x="11663197"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15" name="Espace réservé du texte 2">
            <a:extLst>
              <a:ext uri="{FF2B5EF4-FFF2-40B4-BE49-F238E27FC236}">
                <a16:creationId xmlns:a16="http://schemas.microsoft.com/office/drawing/2014/main" id="{FC15499F-E296-1768-62CE-05C1364EA350}"/>
              </a:ext>
            </a:extLst>
          </p:cNvPr>
          <p:cNvSpPr>
            <a:spLocks noGrp="1"/>
          </p:cNvSpPr>
          <p:nvPr>
            <p:ph type="body" sz="quarter" idx="34" hasCustomPrompt="1"/>
          </p:nvPr>
        </p:nvSpPr>
        <p:spPr>
          <a:xfrm>
            <a:off x="5168690" y="898997"/>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805AFDC5-04E4-A64A-0069-7791BBF9602E}"/>
              </a:ext>
            </a:extLst>
          </p:cNvPr>
          <p:cNvSpPr>
            <a:spLocks noGrp="1"/>
          </p:cNvSpPr>
          <p:nvPr>
            <p:ph type="body" sz="quarter" idx="35" hasCustomPrompt="1"/>
          </p:nvPr>
        </p:nvSpPr>
        <p:spPr>
          <a:xfrm>
            <a:off x="5170760" y="1487166"/>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7" name="Espace réservé du texte 2">
            <a:extLst>
              <a:ext uri="{FF2B5EF4-FFF2-40B4-BE49-F238E27FC236}">
                <a16:creationId xmlns:a16="http://schemas.microsoft.com/office/drawing/2014/main" id="{AF469A1C-AF6F-C3F0-5229-56CDF6AA657E}"/>
              </a:ext>
            </a:extLst>
          </p:cNvPr>
          <p:cNvSpPr>
            <a:spLocks noGrp="1"/>
          </p:cNvSpPr>
          <p:nvPr>
            <p:ph type="body" sz="quarter" idx="36" hasCustomPrompt="1"/>
          </p:nvPr>
        </p:nvSpPr>
        <p:spPr>
          <a:xfrm>
            <a:off x="7445806" y="898997"/>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0C62C608-7820-3E97-BA63-AC9C6AC86B33}"/>
              </a:ext>
            </a:extLst>
          </p:cNvPr>
          <p:cNvSpPr>
            <a:spLocks noGrp="1"/>
          </p:cNvSpPr>
          <p:nvPr>
            <p:ph type="body" sz="quarter" idx="37" hasCustomPrompt="1"/>
          </p:nvPr>
        </p:nvSpPr>
        <p:spPr>
          <a:xfrm>
            <a:off x="7447876" y="1487166"/>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9" name="Espace réservé du texte 2">
            <a:extLst>
              <a:ext uri="{FF2B5EF4-FFF2-40B4-BE49-F238E27FC236}">
                <a16:creationId xmlns:a16="http://schemas.microsoft.com/office/drawing/2014/main" id="{75A5A823-D6B9-6446-F73D-26CE18A69EFA}"/>
              </a:ext>
            </a:extLst>
          </p:cNvPr>
          <p:cNvSpPr>
            <a:spLocks noGrp="1"/>
          </p:cNvSpPr>
          <p:nvPr>
            <p:ph type="body" sz="quarter" idx="38" hasCustomPrompt="1"/>
          </p:nvPr>
        </p:nvSpPr>
        <p:spPr>
          <a:xfrm>
            <a:off x="9720852" y="898997"/>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30" name="Espace réservé du texte 4">
            <a:extLst>
              <a:ext uri="{FF2B5EF4-FFF2-40B4-BE49-F238E27FC236}">
                <a16:creationId xmlns:a16="http://schemas.microsoft.com/office/drawing/2014/main" id="{E5235DE8-B3B4-9061-5CA8-FDD6C9206357}"/>
              </a:ext>
            </a:extLst>
          </p:cNvPr>
          <p:cNvSpPr>
            <a:spLocks noGrp="1"/>
          </p:cNvSpPr>
          <p:nvPr>
            <p:ph type="body" sz="quarter" idx="39" hasCustomPrompt="1"/>
          </p:nvPr>
        </p:nvSpPr>
        <p:spPr>
          <a:xfrm>
            <a:off x="9722922" y="1487166"/>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4" name="Espace réservé du texte 2">
            <a:extLst>
              <a:ext uri="{FF2B5EF4-FFF2-40B4-BE49-F238E27FC236}">
                <a16:creationId xmlns:a16="http://schemas.microsoft.com/office/drawing/2014/main" id="{0D399452-3A27-1AA1-0C55-2A909B206E93}"/>
              </a:ext>
            </a:extLst>
          </p:cNvPr>
          <p:cNvSpPr>
            <a:spLocks noGrp="1"/>
          </p:cNvSpPr>
          <p:nvPr>
            <p:ph type="body" sz="quarter" idx="42" hasCustomPrompt="1"/>
          </p:nvPr>
        </p:nvSpPr>
        <p:spPr>
          <a:xfrm>
            <a:off x="5168690" y="3653412"/>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35" name="Espace réservé du texte 4">
            <a:extLst>
              <a:ext uri="{FF2B5EF4-FFF2-40B4-BE49-F238E27FC236}">
                <a16:creationId xmlns:a16="http://schemas.microsoft.com/office/drawing/2014/main" id="{8F0A464D-8CC4-F78E-F3C2-C3D0EAF303FF}"/>
              </a:ext>
            </a:extLst>
          </p:cNvPr>
          <p:cNvSpPr>
            <a:spLocks noGrp="1"/>
          </p:cNvSpPr>
          <p:nvPr>
            <p:ph type="body" sz="quarter" idx="43" hasCustomPrompt="1"/>
          </p:nvPr>
        </p:nvSpPr>
        <p:spPr>
          <a:xfrm>
            <a:off x="5170760" y="4241581"/>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6" name="Espace réservé du texte 2">
            <a:extLst>
              <a:ext uri="{FF2B5EF4-FFF2-40B4-BE49-F238E27FC236}">
                <a16:creationId xmlns:a16="http://schemas.microsoft.com/office/drawing/2014/main" id="{417F1D83-146E-2715-D2D7-C679282088D1}"/>
              </a:ext>
            </a:extLst>
          </p:cNvPr>
          <p:cNvSpPr>
            <a:spLocks noGrp="1"/>
          </p:cNvSpPr>
          <p:nvPr>
            <p:ph type="body" sz="quarter" idx="44" hasCustomPrompt="1"/>
          </p:nvPr>
        </p:nvSpPr>
        <p:spPr>
          <a:xfrm>
            <a:off x="7445806" y="3653412"/>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37" name="Espace réservé du texte 4">
            <a:extLst>
              <a:ext uri="{FF2B5EF4-FFF2-40B4-BE49-F238E27FC236}">
                <a16:creationId xmlns:a16="http://schemas.microsoft.com/office/drawing/2014/main" id="{E1D86961-09A5-B715-0A29-4A33A7E6CFC8}"/>
              </a:ext>
            </a:extLst>
          </p:cNvPr>
          <p:cNvSpPr>
            <a:spLocks noGrp="1"/>
          </p:cNvSpPr>
          <p:nvPr>
            <p:ph type="body" sz="quarter" idx="45" hasCustomPrompt="1"/>
          </p:nvPr>
        </p:nvSpPr>
        <p:spPr>
          <a:xfrm>
            <a:off x="7447876" y="4241581"/>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8" name="Espace réservé du texte 2">
            <a:extLst>
              <a:ext uri="{FF2B5EF4-FFF2-40B4-BE49-F238E27FC236}">
                <a16:creationId xmlns:a16="http://schemas.microsoft.com/office/drawing/2014/main" id="{212827F2-3705-8B2E-3239-711C610ECDCF}"/>
              </a:ext>
            </a:extLst>
          </p:cNvPr>
          <p:cNvSpPr>
            <a:spLocks noGrp="1"/>
          </p:cNvSpPr>
          <p:nvPr>
            <p:ph type="body" sz="quarter" idx="46" hasCustomPrompt="1"/>
          </p:nvPr>
        </p:nvSpPr>
        <p:spPr>
          <a:xfrm>
            <a:off x="9720852" y="3653412"/>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39" name="Espace réservé du texte 4">
            <a:extLst>
              <a:ext uri="{FF2B5EF4-FFF2-40B4-BE49-F238E27FC236}">
                <a16:creationId xmlns:a16="http://schemas.microsoft.com/office/drawing/2014/main" id="{4222E68D-2E7D-9643-ACAE-ED42BD747D94}"/>
              </a:ext>
            </a:extLst>
          </p:cNvPr>
          <p:cNvSpPr>
            <a:spLocks noGrp="1"/>
          </p:cNvSpPr>
          <p:nvPr>
            <p:ph type="body" sz="quarter" idx="47" hasCustomPrompt="1"/>
          </p:nvPr>
        </p:nvSpPr>
        <p:spPr>
          <a:xfrm>
            <a:off x="9722922" y="4241581"/>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40" name="Titre 1">
            <a:extLst>
              <a:ext uri="{FF2B5EF4-FFF2-40B4-BE49-F238E27FC236}">
                <a16:creationId xmlns:a16="http://schemas.microsoft.com/office/drawing/2014/main" id="{21BD5223-717A-DFF8-E5B8-5FA4F88AA3DC}"/>
              </a:ext>
            </a:extLst>
          </p:cNvPr>
          <p:cNvSpPr>
            <a:spLocks noGrp="1"/>
          </p:cNvSpPr>
          <p:nvPr>
            <p:ph type="title" hasCustomPrompt="1"/>
          </p:nvPr>
        </p:nvSpPr>
        <p:spPr>
          <a:xfrm rot="16200000">
            <a:off x="1627801" y="2921185"/>
            <a:ext cx="5060008" cy="1015629"/>
          </a:xfrm>
        </p:spPr>
        <p:txBody>
          <a:bodyPr>
            <a:noAutofit/>
          </a:bodyPr>
          <a:lstStyle>
            <a:lvl1pPr algn="ctr">
              <a:defRPr sz="8000" b="1" i="1">
                <a:solidFill>
                  <a:schemeClr val="accent5"/>
                </a:solidFill>
                <a:latin typeface="Paris2024 Black" panose="02010503030201020103" pitchFamily="2" charset="0"/>
              </a:defRPr>
            </a:lvl1pPr>
          </a:lstStyle>
          <a:p>
            <a:r>
              <a:rPr lang="fr-FR"/>
              <a:t>SOMMAIRE</a:t>
            </a:r>
          </a:p>
        </p:txBody>
      </p:sp>
      <p:grpSp>
        <p:nvGrpSpPr>
          <p:cNvPr id="10" name="Groupe 9">
            <a:extLst>
              <a:ext uri="{FF2B5EF4-FFF2-40B4-BE49-F238E27FC236}">
                <a16:creationId xmlns:a16="http://schemas.microsoft.com/office/drawing/2014/main" id="{3DDEC92F-A2A6-44B1-5479-B49F77182F65}"/>
              </a:ext>
            </a:extLst>
          </p:cNvPr>
          <p:cNvGrpSpPr/>
          <p:nvPr userDrawn="1"/>
        </p:nvGrpSpPr>
        <p:grpSpPr>
          <a:xfrm>
            <a:off x="-588" y="-3384"/>
            <a:ext cx="3089799" cy="6861383"/>
            <a:chOff x="-588" y="-3384"/>
            <a:chExt cx="3089799" cy="6861383"/>
          </a:xfrm>
        </p:grpSpPr>
        <p:pic>
          <p:nvPicPr>
            <p:cNvPr id="8" name="Image 7" descr="Une image contenant logo&#10;&#10;Description générée automatiquement">
              <a:extLst>
                <a:ext uri="{FF2B5EF4-FFF2-40B4-BE49-F238E27FC236}">
                  <a16:creationId xmlns:a16="http://schemas.microsoft.com/office/drawing/2014/main" id="{FD4987B8-F9F0-76E7-185F-0FF4E30010D1}"/>
                </a:ext>
              </a:extLst>
            </p:cNvPr>
            <p:cNvPicPr>
              <a:picLocks noChangeAspect="1"/>
            </p:cNvPicPr>
            <p:nvPr userDrawn="1"/>
          </p:nvPicPr>
          <p:blipFill rotWithShape="1">
            <a:blip r:embed="rId2"/>
            <a:srcRect t="7526"/>
            <a:stretch/>
          </p:blipFill>
          <p:spPr>
            <a:xfrm>
              <a:off x="-588" y="-3384"/>
              <a:ext cx="3089799" cy="3771584"/>
            </a:xfrm>
            <a:prstGeom prst="rect">
              <a:avLst/>
            </a:prstGeom>
          </p:spPr>
        </p:pic>
        <p:pic>
          <p:nvPicPr>
            <p:cNvPr id="9" name="Image 8" descr="Une image contenant graphique&#10;&#10;Description générée automatiquement">
              <a:extLst>
                <a:ext uri="{FF2B5EF4-FFF2-40B4-BE49-F238E27FC236}">
                  <a16:creationId xmlns:a16="http://schemas.microsoft.com/office/drawing/2014/main" id="{08414CDD-84CB-C4CA-A4B0-A50E132F3B3B}"/>
                </a:ext>
              </a:extLst>
            </p:cNvPr>
            <p:cNvPicPr>
              <a:picLocks noChangeAspect="1"/>
            </p:cNvPicPr>
            <p:nvPr userDrawn="1"/>
          </p:nvPicPr>
          <p:blipFill>
            <a:blip r:embed="rId3"/>
            <a:stretch>
              <a:fillRect/>
            </a:stretch>
          </p:blipFill>
          <p:spPr>
            <a:xfrm>
              <a:off x="-588" y="3768200"/>
              <a:ext cx="3089799" cy="3089799"/>
            </a:xfrm>
            <a:prstGeom prst="rect">
              <a:avLst/>
            </a:prstGeom>
          </p:spPr>
        </p:pic>
      </p:grpSp>
    </p:spTree>
    <p:extLst>
      <p:ext uri="{BB962C8B-B14F-4D97-AF65-F5344CB8AC3E}">
        <p14:creationId xmlns:p14="http://schemas.microsoft.com/office/powerpoint/2010/main" val="162120558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Graphique_1">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19" name="Espace réservé du graphique 8">
            <a:extLst>
              <a:ext uri="{FF2B5EF4-FFF2-40B4-BE49-F238E27FC236}">
                <a16:creationId xmlns:a16="http://schemas.microsoft.com/office/drawing/2014/main" id="{6790A51F-1625-2046-A504-BCC0BF7BA470}"/>
              </a:ext>
            </a:extLst>
          </p:cNvPr>
          <p:cNvSpPr>
            <a:spLocks noGrp="1"/>
          </p:cNvSpPr>
          <p:nvPr>
            <p:ph type="chart" sz="quarter" idx="14"/>
          </p:nvPr>
        </p:nvSpPr>
        <p:spPr>
          <a:xfrm>
            <a:off x="4339157" y="1873915"/>
            <a:ext cx="7164615" cy="4038600"/>
          </a:xfrm>
          <a:prstGeom prst="rect">
            <a:avLst/>
          </a:prstGeom>
        </p:spPr>
        <p:txBody>
          <a:bodyPr>
            <a:noAutofit/>
          </a:bodyPr>
          <a:lstStyle>
            <a:lvl1pPr algn="ctr">
              <a:defRPr sz="600"/>
            </a:lvl1pPr>
          </a:lstStyle>
          <a:p>
            <a:r>
              <a:rPr lang="fr-FR"/>
              <a:t>Cliquez sur l'icône pour ajouter un graphique</a:t>
            </a:r>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1" name="Espace réservé du texte 12">
            <a:extLst>
              <a:ext uri="{FF2B5EF4-FFF2-40B4-BE49-F238E27FC236}">
                <a16:creationId xmlns:a16="http://schemas.microsoft.com/office/drawing/2014/main" id="{A6009653-8FD8-7849-A890-F5A1CD3C885B}"/>
              </a:ext>
            </a:extLst>
          </p:cNvPr>
          <p:cNvSpPr>
            <a:spLocks noGrp="1"/>
          </p:cNvSpPr>
          <p:nvPr>
            <p:ph type="body" sz="quarter" idx="35"/>
          </p:nvPr>
        </p:nvSpPr>
        <p:spPr>
          <a:xfrm>
            <a:off x="681084" y="1865747"/>
            <a:ext cx="3365717" cy="910249"/>
          </a:xfrm>
          <a:prstGeom prst="rect">
            <a:avLst/>
          </a:prstGeom>
        </p:spPr>
        <p:txBody>
          <a:bodyPr anchor="b" anchorCtr="0">
            <a:noAutofit/>
          </a:bodyPr>
          <a:lstStyle>
            <a:lvl1pPr marL="7938" indent="0">
              <a:lnSpc>
                <a:spcPct val="80000"/>
              </a:lnSpc>
              <a:spcAft>
                <a:spcPts val="0"/>
              </a:spcAft>
              <a:tabLst/>
              <a:defRPr lang="fr-FR" sz="2400" b="1" i="0" cap="all" baseline="0" dirty="0">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2" name="Espace réservé du texte 3">
            <a:extLst>
              <a:ext uri="{FF2B5EF4-FFF2-40B4-BE49-F238E27FC236}">
                <a16:creationId xmlns:a16="http://schemas.microsoft.com/office/drawing/2014/main" id="{EC9FB065-81C4-0C4C-9403-759024378E47}"/>
              </a:ext>
            </a:extLst>
          </p:cNvPr>
          <p:cNvSpPr>
            <a:spLocks noGrp="1"/>
          </p:cNvSpPr>
          <p:nvPr>
            <p:ph type="body" sz="quarter" idx="31"/>
          </p:nvPr>
        </p:nvSpPr>
        <p:spPr>
          <a:xfrm>
            <a:off x="688228" y="2784164"/>
            <a:ext cx="3365717" cy="3128351"/>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0" name="Titre 1">
            <a:extLst>
              <a:ext uri="{FF2B5EF4-FFF2-40B4-BE49-F238E27FC236}">
                <a16:creationId xmlns:a16="http://schemas.microsoft.com/office/drawing/2014/main" id="{5CB3C5B4-0568-0D44-AA94-38B521D6F78C}"/>
              </a:ext>
            </a:extLst>
          </p:cNvPr>
          <p:cNvSpPr>
            <a:spLocks noGrp="1"/>
          </p:cNvSpPr>
          <p:nvPr>
            <p:ph type="title" hasCustomPrompt="1"/>
          </p:nvPr>
        </p:nvSpPr>
        <p:spPr>
          <a:xfrm>
            <a:off x="352637" y="325067"/>
            <a:ext cx="11486723" cy="477465"/>
          </a:xfrm>
        </p:spPr>
        <p:txBody>
          <a:bodyPr/>
          <a:lstStyle/>
          <a:p>
            <a:r>
              <a:rPr lang="fr-FR"/>
              <a:t>titre</a:t>
            </a:r>
          </a:p>
        </p:txBody>
      </p:sp>
      <p:sp>
        <p:nvSpPr>
          <p:cNvPr id="11" name="Espace réservé du texte 3">
            <a:extLst>
              <a:ext uri="{FF2B5EF4-FFF2-40B4-BE49-F238E27FC236}">
                <a16:creationId xmlns:a16="http://schemas.microsoft.com/office/drawing/2014/main" id="{5552354E-41D6-834A-B439-6C8E550D321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48093380"/>
      </p:ext>
    </p:extLst>
  </p:cSld>
  <p:clrMapOvr>
    <a:masterClrMapping/>
  </p:clrMapOvr>
  <p:hf hdr="0" dt="0"/>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Graphique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graphique 8">
            <a:extLst>
              <a:ext uri="{FF2B5EF4-FFF2-40B4-BE49-F238E27FC236}">
                <a16:creationId xmlns:a16="http://schemas.microsoft.com/office/drawing/2014/main" id="{A07092C3-E769-3D46-A1ED-939CDB306926}"/>
              </a:ext>
            </a:extLst>
          </p:cNvPr>
          <p:cNvSpPr>
            <a:spLocks noGrp="1"/>
          </p:cNvSpPr>
          <p:nvPr>
            <p:ph type="chart" sz="quarter" idx="14"/>
          </p:nvPr>
        </p:nvSpPr>
        <p:spPr>
          <a:xfrm>
            <a:off x="688835" y="2073432"/>
            <a:ext cx="4026367" cy="3420000"/>
          </a:xfrm>
          <a:prstGeom prst="rect">
            <a:avLst/>
          </a:prstGeom>
        </p:spPr>
        <p:txBody>
          <a:bodyPr>
            <a:noAutofit/>
          </a:bodyPr>
          <a:lstStyle>
            <a:lvl1pPr algn="ctr">
              <a:defRPr sz="600"/>
            </a:lvl1pPr>
          </a:lstStyle>
          <a:p>
            <a:r>
              <a:rPr lang="fr-FR"/>
              <a:t>Cliquez sur l'icône pour ajouter un graphique</a:t>
            </a:r>
          </a:p>
        </p:txBody>
      </p:sp>
      <p:sp>
        <p:nvSpPr>
          <p:cNvPr id="12" name="Espace réservé du texte 16">
            <a:extLst>
              <a:ext uri="{FF2B5EF4-FFF2-40B4-BE49-F238E27FC236}">
                <a16:creationId xmlns:a16="http://schemas.microsoft.com/office/drawing/2014/main" id="{3D808190-374E-7D47-BB5B-CA6B14A4529E}"/>
              </a:ext>
            </a:extLst>
          </p:cNvPr>
          <p:cNvSpPr>
            <a:spLocks noGrp="1"/>
          </p:cNvSpPr>
          <p:nvPr>
            <p:ph type="body" sz="quarter" idx="15" hasCustomPrompt="1"/>
          </p:nvPr>
        </p:nvSpPr>
        <p:spPr>
          <a:xfrm>
            <a:off x="5423240" y="2352015"/>
            <a:ext cx="1790816"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3" name="Espace réservé du texte 16">
            <a:extLst>
              <a:ext uri="{FF2B5EF4-FFF2-40B4-BE49-F238E27FC236}">
                <a16:creationId xmlns:a16="http://schemas.microsoft.com/office/drawing/2014/main" id="{D25C993C-D90D-4645-B78E-1390A9E6DE22}"/>
              </a:ext>
            </a:extLst>
          </p:cNvPr>
          <p:cNvSpPr>
            <a:spLocks noGrp="1"/>
          </p:cNvSpPr>
          <p:nvPr>
            <p:ph type="body" sz="quarter" idx="16" hasCustomPrompt="1"/>
          </p:nvPr>
        </p:nvSpPr>
        <p:spPr>
          <a:xfrm>
            <a:off x="7449830" y="2352015"/>
            <a:ext cx="1787905"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4" name="Espace réservé du texte 16">
            <a:extLst>
              <a:ext uri="{FF2B5EF4-FFF2-40B4-BE49-F238E27FC236}">
                <a16:creationId xmlns:a16="http://schemas.microsoft.com/office/drawing/2014/main" id="{F7C76201-D434-C447-A608-340B975602C7}"/>
              </a:ext>
            </a:extLst>
          </p:cNvPr>
          <p:cNvSpPr>
            <a:spLocks noGrp="1"/>
          </p:cNvSpPr>
          <p:nvPr>
            <p:ph type="body" sz="quarter" idx="17" hasCustomPrompt="1"/>
          </p:nvPr>
        </p:nvSpPr>
        <p:spPr>
          <a:xfrm>
            <a:off x="9489062" y="2352015"/>
            <a:ext cx="1790842"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5" name="Espace réservé du texte 3">
            <a:extLst>
              <a:ext uri="{FF2B5EF4-FFF2-40B4-BE49-F238E27FC236}">
                <a16:creationId xmlns:a16="http://schemas.microsoft.com/office/drawing/2014/main" id="{2E4E0281-8B23-094D-A53A-74F69CDA02CF}"/>
              </a:ext>
            </a:extLst>
          </p:cNvPr>
          <p:cNvSpPr>
            <a:spLocks noGrp="1"/>
          </p:cNvSpPr>
          <p:nvPr>
            <p:ph type="body" sz="quarter" idx="31"/>
          </p:nvPr>
        </p:nvSpPr>
        <p:spPr>
          <a:xfrm>
            <a:off x="5423241" y="3929257"/>
            <a:ext cx="1790816"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DADC66D-EA1A-6649-9178-A801B1FCDF5E}"/>
              </a:ext>
            </a:extLst>
          </p:cNvPr>
          <p:cNvSpPr>
            <a:spLocks noGrp="1"/>
          </p:cNvSpPr>
          <p:nvPr>
            <p:ph type="body" sz="quarter" idx="32"/>
          </p:nvPr>
        </p:nvSpPr>
        <p:spPr>
          <a:xfrm>
            <a:off x="7446918"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C363C2B0-DF05-4B4C-B458-C214C1FA8B4E}"/>
              </a:ext>
            </a:extLst>
          </p:cNvPr>
          <p:cNvSpPr>
            <a:spLocks noGrp="1"/>
          </p:cNvSpPr>
          <p:nvPr>
            <p:ph type="body" sz="quarter" idx="33"/>
          </p:nvPr>
        </p:nvSpPr>
        <p:spPr>
          <a:xfrm>
            <a:off x="9489087"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9" name="Titre 1">
            <a:extLst>
              <a:ext uri="{FF2B5EF4-FFF2-40B4-BE49-F238E27FC236}">
                <a16:creationId xmlns:a16="http://schemas.microsoft.com/office/drawing/2014/main" id="{1B43CE48-A50B-9649-A8A9-FB95C4E86C75}"/>
              </a:ext>
            </a:extLst>
          </p:cNvPr>
          <p:cNvSpPr>
            <a:spLocks noGrp="1"/>
          </p:cNvSpPr>
          <p:nvPr>
            <p:ph type="title" hasCustomPrompt="1"/>
          </p:nvPr>
        </p:nvSpPr>
        <p:spPr>
          <a:xfrm>
            <a:off x="352637" y="325067"/>
            <a:ext cx="11486723" cy="477465"/>
          </a:xfrm>
        </p:spPr>
        <p:txBody>
          <a:bodyPr/>
          <a:lstStyle/>
          <a:p>
            <a:r>
              <a:rPr lang="fr-FR"/>
              <a:t>titre</a:t>
            </a:r>
          </a:p>
        </p:txBody>
      </p:sp>
      <p:sp>
        <p:nvSpPr>
          <p:cNvPr id="21" name="Espace réservé du texte 3">
            <a:extLst>
              <a:ext uri="{FF2B5EF4-FFF2-40B4-BE49-F238E27FC236}">
                <a16:creationId xmlns:a16="http://schemas.microsoft.com/office/drawing/2014/main" id="{F26B50DC-7E1A-614B-B718-31EA11A0839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550867899"/>
      </p:ext>
    </p:extLst>
  </p:cSld>
  <p:clrMapOvr>
    <a:masterClrMapping/>
  </p:clrMapOvr>
  <p:hf hdr="0" dt="0"/>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Chiffre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0D5CEC6-E390-1C4C-8709-B09A58314996}"/>
              </a:ext>
            </a:extLst>
          </p:cNvPr>
          <p:cNvSpPr>
            <a:spLocks noGrp="1"/>
          </p:cNvSpPr>
          <p:nvPr>
            <p:ph type="ftr" sz="quarter" idx="10"/>
          </p:nvPr>
        </p:nvSpPr>
        <p:spPr/>
        <p:txBody>
          <a:bodyPr/>
          <a:lstStyle/>
          <a:p>
            <a:r>
              <a:rPr lang="fr-FR"/>
              <a:t>JEUX OLYMPIQUES ET PARALYMPIQUES DE PARIS 2024 | Date</a:t>
            </a:r>
          </a:p>
        </p:txBody>
      </p:sp>
      <p:sp>
        <p:nvSpPr>
          <p:cNvPr id="5" name="object 6">
            <a:extLst>
              <a:ext uri="{FF2B5EF4-FFF2-40B4-BE49-F238E27FC236}">
                <a16:creationId xmlns:a16="http://schemas.microsoft.com/office/drawing/2014/main" id="{6085BE14-8176-C449-B852-502E319D9401}"/>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1D6F366F-DF8A-254B-9D9F-59C5AD8F8D3F}"/>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65E7497-8C1E-C947-8ECD-55ED51333836}"/>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35BC393E-AA49-C748-997F-99656A7E19B2}"/>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2">
            <a:extLst>
              <a:ext uri="{FF2B5EF4-FFF2-40B4-BE49-F238E27FC236}">
                <a16:creationId xmlns:a16="http://schemas.microsoft.com/office/drawing/2014/main" id="{8B9C3980-FD84-BF45-A81B-4DA1AC8282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C722B999-CC7E-7446-A0B2-EA741C5AE0EC}"/>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e la date 14">
            <a:extLst>
              <a:ext uri="{FF2B5EF4-FFF2-40B4-BE49-F238E27FC236}">
                <a16:creationId xmlns:a16="http://schemas.microsoft.com/office/drawing/2014/main" id="{D7850F43-9E79-2342-9E4A-9424D426C83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4">
            <a:extLst>
              <a:ext uri="{FF2B5EF4-FFF2-40B4-BE49-F238E27FC236}">
                <a16:creationId xmlns:a16="http://schemas.microsoft.com/office/drawing/2014/main" id="{C25DF5BC-42D3-5E40-B8DE-DCCC6D21D6F9}"/>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411B9B5F-DD5C-AA4F-A3AC-F6CD0C43DC00}"/>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BE1FC2CD-35F1-6C4A-A7BC-C4A0D0A99868}"/>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Espace réservé du numéro de diapositive 3">
            <a:extLst>
              <a:ext uri="{FF2B5EF4-FFF2-40B4-BE49-F238E27FC236}">
                <a16:creationId xmlns:a16="http://schemas.microsoft.com/office/drawing/2014/main" id="{068B09A8-DE92-4F49-A183-79D0494E9CC6}"/>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17" name="Titre 1">
            <a:extLst>
              <a:ext uri="{FF2B5EF4-FFF2-40B4-BE49-F238E27FC236}">
                <a16:creationId xmlns:a16="http://schemas.microsoft.com/office/drawing/2014/main" id="{EC7DDED2-ADA2-AD45-B896-73525B322126}"/>
              </a:ext>
            </a:extLst>
          </p:cNvPr>
          <p:cNvSpPr>
            <a:spLocks noGrp="1"/>
          </p:cNvSpPr>
          <p:nvPr>
            <p:ph type="title" hasCustomPrompt="1"/>
          </p:nvPr>
        </p:nvSpPr>
        <p:spPr>
          <a:xfrm>
            <a:off x="352637" y="325067"/>
            <a:ext cx="11486723" cy="477465"/>
          </a:xfrm>
        </p:spPr>
        <p:txBody>
          <a:bodyPr/>
          <a:lstStyle/>
          <a:p>
            <a:r>
              <a:rPr lang="fr-FR"/>
              <a:t>titre</a:t>
            </a:r>
          </a:p>
        </p:txBody>
      </p:sp>
      <p:sp>
        <p:nvSpPr>
          <p:cNvPr id="18" name="Espace réservé du texte 3">
            <a:extLst>
              <a:ext uri="{FF2B5EF4-FFF2-40B4-BE49-F238E27FC236}">
                <a16:creationId xmlns:a16="http://schemas.microsoft.com/office/drawing/2014/main" id="{2DE6086C-9E9C-F747-A44B-0E1AE4BC7A1E}"/>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475408790"/>
      </p:ext>
    </p:extLst>
  </p:cSld>
  <p:clrMapOvr>
    <a:masterClrMapping/>
  </p:clrMapOvr>
  <p:hf hdr="0" dt="0"/>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Chiffres clés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1E7295B-2B40-7A43-8D69-6B452B473BBA}"/>
              </a:ext>
            </a:extLst>
          </p:cNvPr>
          <p:cNvSpPr>
            <a:spLocks noGrp="1"/>
          </p:cNvSpPr>
          <p:nvPr>
            <p:ph type="ftr" sz="quarter" idx="10"/>
          </p:nvPr>
        </p:nvSpPr>
        <p:spPr/>
        <p:txBody>
          <a:bodyPr/>
          <a:lstStyle/>
          <a:p>
            <a:r>
              <a:rPr lang="fr-FR"/>
              <a:t>JEUX OLYMPIQUES ET PARALYMPIQUES DE PARIS 2024 | Date</a:t>
            </a:r>
          </a:p>
        </p:txBody>
      </p:sp>
      <p:sp>
        <p:nvSpPr>
          <p:cNvPr id="6" name="Espace réservé du texte 2">
            <a:extLst>
              <a:ext uri="{FF2B5EF4-FFF2-40B4-BE49-F238E27FC236}">
                <a16:creationId xmlns:a16="http://schemas.microsoft.com/office/drawing/2014/main" id="{1B1820F7-6DE2-EE44-9740-8F2E0650FBF4}"/>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7" name="Espace réservé du texte 2">
            <a:extLst>
              <a:ext uri="{FF2B5EF4-FFF2-40B4-BE49-F238E27FC236}">
                <a16:creationId xmlns:a16="http://schemas.microsoft.com/office/drawing/2014/main" id="{A48B8469-1F56-AE43-835A-A7812397E0E4}"/>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8" name="Espace réservé du texte 2">
            <a:extLst>
              <a:ext uri="{FF2B5EF4-FFF2-40B4-BE49-F238E27FC236}">
                <a16:creationId xmlns:a16="http://schemas.microsoft.com/office/drawing/2014/main" id="{707961DA-9114-4342-911A-DA2A93E3E119}"/>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4">
            <a:extLst>
              <a:ext uri="{FF2B5EF4-FFF2-40B4-BE49-F238E27FC236}">
                <a16:creationId xmlns:a16="http://schemas.microsoft.com/office/drawing/2014/main" id="{E5279C3A-1416-0345-AEBD-A010045EFFD7}"/>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A18C883B-A795-9247-A8E2-98B09362BEFB}"/>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3FA1F44F-7AA7-D44E-BA88-596C037E6052}"/>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e la date 14">
            <a:extLst>
              <a:ext uri="{FF2B5EF4-FFF2-40B4-BE49-F238E27FC236}">
                <a16:creationId xmlns:a16="http://schemas.microsoft.com/office/drawing/2014/main" id="{ADCEE8D5-5198-0448-9883-D014E85AC545}"/>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8A5AD907-A333-B148-AE07-70047AA701F7}"/>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14" name="Titre 1">
            <a:extLst>
              <a:ext uri="{FF2B5EF4-FFF2-40B4-BE49-F238E27FC236}">
                <a16:creationId xmlns:a16="http://schemas.microsoft.com/office/drawing/2014/main" id="{0ABA5766-D29E-464F-B58C-CDA76AE43E17}"/>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672F03A6-14F6-7948-809B-CCF92553CCD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503534723"/>
      </p:ext>
    </p:extLst>
  </p:cSld>
  <p:clrMapOvr>
    <a:masterClrMapping/>
  </p:clrMapOvr>
  <p:hf hdr="0" dt="0"/>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Chiffre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D65ACF0-ADD3-3040-91D1-56EAAAE938C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2ECF91D-F1F6-1541-A8AE-2493C790691C}"/>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6" name="object 6">
            <a:extLst>
              <a:ext uri="{FF2B5EF4-FFF2-40B4-BE49-F238E27FC236}">
                <a16:creationId xmlns:a16="http://schemas.microsoft.com/office/drawing/2014/main" id="{5D53CE10-0BA8-004F-A16F-0FA3EA286B0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2"/>
            </a:solidFill>
          </a:ln>
        </p:spPr>
        <p:txBody>
          <a:bodyPr wrap="square" lIns="0" tIns="0" rIns="0" bIns="0" rtlCol="0"/>
          <a:lstStyle/>
          <a:p>
            <a:endParaRPr sz="2340">
              <a:solidFill>
                <a:schemeClr val="bg1"/>
              </a:solidFill>
            </a:endParaRPr>
          </a:p>
        </p:txBody>
      </p:sp>
      <p:sp>
        <p:nvSpPr>
          <p:cNvPr id="7" name="object 7">
            <a:extLst>
              <a:ext uri="{FF2B5EF4-FFF2-40B4-BE49-F238E27FC236}">
                <a16:creationId xmlns:a16="http://schemas.microsoft.com/office/drawing/2014/main" id="{828058F4-6B9D-DB42-9029-9F725DC5C3CB}"/>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accent3"/>
            </a:solidFill>
          </a:ln>
        </p:spPr>
        <p:txBody>
          <a:bodyPr wrap="square" lIns="0" tIns="0" rIns="0" bIns="0" rtlCol="0"/>
          <a:lstStyle/>
          <a:p>
            <a:endParaRPr sz="2340">
              <a:solidFill>
                <a:schemeClr val="bg1"/>
              </a:solidFill>
            </a:endParaRPr>
          </a:p>
        </p:txBody>
      </p:sp>
      <p:sp>
        <p:nvSpPr>
          <p:cNvPr id="8" name="object 5">
            <a:extLst>
              <a:ext uri="{FF2B5EF4-FFF2-40B4-BE49-F238E27FC236}">
                <a16:creationId xmlns:a16="http://schemas.microsoft.com/office/drawing/2014/main" id="{0C21392D-3585-D44C-8541-D9B02989FB18}"/>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1"/>
            </a:solidFill>
          </a:ln>
        </p:spPr>
        <p:txBody>
          <a:bodyPr wrap="square" lIns="0" tIns="0" rIns="0" bIns="0" rtlCol="0"/>
          <a:lstStyle/>
          <a:p>
            <a:endParaRPr sz="2340">
              <a:solidFill>
                <a:schemeClr val="bg1"/>
              </a:solidFill>
            </a:endParaRPr>
          </a:p>
        </p:txBody>
      </p:sp>
      <p:sp>
        <p:nvSpPr>
          <p:cNvPr id="9" name="Espace réservé du texte 2">
            <a:extLst>
              <a:ext uri="{FF2B5EF4-FFF2-40B4-BE49-F238E27FC236}">
                <a16:creationId xmlns:a16="http://schemas.microsoft.com/office/drawing/2014/main" id="{05096590-0846-4245-9FDE-C272C3D13243}"/>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B3F86276-A915-3544-9D05-CC64576897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u texte 2">
            <a:extLst>
              <a:ext uri="{FF2B5EF4-FFF2-40B4-BE49-F238E27FC236}">
                <a16:creationId xmlns:a16="http://schemas.microsoft.com/office/drawing/2014/main" id="{F6BE65B9-4CE1-6A48-B5BB-0C0542E1BA05}"/>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2" name="Espace réservé du texte 4">
            <a:extLst>
              <a:ext uri="{FF2B5EF4-FFF2-40B4-BE49-F238E27FC236}">
                <a16:creationId xmlns:a16="http://schemas.microsoft.com/office/drawing/2014/main" id="{12E52B1C-8B7B-334A-8B45-66C436AA8756}"/>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BDA8D92A-B197-CB4B-BF30-479FCB5146D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B308F51-4146-F743-904A-A70E903607A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texte 4">
            <a:extLst>
              <a:ext uri="{FF2B5EF4-FFF2-40B4-BE49-F238E27FC236}">
                <a16:creationId xmlns:a16="http://schemas.microsoft.com/office/drawing/2014/main" id="{D8080074-E7C6-D64F-8329-A69E11681D25}"/>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Titre 1">
            <a:extLst>
              <a:ext uri="{FF2B5EF4-FFF2-40B4-BE49-F238E27FC236}">
                <a16:creationId xmlns:a16="http://schemas.microsoft.com/office/drawing/2014/main" id="{06300F22-AAEC-934C-A686-54B3E1364DF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7" name="Espace réservé du texte 3">
            <a:extLst>
              <a:ext uri="{FF2B5EF4-FFF2-40B4-BE49-F238E27FC236}">
                <a16:creationId xmlns:a16="http://schemas.microsoft.com/office/drawing/2014/main" id="{87DF8FDF-8583-7D43-8C50-676BD5A43B1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202517892"/>
      </p:ext>
    </p:extLst>
  </p:cSld>
  <p:clrMapOvr>
    <a:masterClrMapping/>
  </p:clrMapOvr>
  <p:hf hdr="0" dt="0"/>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Chiffres clés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E120D7A-1EAD-E749-BD92-F3DF253ECCC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12" name="Espace réservé de la date 14">
            <a:extLst>
              <a:ext uri="{FF2B5EF4-FFF2-40B4-BE49-F238E27FC236}">
                <a16:creationId xmlns:a16="http://schemas.microsoft.com/office/drawing/2014/main" id="{DF05F1EC-2662-0F41-B9BE-4ECACB992F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B5A00ABD-5C2B-C947-80F2-C9CE7D53A0B1}"/>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4" name="Titre 1">
            <a:extLst>
              <a:ext uri="{FF2B5EF4-FFF2-40B4-BE49-F238E27FC236}">
                <a16:creationId xmlns:a16="http://schemas.microsoft.com/office/drawing/2014/main" id="{B7FC25DC-70CF-A84E-A1CD-28BB91884664}"/>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5" name="Espace réservé du texte 3">
            <a:extLst>
              <a:ext uri="{FF2B5EF4-FFF2-40B4-BE49-F238E27FC236}">
                <a16:creationId xmlns:a16="http://schemas.microsoft.com/office/drawing/2014/main" id="{3D8F0346-4395-5648-A37E-3CFCB6DD83C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16" name="Espace réservé du texte 2">
            <a:extLst>
              <a:ext uri="{FF2B5EF4-FFF2-40B4-BE49-F238E27FC236}">
                <a16:creationId xmlns:a16="http://schemas.microsoft.com/office/drawing/2014/main" id="{5EEF2198-0C78-F243-BE3A-1CDAAAAF8368}"/>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2">
            <a:extLst>
              <a:ext uri="{FF2B5EF4-FFF2-40B4-BE49-F238E27FC236}">
                <a16:creationId xmlns:a16="http://schemas.microsoft.com/office/drawing/2014/main" id="{97359CB8-95C8-804D-AEB9-B1B0B3D1E9B7}"/>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8" name="Espace réservé du texte 2">
            <a:extLst>
              <a:ext uri="{FF2B5EF4-FFF2-40B4-BE49-F238E27FC236}">
                <a16:creationId xmlns:a16="http://schemas.microsoft.com/office/drawing/2014/main" id="{13CA4825-C2D7-E846-BD00-402039F10C57}"/>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9" name="Espace réservé du texte 4">
            <a:extLst>
              <a:ext uri="{FF2B5EF4-FFF2-40B4-BE49-F238E27FC236}">
                <a16:creationId xmlns:a16="http://schemas.microsoft.com/office/drawing/2014/main" id="{CB78B789-B5F4-FE49-BB5B-2D524107B60A}"/>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20" name="Espace réservé du texte 4">
            <a:extLst>
              <a:ext uri="{FF2B5EF4-FFF2-40B4-BE49-F238E27FC236}">
                <a16:creationId xmlns:a16="http://schemas.microsoft.com/office/drawing/2014/main" id="{C37B1CAE-F557-E942-94B2-0C507DA81CF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21" name="Espace réservé du texte 4">
            <a:extLst>
              <a:ext uri="{FF2B5EF4-FFF2-40B4-BE49-F238E27FC236}">
                <a16:creationId xmlns:a16="http://schemas.microsoft.com/office/drawing/2014/main" id="{FDB7B8CF-BF96-0E45-97FB-AF90BCFB6DAA}"/>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Tree>
    <p:extLst>
      <p:ext uri="{BB962C8B-B14F-4D97-AF65-F5344CB8AC3E}">
        <p14:creationId xmlns:p14="http://schemas.microsoft.com/office/powerpoint/2010/main" val="3732661800"/>
      </p:ext>
    </p:extLst>
  </p:cSld>
  <p:clrMapOvr>
    <a:masterClrMapping/>
  </p:clrMapOvr>
  <p:hf hdr="0" dt="0"/>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Chiffre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C6646BD-C0EE-FE43-BD41-8536DD2FE6E2}"/>
              </a:ext>
            </a:extLst>
          </p:cNvPr>
          <p:cNvSpPr>
            <a:spLocks noGrp="1"/>
          </p:cNvSpPr>
          <p:nvPr>
            <p:ph type="ftr" sz="quarter" idx="10"/>
          </p:nvPr>
        </p:nvSpPr>
        <p:spPr/>
        <p:txBody>
          <a:body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A48F21A1-0459-D247-9DB4-E1EE34D5F027}"/>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7" name="Espace réservé du texte 11">
            <a:extLst>
              <a:ext uri="{FF2B5EF4-FFF2-40B4-BE49-F238E27FC236}">
                <a16:creationId xmlns:a16="http://schemas.microsoft.com/office/drawing/2014/main" id="{C93080F8-0C75-714F-B932-4D27946AEE2C}"/>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663B5918-B52A-9347-ABBC-E69BB315F604}"/>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9" name="Espace réservé du texte 11">
            <a:extLst>
              <a:ext uri="{FF2B5EF4-FFF2-40B4-BE49-F238E27FC236}">
                <a16:creationId xmlns:a16="http://schemas.microsoft.com/office/drawing/2014/main" id="{D55172C2-421E-A649-9969-392B4E52A994}"/>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0F59086E-EEEC-7A44-AD28-F0EED471A342}"/>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7C36E06C-55F8-424C-8601-51BDFE57E418}"/>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E41CF112-EF91-FD45-BE1C-DED827E63B7B}"/>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85667EC7-64CF-7549-9FB9-0CB4CC271252}"/>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20E1EA24-B5D2-1E4D-8227-918C511B03C1}"/>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EE1AEAAA-F334-3A4C-B956-BEB2EC1595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A12D230D-F82B-D949-A965-C83D4DF270DD}"/>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2D70FAD3-7E66-A44F-A74E-775DD5412CC0}"/>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5BD3BD87-54F0-F84D-9998-668BE7741DFE}"/>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F3AFE3AE-2B17-9B4C-9E88-71D24F7C38B0}"/>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F1C04C32-15F1-9940-9AAD-2E14FEA6333D}"/>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685ECDAC-0C89-4C4E-8B54-13A193A0F122}"/>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22" name="Espace réservé du texte 11">
            <a:extLst>
              <a:ext uri="{FF2B5EF4-FFF2-40B4-BE49-F238E27FC236}">
                <a16:creationId xmlns:a16="http://schemas.microsoft.com/office/drawing/2014/main" id="{2CE58F7D-09CC-7548-98C0-1118220A28C9}"/>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263F06DB-AEE3-8C43-96CB-0E52D960AE81}"/>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24" name="Espace réservé du texte 11">
            <a:extLst>
              <a:ext uri="{FF2B5EF4-FFF2-40B4-BE49-F238E27FC236}">
                <a16:creationId xmlns:a16="http://schemas.microsoft.com/office/drawing/2014/main" id="{59CA2495-6C3A-7A4A-99FC-2310EB792F91}"/>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5" name="Espace réservé de la date 14">
            <a:extLst>
              <a:ext uri="{FF2B5EF4-FFF2-40B4-BE49-F238E27FC236}">
                <a16:creationId xmlns:a16="http://schemas.microsoft.com/office/drawing/2014/main" id="{0CA4E3CF-881B-1049-9F51-31465C335DA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9D46797B-55BF-9143-A200-A735D81AFE87}"/>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61EEE188-B909-AB46-A589-0FE64C12833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525926533"/>
      </p:ext>
    </p:extLst>
  </p:cSld>
  <p:clrMapOvr>
    <a:masterClrMapping/>
  </p:clrMapOvr>
  <p:hf hdr="0" dt="0"/>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Chiffres clés_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18DD22-EF59-2247-998D-81A3121BD0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3A196D98-EB56-BE46-A404-BC790A2D5488}"/>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7" name="Espace réservé du texte 11">
            <a:extLst>
              <a:ext uri="{FF2B5EF4-FFF2-40B4-BE49-F238E27FC236}">
                <a16:creationId xmlns:a16="http://schemas.microsoft.com/office/drawing/2014/main" id="{276C8B47-F009-E34E-BA88-EABF835D8469}"/>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CDF949FB-1257-6448-856B-C4BFA0297986}"/>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9" name="Espace réservé du texte 11">
            <a:extLst>
              <a:ext uri="{FF2B5EF4-FFF2-40B4-BE49-F238E27FC236}">
                <a16:creationId xmlns:a16="http://schemas.microsoft.com/office/drawing/2014/main" id="{1FFB5367-C059-1A47-8293-51E4A3376E93}"/>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D0DF99E5-795E-F847-8FE7-EE004B6F75E3}"/>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83F804A4-CCD1-B542-B8F2-B518D330B9D9}"/>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2A64716A-8982-AE4C-9336-46EE985CC7EC}"/>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219D7CC6-ECD7-F14F-A8BA-CC99087E4464}"/>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61E1DDC1-8975-F443-B38D-9A73FF6D98C3}"/>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999ACC6D-3245-CB45-9AAC-3E267AC92A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E41B5CF9-3DAF-3148-AD86-764E26D79630}"/>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7F7822E1-E376-1244-8442-45043D0D3717}"/>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1A88F949-AB44-7D45-AD13-AC051A40A54B}"/>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71DEA1ED-AE8C-0B43-B4CF-A5958A1A0E5D}"/>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5E8FA46F-5761-074C-AD1A-DC5C24D49E08}"/>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57A8E4DE-99ED-5B46-A8C0-FD219E1902AC}"/>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22" name="Espace réservé du texte 11">
            <a:extLst>
              <a:ext uri="{FF2B5EF4-FFF2-40B4-BE49-F238E27FC236}">
                <a16:creationId xmlns:a16="http://schemas.microsoft.com/office/drawing/2014/main" id="{9D1890D6-DBE1-2B47-ACA0-DEA96643E3D3}"/>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C25A1200-3E6B-104D-8595-7CCB04379692}"/>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24" name="Espace réservé du texte 11">
            <a:extLst>
              <a:ext uri="{FF2B5EF4-FFF2-40B4-BE49-F238E27FC236}">
                <a16:creationId xmlns:a16="http://schemas.microsoft.com/office/drawing/2014/main" id="{EA559C7D-7733-4449-8E09-AE82239BB8AF}"/>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25" name="Espace réservé de la date 14">
            <a:extLst>
              <a:ext uri="{FF2B5EF4-FFF2-40B4-BE49-F238E27FC236}">
                <a16:creationId xmlns:a16="http://schemas.microsoft.com/office/drawing/2014/main" id="{52925973-D1A7-A84C-AA7F-B5A88766B56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E72FD578-9148-A442-B7E6-8BB5E3C4739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7" name="Espace réservé du texte 3">
            <a:extLst>
              <a:ext uri="{FF2B5EF4-FFF2-40B4-BE49-F238E27FC236}">
                <a16:creationId xmlns:a16="http://schemas.microsoft.com/office/drawing/2014/main" id="{3F12E0E2-988A-3B40-A67B-A13946C7EA2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90242741"/>
      </p:ext>
    </p:extLst>
  </p:cSld>
  <p:clrMapOvr>
    <a:masterClrMapping/>
  </p:clrMapOvr>
  <p:hf hdr="0" dt="0"/>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Chiffres clés_7">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66381D27-00BF-9F4E-BE0E-EB14066BA2F6}"/>
              </a:ext>
            </a:extLst>
          </p:cNvPr>
          <p:cNvSpPr>
            <a:spLocks noGrp="1"/>
          </p:cNvSpPr>
          <p:nvPr>
            <p:ph type="body" sz="quarter" idx="27" hasCustomPrompt="1"/>
          </p:nvPr>
        </p:nvSpPr>
        <p:spPr>
          <a:xfrm>
            <a:off x="8131705" y="0"/>
            <a:ext cx="4060295" cy="6876826"/>
          </a:xfrm>
          <a:prstGeom prst="rect">
            <a:avLst/>
          </a:prstGeom>
          <a:solidFill>
            <a:schemeClr val="accent3"/>
          </a:solidFill>
        </p:spPr>
        <p:txBody>
          <a:bodyPr lIns="0" tIns="720000" rIns="0" anchor="ctr">
            <a:noAutofit/>
          </a:bodyPr>
          <a:lstStyle>
            <a:lvl1pPr marL="0" algn="ctr">
              <a:lnSpc>
                <a:spcPct val="80000"/>
              </a:lnSpc>
              <a:defRPr lang="fr-FR" sz="10000" b="1" i="0" baseline="0" dirty="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4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8" name="Espace réservé du texte 5">
            <a:extLst>
              <a:ext uri="{FF2B5EF4-FFF2-40B4-BE49-F238E27FC236}">
                <a16:creationId xmlns:a16="http://schemas.microsoft.com/office/drawing/2014/main" id="{2994EAC1-E125-3448-9A42-FAF78333B84D}"/>
              </a:ext>
            </a:extLst>
          </p:cNvPr>
          <p:cNvSpPr>
            <a:spLocks noGrp="1"/>
          </p:cNvSpPr>
          <p:nvPr>
            <p:ph type="body" sz="quarter" idx="25" hasCustomPrompt="1"/>
          </p:nvPr>
        </p:nvSpPr>
        <p:spPr>
          <a:xfrm>
            <a:off x="0" y="0"/>
            <a:ext cx="4053945" cy="6876826"/>
          </a:xfrm>
          <a:prstGeom prst="rect">
            <a:avLst/>
          </a:prstGeom>
          <a:solidFill>
            <a:schemeClr val="bg2"/>
          </a:solidFill>
        </p:spPr>
        <p:txBody>
          <a:bodyPr lIns="0" tIns="720000" rIns="0" anchor="ctr">
            <a:noAutofit/>
          </a:bodyPr>
          <a:lstStyle>
            <a:lvl1pPr marL="0" algn="ctr">
              <a:lnSpc>
                <a:spcPct val="80000"/>
              </a:lnSpc>
              <a:defRPr sz="10000" b="1" i="0">
                <a:latin typeface="Paris2024" panose="02010503030201020103" pitchFamily="2" charset="0"/>
              </a:defRPr>
            </a:lvl1pPr>
            <a:lvl2pPr marL="0" indent="0" algn="ctr">
              <a:lnSpc>
                <a:spcPct val="80000"/>
              </a:lnSpc>
              <a:tabLst/>
              <a:defRPr sz="2400" b="1" i="0">
                <a:latin typeface="Paris2024" panose="02010503030201020103" pitchFamily="2" charset="0"/>
              </a:defRPr>
            </a:lvl2pPr>
            <a:lvl3pPr marL="0" indent="0" algn="ctr">
              <a:lnSpc>
                <a:spcPct val="80000"/>
              </a:lnSpc>
              <a:tabLst/>
              <a:defRPr sz="1600" b="0" i="0">
                <a:latin typeface="Source Sans Pro Light" panose="020B0403030403020204" pitchFamily="34" charset="77"/>
              </a:defRPr>
            </a:lvl3pPr>
            <a:lvl4pPr marL="47625" indent="0" algn="ctr">
              <a:lnSpc>
                <a:spcPct val="80000"/>
              </a:lnSpc>
              <a:tabLst/>
              <a:defRPr sz="1400" b="0" i="0">
                <a:latin typeface="Source Sans Pro Light" panose="020B0403030403020204" pitchFamily="34" charset="77"/>
              </a:defRPr>
            </a:lvl4pPr>
            <a:lvl5pPr marL="47625" indent="0" algn="ctr">
              <a:lnSpc>
                <a:spcPct val="80000"/>
              </a:lnSpc>
              <a:tabLst/>
              <a:defRPr sz="1400" b="0" i="0">
                <a:latin typeface="Source Sans Pro Light" panose="020B0403030403020204" pitchFamily="34" charset="77"/>
              </a:defRPr>
            </a:lvl5pPr>
          </a:lstStyle>
          <a:p>
            <a:pPr lvl="0"/>
            <a:r>
              <a:rPr lang="fr-FR"/>
              <a:t>00</a:t>
            </a:r>
          </a:p>
          <a:p>
            <a:pPr lvl="1"/>
            <a:r>
              <a:rPr lang="fr-FR"/>
              <a:t>DEUXIÈME NIVEAU</a:t>
            </a:r>
          </a:p>
          <a:p>
            <a:pPr lvl="2"/>
            <a:r>
              <a:rPr lang="fr-FR"/>
              <a:t>Troisième niveau</a:t>
            </a:r>
          </a:p>
        </p:txBody>
      </p:sp>
      <p:sp>
        <p:nvSpPr>
          <p:cNvPr id="9" name="Espace réservé du texte 5">
            <a:extLst>
              <a:ext uri="{FF2B5EF4-FFF2-40B4-BE49-F238E27FC236}">
                <a16:creationId xmlns:a16="http://schemas.microsoft.com/office/drawing/2014/main" id="{FBF8AD3F-D7E6-6842-A278-22F7694B0CF9}"/>
              </a:ext>
            </a:extLst>
          </p:cNvPr>
          <p:cNvSpPr>
            <a:spLocks noGrp="1"/>
          </p:cNvSpPr>
          <p:nvPr>
            <p:ph type="body" sz="quarter" idx="26" hasCustomPrompt="1"/>
          </p:nvPr>
        </p:nvSpPr>
        <p:spPr>
          <a:xfrm>
            <a:off x="4053945" y="0"/>
            <a:ext cx="4084110" cy="6876826"/>
          </a:xfrm>
          <a:prstGeom prst="rect">
            <a:avLst/>
          </a:prstGeom>
          <a:solidFill>
            <a:schemeClr val="accent2"/>
          </a:solidFill>
        </p:spPr>
        <p:txBody>
          <a:bodyPr lIns="0" tIns="720000" rIns="0" anchor="ctr">
            <a:noAutofit/>
          </a:bodyPr>
          <a:lstStyle>
            <a:lvl1pPr marL="0" algn="ctr">
              <a:lnSpc>
                <a:spcPct val="80000"/>
              </a:lnSpc>
              <a:defRPr lang="fr-FR" sz="10000" b="1" i="0" baseline="0" dirty="0" smtClean="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6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10" name="Espace réservé de la date 14">
            <a:extLst>
              <a:ext uri="{FF2B5EF4-FFF2-40B4-BE49-F238E27FC236}">
                <a16:creationId xmlns:a16="http://schemas.microsoft.com/office/drawing/2014/main" id="{EBB15928-5564-9B4C-A531-16AEF4303F8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2" name="Titre 1">
            <a:extLst>
              <a:ext uri="{FF2B5EF4-FFF2-40B4-BE49-F238E27FC236}">
                <a16:creationId xmlns:a16="http://schemas.microsoft.com/office/drawing/2014/main" id="{7C8B1EDB-FB2D-BC47-8BA9-6E0914950917}"/>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F7790E57-46B7-624E-A0CE-876396A3760C}"/>
              </a:ext>
            </a:extLst>
          </p:cNvPr>
          <p:cNvSpPr>
            <a:spLocks noGrp="1"/>
          </p:cNvSpPr>
          <p:nvPr>
            <p:ph type="ftr" sz="quarter" idx="10"/>
          </p:nvPr>
        </p:nvSpPr>
        <p:spPr/>
        <p:txBody>
          <a:bodyPr/>
          <a:lstStyle/>
          <a:p>
            <a:r>
              <a:rPr lang="fr-FR"/>
              <a:t>JEUX OLYMPIQUES ET PARALYMPIQUES DE PARIS 2024 | Date</a:t>
            </a:r>
          </a:p>
        </p:txBody>
      </p:sp>
      <p:sp>
        <p:nvSpPr>
          <p:cNvPr id="5" name="Espace réservé du texte 3">
            <a:extLst>
              <a:ext uri="{FF2B5EF4-FFF2-40B4-BE49-F238E27FC236}">
                <a16:creationId xmlns:a16="http://schemas.microsoft.com/office/drawing/2014/main" id="{CDB25FE0-CF4D-A54C-8823-12F7EF21D77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CLIQUEZ POUR MODIFIER LES STYLES DU TEXTE DU MASQUE</a:t>
            </a:r>
          </a:p>
        </p:txBody>
      </p:sp>
      <p:sp>
        <p:nvSpPr>
          <p:cNvPr id="6" name="Espace réservé du numéro de diapositive 3">
            <a:extLst>
              <a:ext uri="{FF2B5EF4-FFF2-40B4-BE49-F238E27FC236}">
                <a16:creationId xmlns:a16="http://schemas.microsoft.com/office/drawing/2014/main" id="{A77D0FA5-421E-1044-94DE-917E98090D57}"/>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Tree>
    <p:extLst>
      <p:ext uri="{BB962C8B-B14F-4D97-AF65-F5344CB8AC3E}">
        <p14:creationId xmlns:p14="http://schemas.microsoft.com/office/powerpoint/2010/main" val="544431662"/>
      </p:ext>
    </p:extLst>
  </p:cSld>
  <p:clrMapOvr>
    <a:masterClrMapping/>
  </p:clrMapOvr>
  <p:hf hdr="0" dt="0"/>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Chiffres clés_8">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BAF0FD-D8A2-4548-B4A0-0CE6EB7FD69D}"/>
              </a:ext>
            </a:extLst>
          </p:cNvPr>
          <p:cNvSpPr/>
          <p:nvPr/>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9" name="Espace réservé pour une image  15">
            <a:extLst>
              <a:ext uri="{FF2B5EF4-FFF2-40B4-BE49-F238E27FC236}">
                <a16:creationId xmlns:a16="http://schemas.microsoft.com/office/drawing/2014/main" id="{91EA6910-2C69-3044-9207-FDE7CB23C48B}"/>
              </a:ext>
            </a:extLst>
          </p:cNvPr>
          <p:cNvSpPr>
            <a:spLocks noGrp="1" noChangeAspect="1"/>
          </p:cNvSpPr>
          <p:nvPr>
            <p:ph type="pic" sz="quarter" idx="33"/>
          </p:nvPr>
        </p:nvSpPr>
        <p:spPr>
          <a:xfrm>
            <a:off x="7443735" y="1178546"/>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e la date 14">
            <a:extLst>
              <a:ext uri="{FF2B5EF4-FFF2-40B4-BE49-F238E27FC236}">
                <a16:creationId xmlns:a16="http://schemas.microsoft.com/office/drawing/2014/main" id="{E1E6F4AD-A4D6-6441-9DA8-C84FF8085F2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8">
            <a:extLst>
              <a:ext uri="{FF2B5EF4-FFF2-40B4-BE49-F238E27FC236}">
                <a16:creationId xmlns:a16="http://schemas.microsoft.com/office/drawing/2014/main" id="{061FC880-43EB-7044-9EB3-6F18D74C8EA8}"/>
              </a:ext>
            </a:extLst>
          </p:cNvPr>
          <p:cNvSpPr>
            <a:spLocks noGrp="1"/>
          </p:cNvSpPr>
          <p:nvPr>
            <p:ph type="body" sz="quarter" idx="16" hasCustomPrompt="1"/>
          </p:nvPr>
        </p:nvSpPr>
        <p:spPr>
          <a:xfrm>
            <a:off x="7480063" y="5381366"/>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3D2ADE33-3830-A349-96E7-85EBA56A4DD7}"/>
              </a:ext>
            </a:extLst>
          </p:cNvPr>
          <p:cNvSpPr>
            <a:spLocks noGrp="1"/>
          </p:cNvSpPr>
          <p:nvPr>
            <p:ph type="ftr" sz="quarter" idx="10"/>
          </p:nvPr>
        </p:nvSpPr>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63055A6-A115-364B-B388-AC4E5D25906D}"/>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14" name="Titre 1">
            <a:extLst>
              <a:ext uri="{FF2B5EF4-FFF2-40B4-BE49-F238E27FC236}">
                <a16:creationId xmlns:a16="http://schemas.microsoft.com/office/drawing/2014/main" id="{50711CF8-A385-C743-9438-BF1CA24B523E}"/>
              </a:ext>
            </a:extLst>
          </p:cNvPr>
          <p:cNvSpPr>
            <a:spLocks noGrp="1"/>
          </p:cNvSpPr>
          <p:nvPr>
            <p:ph type="title" hasCustomPrompt="1"/>
          </p:nvPr>
        </p:nvSpPr>
        <p:spPr>
          <a:xfrm>
            <a:off x="352637" y="325067"/>
            <a:ext cx="5395019" cy="477465"/>
          </a:xfrm>
        </p:spPr>
        <p:txBody>
          <a:bodyPr/>
          <a:lstStyle/>
          <a:p>
            <a:r>
              <a:rPr lang="fr-FR"/>
              <a:t>titre</a:t>
            </a:r>
          </a:p>
        </p:txBody>
      </p:sp>
      <p:sp>
        <p:nvSpPr>
          <p:cNvPr id="15" name="Espace réservé du texte 3">
            <a:extLst>
              <a:ext uri="{FF2B5EF4-FFF2-40B4-BE49-F238E27FC236}">
                <a16:creationId xmlns:a16="http://schemas.microsoft.com/office/drawing/2014/main" id="{75EB6D6D-8CD6-2440-98B8-60A2F3EA4E29}"/>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661F416C-3518-394D-9600-B6AD3CC848E2}"/>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Tree>
    <p:extLst>
      <p:ext uri="{BB962C8B-B14F-4D97-AF65-F5344CB8AC3E}">
        <p14:creationId xmlns:p14="http://schemas.microsoft.com/office/powerpoint/2010/main" val="2473438798"/>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ommaire 2">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rot="16200000">
            <a:off x="-3272012" y="2921186"/>
            <a:ext cx="7176977" cy="1015629"/>
          </a:xfrm>
        </p:spPr>
        <p:txBody>
          <a:bodyPr>
            <a:noAutofit/>
          </a:bodyPr>
          <a:lstStyle>
            <a:lvl1pPr algn="ctr">
              <a:defRPr sz="11500" b="1" i="1">
                <a:solidFill>
                  <a:schemeClr val="accent4"/>
                </a:solidFill>
                <a:latin typeface="Paris2024 Black" panose="02010503030201020103" pitchFamily="2" charset="0"/>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757469" y="900857"/>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759539" y="1587832"/>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9" name="Espace réservé du texte 2">
            <a:extLst>
              <a:ext uri="{FF2B5EF4-FFF2-40B4-BE49-F238E27FC236}">
                <a16:creationId xmlns:a16="http://schemas.microsoft.com/office/drawing/2014/main" id="{BB454B15-84EC-3212-C0C6-A0CE38993BC9}"/>
              </a:ext>
            </a:extLst>
          </p:cNvPr>
          <p:cNvSpPr>
            <a:spLocks noGrp="1"/>
          </p:cNvSpPr>
          <p:nvPr>
            <p:ph type="body" sz="quarter" idx="36" hasCustomPrompt="1"/>
          </p:nvPr>
        </p:nvSpPr>
        <p:spPr>
          <a:xfrm>
            <a:off x="5187448" y="900857"/>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36AB1B07-6FD9-EAE0-9954-51DB1396C4DE}"/>
              </a:ext>
            </a:extLst>
          </p:cNvPr>
          <p:cNvSpPr>
            <a:spLocks noGrp="1"/>
          </p:cNvSpPr>
          <p:nvPr>
            <p:ph type="body" sz="quarter" idx="37" hasCustomPrompt="1"/>
          </p:nvPr>
        </p:nvSpPr>
        <p:spPr>
          <a:xfrm>
            <a:off x="5189518" y="1587832"/>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1" name="Espace réservé du texte 2">
            <a:extLst>
              <a:ext uri="{FF2B5EF4-FFF2-40B4-BE49-F238E27FC236}">
                <a16:creationId xmlns:a16="http://schemas.microsoft.com/office/drawing/2014/main" id="{318A6E55-2ADC-E98E-4B84-495B344D4BC5}"/>
              </a:ext>
            </a:extLst>
          </p:cNvPr>
          <p:cNvSpPr>
            <a:spLocks noGrp="1"/>
          </p:cNvSpPr>
          <p:nvPr>
            <p:ph type="body" sz="quarter" idx="38" hasCustomPrompt="1"/>
          </p:nvPr>
        </p:nvSpPr>
        <p:spPr>
          <a:xfrm>
            <a:off x="8617427" y="900857"/>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5137F1A8-992B-4A9E-78C7-3CA564866A5B}"/>
              </a:ext>
            </a:extLst>
          </p:cNvPr>
          <p:cNvSpPr>
            <a:spLocks noGrp="1"/>
          </p:cNvSpPr>
          <p:nvPr>
            <p:ph type="body" sz="quarter" idx="39" hasCustomPrompt="1"/>
          </p:nvPr>
        </p:nvSpPr>
        <p:spPr>
          <a:xfrm>
            <a:off x="8619497" y="1587832"/>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3" name="Espace réservé du texte 2">
            <a:extLst>
              <a:ext uri="{FF2B5EF4-FFF2-40B4-BE49-F238E27FC236}">
                <a16:creationId xmlns:a16="http://schemas.microsoft.com/office/drawing/2014/main" id="{363B21CD-684F-0023-4C70-5293D8E0D745}"/>
              </a:ext>
            </a:extLst>
          </p:cNvPr>
          <p:cNvSpPr>
            <a:spLocks noGrp="1"/>
          </p:cNvSpPr>
          <p:nvPr>
            <p:ph type="body" sz="quarter" idx="40" hasCustomPrompt="1"/>
          </p:nvPr>
        </p:nvSpPr>
        <p:spPr>
          <a:xfrm>
            <a:off x="1757469" y="3718919"/>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F9317052-5416-74D8-4C94-B60AB015BB66}"/>
              </a:ext>
            </a:extLst>
          </p:cNvPr>
          <p:cNvSpPr>
            <a:spLocks noGrp="1"/>
          </p:cNvSpPr>
          <p:nvPr>
            <p:ph type="body" sz="quarter" idx="41" hasCustomPrompt="1"/>
          </p:nvPr>
        </p:nvSpPr>
        <p:spPr>
          <a:xfrm>
            <a:off x="1759539" y="4405894"/>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5" name="Espace réservé du texte 2">
            <a:extLst>
              <a:ext uri="{FF2B5EF4-FFF2-40B4-BE49-F238E27FC236}">
                <a16:creationId xmlns:a16="http://schemas.microsoft.com/office/drawing/2014/main" id="{4709E25E-B843-8CDC-193E-F5B7E728F691}"/>
              </a:ext>
            </a:extLst>
          </p:cNvPr>
          <p:cNvSpPr>
            <a:spLocks noGrp="1"/>
          </p:cNvSpPr>
          <p:nvPr>
            <p:ph type="body" sz="quarter" idx="42" hasCustomPrompt="1"/>
          </p:nvPr>
        </p:nvSpPr>
        <p:spPr>
          <a:xfrm>
            <a:off x="5187448" y="3718919"/>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60FB068E-2A2C-2DDA-D017-7C7BAF7B9395}"/>
              </a:ext>
            </a:extLst>
          </p:cNvPr>
          <p:cNvSpPr>
            <a:spLocks noGrp="1"/>
          </p:cNvSpPr>
          <p:nvPr>
            <p:ph type="body" sz="quarter" idx="43" hasCustomPrompt="1"/>
          </p:nvPr>
        </p:nvSpPr>
        <p:spPr>
          <a:xfrm>
            <a:off x="5189518" y="4405894"/>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7" name="Espace réservé du texte 2">
            <a:extLst>
              <a:ext uri="{FF2B5EF4-FFF2-40B4-BE49-F238E27FC236}">
                <a16:creationId xmlns:a16="http://schemas.microsoft.com/office/drawing/2014/main" id="{89EB4D9C-B811-8C6E-08AB-28F1113266D2}"/>
              </a:ext>
            </a:extLst>
          </p:cNvPr>
          <p:cNvSpPr>
            <a:spLocks noGrp="1"/>
          </p:cNvSpPr>
          <p:nvPr>
            <p:ph type="body" sz="quarter" idx="44" hasCustomPrompt="1"/>
          </p:nvPr>
        </p:nvSpPr>
        <p:spPr>
          <a:xfrm>
            <a:off x="8617427" y="3718919"/>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8BC011A2-CA83-4385-F919-671EBF177221}"/>
              </a:ext>
            </a:extLst>
          </p:cNvPr>
          <p:cNvSpPr>
            <a:spLocks noGrp="1"/>
          </p:cNvSpPr>
          <p:nvPr>
            <p:ph type="body" sz="quarter" idx="45" hasCustomPrompt="1"/>
          </p:nvPr>
        </p:nvSpPr>
        <p:spPr>
          <a:xfrm>
            <a:off x="8619497" y="4405894"/>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1" name="Espace réservé du pied de page 4">
            <a:extLst>
              <a:ext uri="{FF2B5EF4-FFF2-40B4-BE49-F238E27FC236}">
                <a16:creationId xmlns:a16="http://schemas.microsoft.com/office/drawing/2014/main" id="{404340E3-B561-DE75-F418-91677BFFAEAF}"/>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Titre de la présentation   |  00 ⏤ 00 ⏤ 2023</a:t>
            </a:r>
          </a:p>
        </p:txBody>
      </p:sp>
      <p:sp>
        <p:nvSpPr>
          <p:cNvPr id="32" name="Espace réservé du numéro de diapositive 2">
            <a:extLst>
              <a:ext uri="{FF2B5EF4-FFF2-40B4-BE49-F238E27FC236}">
                <a16:creationId xmlns:a16="http://schemas.microsoft.com/office/drawing/2014/main" id="{51F0C3DA-DD72-7E6B-D879-06BC8269C6A0}"/>
              </a:ext>
            </a:extLst>
          </p:cNvPr>
          <p:cNvSpPr>
            <a:spLocks noGrp="1"/>
          </p:cNvSpPr>
          <p:nvPr>
            <p:ph type="sldNum" sz="quarter" idx="4"/>
          </p:nvPr>
        </p:nvSpPr>
        <p:spPr>
          <a:xfrm>
            <a:off x="11663197"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Tree>
    <p:extLst>
      <p:ext uri="{BB962C8B-B14F-4D97-AF65-F5344CB8AC3E}">
        <p14:creationId xmlns:p14="http://schemas.microsoft.com/office/powerpoint/2010/main" val="25787297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Chiffres clés_9">
    <p:spTree>
      <p:nvGrpSpPr>
        <p:cNvPr id="1" name=""/>
        <p:cNvGrpSpPr/>
        <p:nvPr/>
      </p:nvGrpSpPr>
      <p:grpSpPr>
        <a:xfrm>
          <a:off x="0" y="0"/>
          <a:ext cx="0" cy="0"/>
          <a:chOff x="0" y="0"/>
          <a:chExt cx="0" cy="0"/>
        </a:xfrm>
      </p:grpSpPr>
      <p:sp>
        <p:nvSpPr>
          <p:cNvPr id="6" name="Espace réservé pour une image  6">
            <a:extLst>
              <a:ext uri="{FF2B5EF4-FFF2-40B4-BE49-F238E27FC236}">
                <a16:creationId xmlns:a16="http://schemas.microsoft.com/office/drawing/2014/main" id="{2510B10E-B284-494B-A232-EE035C5E6813}"/>
              </a:ext>
            </a:extLst>
          </p:cNvPr>
          <p:cNvSpPr>
            <a:spLocks noGrp="1"/>
          </p:cNvSpPr>
          <p:nvPr>
            <p:ph type="pic" sz="quarter" idx="26"/>
          </p:nvPr>
        </p:nvSpPr>
        <p:spPr>
          <a:xfrm>
            <a:off x="6095998" y="0"/>
            <a:ext cx="6096001"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7" name="Espace réservé du texte 8">
            <a:extLst>
              <a:ext uri="{FF2B5EF4-FFF2-40B4-BE49-F238E27FC236}">
                <a16:creationId xmlns:a16="http://schemas.microsoft.com/office/drawing/2014/main" id="{0405F54E-EB66-DA4A-90ED-4B629FFD196F}"/>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e la date 14">
            <a:extLst>
              <a:ext uri="{FF2B5EF4-FFF2-40B4-BE49-F238E27FC236}">
                <a16:creationId xmlns:a16="http://schemas.microsoft.com/office/drawing/2014/main" id="{68D0E8F6-1081-3D4D-9E5A-C2EBC0FE8E3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pied de page 2">
            <a:extLst>
              <a:ext uri="{FF2B5EF4-FFF2-40B4-BE49-F238E27FC236}">
                <a16:creationId xmlns:a16="http://schemas.microsoft.com/office/drawing/2014/main" id="{6A9A215B-D6BE-0E4E-BA0B-CFE54C715D26}"/>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12" name="Espace réservé du numéro de diapositive 3">
            <a:extLst>
              <a:ext uri="{FF2B5EF4-FFF2-40B4-BE49-F238E27FC236}">
                <a16:creationId xmlns:a16="http://schemas.microsoft.com/office/drawing/2014/main" id="{992EC865-5BF2-1644-8320-B747832FC78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6" name="Espace réservé du texte 5">
            <a:extLst>
              <a:ext uri="{FF2B5EF4-FFF2-40B4-BE49-F238E27FC236}">
                <a16:creationId xmlns:a16="http://schemas.microsoft.com/office/drawing/2014/main" id="{8B349516-419E-6848-8D04-AF09E5413656}"/>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7" name="Titre 1">
            <a:extLst>
              <a:ext uri="{FF2B5EF4-FFF2-40B4-BE49-F238E27FC236}">
                <a16:creationId xmlns:a16="http://schemas.microsoft.com/office/drawing/2014/main" id="{F6700A1C-16A6-C947-9984-AA308BE35588}"/>
              </a:ext>
            </a:extLst>
          </p:cNvPr>
          <p:cNvSpPr>
            <a:spLocks noGrp="1"/>
          </p:cNvSpPr>
          <p:nvPr>
            <p:ph type="title" hasCustomPrompt="1"/>
          </p:nvPr>
        </p:nvSpPr>
        <p:spPr>
          <a:xfrm>
            <a:off x="352637" y="325067"/>
            <a:ext cx="5395019" cy="477465"/>
          </a:xfrm>
        </p:spPr>
        <p:txBody>
          <a:bodyPr/>
          <a:lstStyle/>
          <a:p>
            <a:r>
              <a:rPr lang="fr-FR"/>
              <a:t>titre</a:t>
            </a:r>
          </a:p>
        </p:txBody>
      </p:sp>
      <p:sp>
        <p:nvSpPr>
          <p:cNvPr id="18" name="Espace réservé du texte 3">
            <a:extLst>
              <a:ext uri="{FF2B5EF4-FFF2-40B4-BE49-F238E27FC236}">
                <a16:creationId xmlns:a16="http://schemas.microsoft.com/office/drawing/2014/main" id="{1D43EAFB-2E86-D44D-8CF2-860475E7E11C}"/>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403749516"/>
      </p:ext>
    </p:extLst>
  </p:cSld>
  <p:clrMapOvr>
    <a:masterClrMapping/>
  </p:clrMapOvr>
  <p:hf hdr="0" dt="0"/>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Chiffres clés_10">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50425A12-4C1C-0B4B-A202-DC3394A0D30F}"/>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DB223471-241A-C347-AB6F-65FCE84BF4D8}"/>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C9F2EBB3-E088-BC42-9189-2C5629E1F45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8F4B5007-4FEE-F641-92F0-780AB99A82C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788CEFB5-F7B0-D143-9135-CF75714BB3F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5">
            <a:extLst>
              <a:ext uri="{FF2B5EF4-FFF2-40B4-BE49-F238E27FC236}">
                <a16:creationId xmlns:a16="http://schemas.microsoft.com/office/drawing/2014/main" id="{AE61ACC9-4574-C04F-8946-8EBA78D7B7D3}"/>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bg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bg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2" name="Titre 1">
            <a:extLst>
              <a:ext uri="{FF2B5EF4-FFF2-40B4-BE49-F238E27FC236}">
                <a16:creationId xmlns:a16="http://schemas.microsoft.com/office/drawing/2014/main" id="{19418377-E68D-2A41-B18A-F3096EDE80BA}"/>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3" name="Espace réservé du texte 3">
            <a:extLst>
              <a:ext uri="{FF2B5EF4-FFF2-40B4-BE49-F238E27FC236}">
                <a16:creationId xmlns:a16="http://schemas.microsoft.com/office/drawing/2014/main" id="{E2ED59E4-88C6-1649-AE2E-215845414B2D}"/>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51821316"/>
      </p:ext>
    </p:extLst>
  </p:cSld>
  <p:clrMapOvr>
    <a:masterClrMapping/>
  </p:clrMapOvr>
  <p:hf hdr="0" dt="0"/>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Chiffres clés_13">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2AE8F0C0-7E21-8A4B-8ED1-906D4DFE8A01}"/>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7" name="Espace réservé du pied de page 2">
            <a:extLst>
              <a:ext uri="{FF2B5EF4-FFF2-40B4-BE49-F238E27FC236}">
                <a16:creationId xmlns:a16="http://schemas.microsoft.com/office/drawing/2014/main" id="{31E9B547-5821-8A42-A46A-2938FF386AFF}"/>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2" name="Espace réservé du texte 8">
            <a:extLst>
              <a:ext uri="{FF2B5EF4-FFF2-40B4-BE49-F238E27FC236}">
                <a16:creationId xmlns:a16="http://schemas.microsoft.com/office/drawing/2014/main" id="{97946256-3FEE-2B4C-9266-0EEB376C33F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e la date 14">
            <a:extLst>
              <a:ext uri="{FF2B5EF4-FFF2-40B4-BE49-F238E27FC236}">
                <a16:creationId xmlns:a16="http://schemas.microsoft.com/office/drawing/2014/main" id="{997DAC4B-BB20-BC46-A266-2124E536106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numéro de diapositive 3">
            <a:extLst>
              <a:ext uri="{FF2B5EF4-FFF2-40B4-BE49-F238E27FC236}">
                <a16:creationId xmlns:a16="http://schemas.microsoft.com/office/drawing/2014/main" id="{D7B9CC75-B545-9E49-95A8-FD3243217317}"/>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16" name="Espace réservé du texte 2">
            <a:extLst>
              <a:ext uri="{FF2B5EF4-FFF2-40B4-BE49-F238E27FC236}">
                <a16:creationId xmlns:a16="http://schemas.microsoft.com/office/drawing/2014/main" id="{071AD233-0C56-2B49-9C75-DB2EBA7DF9EF}"/>
              </a:ext>
            </a:extLst>
          </p:cNvPr>
          <p:cNvSpPr>
            <a:spLocks noGrp="1"/>
          </p:cNvSpPr>
          <p:nvPr>
            <p:ph type="body" sz="quarter" idx="36" hasCustomPrompt="1"/>
          </p:nvPr>
        </p:nvSpPr>
        <p:spPr>
          <a:xfrm>
            <a:off x="3295649" y="2560207"/>
            <a:ext cx="5599908" cy="2158343"/>
          </a:xfrm>
          <a:prstGeom prst="rect">
            <a:avLst/>
          </a:prstGeom>
        </p:spPr>
        <p:txBody>
          <a:bodyPr anchor="ctr"/>
          <a:lstStyle>
            <a:lvl1pPr algn="ctr">
              <a:lnSpc>
                <a:spcPct val="80000"/>
              </a:lnSpc>
              <a:spcAft>
                <a:spcPts val="0"/>
              </a:spcAft>
              <a:defRPr sz="200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4">
            <a:extLst>
              <a:ext uri="{FF2B5EF4-FFF2-40B4-BE49-F238E27FC236}">
                <a16:creationId xmlns:a16="http://schemas.microsoft.com/office/drawing/2014/main" id="{8828EE6E-3F16-4545-A724-DF66CF536DB0}"/>
              </a:ext>
            </a:extLst>
          </p:cNvPr>
          <p:cNvSpPr>
            <a:spLocks noGrp="1"/>
          </p:cNvSpPr>
          <p:nvPr>
            <p:ph type="body" sz="quarter" idx="41" hasCustomPrompt="1"/>
          </p:nvPr>
        </p:nvSpPr>
        <p:spPr>
          <a:xfrm>
            <a:off x="3295647" y="4718550"/>
            <a:ext cx="5599910" cy="1161256"/>
          </a:xfrm>
          <a:prstGeom prst="rect">
            <a:avLst/>
          </a:prstGeom>
        </p:spPr>
        <p:txBody>
          <a:bodyPr anchor="t"/>
          <a:lstStyle>
            <a:lvl1pPr algn="ctr">
              <a:lnSpc>
                <a:spcPct val="80000"/>
              </a:lnSpc>
              <a:spcAft>
                <a:spcPts val="0"/>
              </a:spcAft>
              <a:defRPr sz="2400" b="1" i="0">
                <a:solidFill>
                  <a:schemeClr val="bg1"/>
                </a:solidFill>
                <a:latin typeface="Paris2024" panose="02010503030201020103" pitchFamily="2" charset="0"/>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Titre 1">
            <a:extLst>
              <a:ext uri="{FF2B5EF4-FFF2-40B4-BE49-F238E27FC236}">
                <a16:creationId xmlns:a16="http://schemas.microsoft.com/office/drawing/2014/main" id="{BAB58D9D-6D8F-A247-8904-0517FDA3C8FB}"/>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01DB03AB-7DCE-314C-A461-17708AD7E623}"/>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8284972"/>
      </p:ext>
    </p:extLst>
  </p:cSld>
  <p:clrMapOvr>
    <a:masterClrMapping/>
  </p:clrMapOvr>
  <p:hf hdr="0" dt="0"/>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Titre seul + 1 col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A21F9-5B6D-7F4A-9E44-171A1251EC18}"/>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A225F21B-346B-A84D-B07C-8E50649ED4C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988562256"/>
      </p:ext>
    </p:extLst>
  </p:cSld>
  <p:clrMapOvr>
    <a:masterClrMapping/>
  </p:clrMapOvr>
  <p:hf hdr="0" dt="0"/>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Titre seul + 1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9" name="Titre 1">
            <a:extLst>
              <a:ext uri="{FF2B5EF4-FFF2-40B4-BE49-F238E27FC236}">
                <a16:creationId xmlns:a16="http://schemas.microsoft.com/office/drawing/2014/main" id="{30C5FC40-233B-0442-BA63-E7E503FCE88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1" name="Espace réservé du texte 3">
            <a:extLst>
              <a:ext uri="{FF2B5EF4-FFF2-40B4-BE49-F238E27FC236}">
                <a16:creationId xmlns:a16="http://schemas.microsoft.com/office/drawing/2014/main" id="{A7C5702C-4200-E04F-8887-1DB60F3A690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529604156"/>
      </p:ext>
    </p:extLst>
  </p:cSld>
  <p:clrMapOvr>
    <a:masterClrMapping/>
  </p:clrMapOvr>
  <p:hf hdr="0" dt="0"/>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Titre seu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1647AD77-0039-344C-84F6-F01CDEFE8E5A}"/>
              </a:ext>
            </a:extLst>
          </p:cNvPr>
          <p:cNvSpPr>
            <a:spLocks noGrp="1"/>
          </p:cNvSpPr>
          <p:nvPr>
            <p:ph type="title" hasCustomPrompt="1"/>
          </p:nvPr>
        </p:nvSpPr>
        <p:spPr>
          <a:xfrm>
            <a:off x="352637" y="325067"/>
            <a:ext cx="11486723" cy="477465"/>
          </a:xfrm>
        </p:spPr>
        <p:txBody>
          <a:bodyPr/>
          <a:lstStyle/>
          <a:p>
            <a:r>
              <a:rPr lang="fr-FR"/>
              <a:t>titre</a:t>
            </a:r>
          </a:p>
        </p:txBody>
      </p:sp>
      <p:sp>
        <p:nvSpPr>
          <p:cNvPr id="8" name="Espace réservé du texte 3">
            <a:extLst>
              <a:ext uri="{FF2B5EF4-FFF2-40B4-BE49-F238E27FC236}">
                <a16:creationId xmlns:a16="http://schemas.microsoft.com/office/drawing/2014/main" id="{9EBC64C2-134F-4C45-9ED3-84E7F738B74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50351863"/>
      </p:ext>
    </p:extLst>
  </p:cSld>
  <p:clrMapOvr>
    <a:masterClrMapping/>
  </p:clrMapOvr>
  <p:hf hdr="0" dt="0"/>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Titre seu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2623037-D98B-2E42-9272-D57278E51EA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EA69608-A103-C142-B565-7366A087B78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6" name="Espace réservé de la date 14">
            <a:extLst>
              <a:ext uri="{FF2B5EF4-FFF2-40B4-BE49-F238E27FC236}">
                <a16:creationId xmlns:a16="http://schemas.microsoft.com/office/drawing/2014/main" id="{9D86E8D2-1EB5-1540-AF0E-DFFCC9B6A43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40EC9F7B-CE4C-4C44-8811-5CD36D89433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B067CB4C-433D-5341-985C-1C85952B3F1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034277383"/>
      </p:ext>
    </p:extLst>
  </p:cSld>
  <p:clrMapOvr>
    <a:masterClrMapping/>
  </p:clrMapOvr>
  <p:hf hdr="0" dt="0"/>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Vid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5619860-08D8-1B47-9B1C-F81635968CFD}"/>
              </a:ext>
            </a:extLst>
          </p:cNvPr>
          <p:cNvSpPr>
            <a:spLocks noGrp="1"/>
          </p:cNvSpPr>
          <p:nvPr>
            <p:ph type="ftr" sz="quarter" idx="10"/>
          </p:nvPr>
        </p:nvSpPr>
        <p:spPr/>
        <p:txBody>
          <a:bodyPr/>
          <a:lstStyle/>
          <a:p>
            <a:r>
              <a:rPr lang="fr-FR"/>
              <a:t>JEUX OLYMPIQUES ET PARALYMPIQUES DE PARIS 2024 | Date</a:t>
            </a:r>
          </a:p>
        </p:txBody>
      </p:sp>
      <p:sp>
        <p:nvSpPr>
          <p:cNvPr id="5" name="Espace réservé du numéro de diapositive 3">
            <a:extLst>
              <a:ext uri="{FF2B5EF4-FFF2-40B4-BE49-F238E27FC236}">
                <a16:creationId xmlns:a16="http://schemas.microsoft.com/office/drawing/2014/main" id="{EC387032-AE05-2B4D-8552-26A94F99FDC7}"/>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6" name="Espace réservé de la date 14">
            <a:extLst>
              <a:ext uri="{FF2B5EF4-FFF2-40B4-BE49-F238E27FC236}">
                <a16:creationId xmlns:a16="http://schemas.microsoft.com/office/drawing/2014/main" id="{5BFFFB7B-39B9-8343-8EF3-FE50654C3D0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969379031"/>
      </p:ext>
    </p:extLst>
  </p:cSld>
  <p:clrMapOvr>
    <a:masterClrMapping/>
  </p:clrMapOvr>
  <p:hf hdr="0" dt="0"/>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Vide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92A4D1E-C8D2-1A4E-A0CA-703725A82284}"/>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F835660-B166-2742-A14F-3E3EE64025C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6" name="Espace réservé de la date 14">
            <a:extLst>
              <a:ext uri="{FF2B5EF4-FFF2-40B4-BE49-F238E27FC236}">
                <a16:creationId xmlns:a16="http://schemas.microsoft.com/office/drawing/2014/main" id="{940E280B-8196-CC41-A0C6-6B22B9F31F6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555221932"/>
      </p:ext>
    </p:extLst>
  </p:cSld>
  <p:clrMapOvr>
    <a:masterClrMapping/>
  </p:clrMapOvr>
  <p:hf hdr="0" dt="0"/>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Timelin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Date</a:t>
            </a:r>
          </a:p>
        </p:txBody>
      </p:sp>
      <p:sp>
        <p:nvSpPr>
          <p:cNvPr id="16" name="Espace réservé du texte 11">
            <a:extLst>
              <a:ext uri="{FF2B5EF4-FFF2-40B4-BE49-F238E27FC236}">
                <a16:creationId xmlns:a16="http://schemas.microsoft.com/office/drawing/2014/main" id="{41309EF1-6288-1544-9A9B-11ECA4A21B53}"/>
              </a:ext>
            </a:extLst>
          </p:cNvPr>
          <p:cNvSpPr>
            <a:spLocks noGrp="1"/>
          </p:cNvSpPr>
          <p:nvPr>
            <p:ph type="body" sz="quarter" idx="43" hasCustomPrompt="1"/>
          </p:nvPr>
        </p:nvSpPr>
        <p:spPr>
          <a:xfrm>
            <a:off x="88452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17" name="Espace réservé du texte 11">
            <a:extLst>
              <a:ext uri="{FF2B5EF4-FFF2-40B4-BE49-F238E27FC236}">
                <a16:creationId xmlns:a16="http://schemas.microsoft.com/office/drawing/2014/main" id="{5DEF9782-3034-AC48-B1B5-5E75C83767E0}"/>
              </a:ext>
            </a:extLst>
          </p:cNvPr>
          <p:cNvSpPr>
            <a:spLocks noGrp="1"/>
          </p:cNvSpPr>
          <p:nvPr>
            <p:ph type="body" sz="quarter" idx="44"/>
          </p:nvPr>
        </p:nvSpPr>
        <p:spPr>
          <a:xfrm>
            <a:off x="88452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8" name="Espace réservé pour une image  3">
            <a:extLst>
              <a:ext uri="{FF2B5EF4-FFF2-40B4-BE49-F238E27FC236}">
                <a16:creationId xmlns:a16="http://schemas.microsoft.com/office/drawing/2014/main" id="{2C5F55BE-0662-4042-AD54-6AC7D5ABD832}"/>
              </a:ext>
            </a:extLst>
          </p:cNvPr>
          <p:cNvSpPr>
            <a:spLocks noGrp="1"/>
          </p:cNvSpPr>
          <p:nvPr>
            <p:ph type="pic" sz="quarter" idx="53"/>
          </p:nvPr>
        </p:nvSpPr>
        <p:spPr>
          <a:xfrm>
            <a:off x="892531"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19" name="Espace réservé du texte 11">
            <a:extLst>
              <a:ext uri="{FF2B5EF4-FFF2-40B4-BE49-F238E27FC236}">
                <a16:creationId xmlns:a16="http://schemas.microsoft.com/office/drawing/2014/main" id="{56FF54F2-55AF-8649-946F-9E5B5AE16D03}"/>
              </a:ext>
            </a:extLst>
          </p:cNvPr>
          <p:cNvSpPr>
            <a:spLocks noGrp="1"/>
          </p:cNvSpPr>
          <p:nvPr>
            <p:ph type="body" sz="quarter" idx="54" hasCustomPrompt="1"/>
          </p:nvPr>
        </p:nvSpPr>
        <p:spPr>
          <a:xfrm>
            <a:off x="88452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33" name="Espace réservé de la date 14">
            <a:extLst>
              <a:ext uri="{FF2B5EF4-FFF2-40B4-BE49-F238E27FC236}">
                <a16:creationId xmlns:a16="http://schemas.microsoft.com/office/drawing/2014/main" id="{A3178AC6-B684-F241-BE47-0CEFDADA6F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1" name="Groupe 50">
            <a:extLst>
              <a:ext uri="{FF2B5EF4-FFF2-40B4-BE49-F238E27FC236}">
                <a16:creationId xmlns:a16="http://schemas.microsoft.com/office/drawing/2014/main" id="{8305FC0E-C5B6-2843-B573-36F46C427C55}"/>
              </a:ext>
            </a:extLst>
          </p:cNvPr>
          <p:cNvGrpSpPr/>
          <p:nvPr/>
        </p:nvGrpSpPr>
        <p:grpSpPr>
          <a:xfrm>
            <a:off x="692033" y="1771194"/>
            <a:ext cx="10890357" cy="4306576"/>
            <a:chOff x="692033" y="1771194"/>
            <a:chExt cx="10890357" cy="4306576"/>
          </a:xfrm>
        </p:grpSpPr>
        <p:cxnSp>
          <p:nvCxnSpPr>
            <p:cNvPr id="7" name="Connecteur droit 6">
              <a:extLst>
                <a:ext uri="{FF2B5EF4-FFF2-40B4-BE49-F238E27FC236}">
                  <a16:creationId xmlns:a16="http://schemas.microsoft.com/office/drawing/2014/main" id="{70559AE6-EC7A-B54C-8A26-D90FF94F8211}"/>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C36ECBCA-3C40-1542-924A-D0EAA6C99C26}"/>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A7E15CFC-4DC5-6A4C-9ED0-CE03CE3D9D75}"/>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4188AB5-B51D-AF46-A6BD-B7DE3DE5BCA9}"/>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20C0C7FD-6640-A34A-9164-429B3631ACA2}"/>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890DDA9-9542-1741-B333-0CC8C2EA25EE}"/>
                </a:ext>
              </a:extLst>
            </p:cNvPr>
            <p:cNvCxnSpPr>
              <a:cxnSpLocks/>
            </p:cNvCxnSpPr>
            <p:nvPr/>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Espace réservé du texte 11">
            <a:extLst>
              <a:ext uri="{FF2B5EF4-FFF2-40B4-BE49-F238E27FC236}">
                <a16:creationId xmlns:a16="http://schemas.microsoft.com/office/drawing/2014/main" id="{8417AD13-F6CB-EB42-95AA-3571AC9AF305}"/>
              </a:ext>
            </a:extLst>
          </p:cNvPr>
          <p:cNvSpPr>
            <a:spLocks noGrp="1"/>
          </p:cNvSpPr>
          <p:nvPr>
            <p:ph type="body" sz="quarter" idx="55" hasCustomPrompt="1"/>
          </p:nvPr>
        </p:nvSpPr>
        <p:spPr>
          <a:xfrm>
            <a:off x="306232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6" name="Espace réservé du texte 11">
            <a:extLst>
              <a:ext uri="{FF2B5EF4-FFF2-40B4-BE49-F238E27FC236}">
                <a16:creationId xmlns:a16="http://schemas.microsoft.com/office/drawing/2014/main" id="{E8C44026-6C7A-F740-8A2B-B30190F472AB}"/>
              </a:ext>
            </a:extLst>
          </p:cNvPr>
          <p:cNvSpPr>
            <a:spLocks noGrp="1"/>
          </p:cNvSpPr>
          <p:nvPr>
            <p:ph type="body" sz="quarter" idx="56"/>
          </p:nvPr>
        </p:nvSpPr>
        <p:spPr>
          <a:xfrm>
            <a:off x="306232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7" name="Espace réservé pour une image  3">
            <a:extLst>
              <a:ext uri="{FF2B5EF4-FFF2-40B4-BE49-F238E27FC236}">
                <a16:creationId xmlns:a16="http://schemas.microsoft.com/office/drawing/2014/main" id="{50FB4B58-F929-884B-BCBE-32685898E0EE}"/>
              </a:ext>
            </a:extLst>
          </p:cNvPr>
          <p:cNvSpPr>
            <a:spLocks noGrp="1"/>
          </p:cNvSpPr>
          <p:nvPr>
            <p:ph type="pic" sz="quarter" idx="57"/>
          </p:nvPr>
        </p:nvSpPr>
        <p:spPr>
          <a:xfrm>
            <a:off x="307032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38" name="Espace réservé du texte 11">
            <a:extLst>
              <a:ext uri="{FF2B5EF4-FFF2-40B4-BE49-F238E27FC236}">
                <a16:creationId xmlns:a16="http://schemas.microsoft.com/office/drawing/2014/main" id="{AF4D6AB4-29CD-5241-B4EE-F3763678B413}"/>
              </a:ext>
            </a:extLst>
          </p:cNvPr>
          <p:cNvSpPr>
            <a:spLocks noGrp="1"/>
          </p:cNvSpPr>
          <p:nvPr>
            <p:ph type="body" sz="quarter" idx="58" hasCustomPrompt="1"/>
          </p:nvPr>
        </p:nvSpPr>
        <p:spPr>
          <a:xfrm>
            <a:off x="306232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4799CF46-F0F7-994B-AB3B-B884A774C3A2}"/>
              </a:ext>
            </a:extLst>
          </p:cNvPr>
          <p:cNvSpPr>
            <a:spLocks noGrp="1"/>
          </p:cNvSpPr>
          <p:nvPr>
            <p:ph type="body" sz="quarter" idx="59" hasCustomPrompt="1"/>
          </p:nvPr>
        </p:nvSpPr>
        <p:spPr>
          <a:xfrm>
            <a:off x="524011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3D0F851D-D096-444B-818A-7491F35DA511}"/>
              </a:ext>
            </a:extLst>
          </p:cNvPr>
          <p:cNvSpPr>
            <a:spLocks noGrp="1"/>
          </p:cNvSpPr>
          <p:nvPr>
            <p:ph type="body" sz="quarter" idx="60"/>
          </p:nvPr>
        </p:nvSpPr>
        <p:spPr>
          <a:xfrm>
            <a:off x="524011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1" name="Espace réservé pour une image  3">
            <a:extLst>
              <a:ext uri="{FF2B5EF4-FFF2-40B4-BE49-F238E27FC236}">
                <a16:creationId xmlns:a16="http://schemas.microsoft.com/office/drawing/2014/main" id="{8F1B04AF-95A9-924B-84EA-30BCF880F773}"/>
              </a:ext>
            </a:extLst>
          </p:cNvPr>
          <p:cNvSpPr>
            <a:spLocks noGrp="1"/>
          </p:cNvSpPr>
          <p:nvPr>
            <p:ph type="pic" sz="quarter" idx="61"/>
          </p:nvPr>
        </p:nvSpPr>
        <p:spPr>
          <a:xfrm>
            <a:off x="5248121"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42" name="Espace réservé du texte 11">
            <a:extLst>
              <a:ext uri="{FF2B5EF4-FFF2-40B4-BE49-F238E27FC236}">
                <a16:creationId xmlns:a16="http://schemas.microsoft.com/office/drawing/2014/main" id="{2E4ED172-B200-214C-B2D2-2C6F6FFA14CE}"/>
              </a:ext>
            </a:extLst>
          </p:cNvPr>
          <p:cNvSpPr>
            <a:spLocks noGrp="1"/>
          </p:cNvSpPr>
          <p:nvPr>
            <p:ph type="body" sz="quarter" idx="62" hasCustomPrompt="1"/>
          </p:nvPr>
        </p:nvSpPr>
        <p:spPr>
          <a:xfrm>
            <a:off x="524011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3" name="Espace réservé du texte 11">
            <a:extLst>
              <a:ext uri="{FF2B5EF4-FFF2-40B4-BE49-F238E27FC236}">
                <a16:creationId xmlns:a16="http://schemas.microsoft.com/office/drawing/2014/main" id="{0DAA9F71-C8AC-D54B-8641-1682116BD71E}"/>
              </a:ext>
            </a:extLst>
          </p:cNvPr>
          <p:cNvSpPr>
            <a:spLocks noGrp="1"/>
          </p:cNvSpPr>
          <p:nvPr>
            <p:ph type="body" sz="quarter" idx="63" hasCustomPrompt="1"/>
          </p:nvPr>
        </p:nvSpPr>
        <p:spPr>
          <a:xfrm>
            <a:off x="741791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4" name="Espace réservé du texte 11">
            <a:extLst>
              <a:ext uri="{FF2B5EF4-FFF2-40B4-BE49-F238E27FC236}">
                <a16:creationId xmlns:a16="http://schemas.microsoft.com/office/drawing/2014/main" id="{D7A6A180-4CC2-FE41-AD6C-05D7AD93CE93}"/>
              </a:ext>
            </a:extLst>
          </p:cNvPr>
          <p:cNvSpPr>
            <a:spLocks noGrp="1"/>
          </p:cNvSpPr>
          <p:nvPr>
            <p:ph type="body" sz="quarter" idx="64"/>
          </p:nvPr>
        </p:nvSpPr>
        <p:spPr>
          <a:xfrm>
            <a:off x="741791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5" name="Espace réservé pour une image  3">
            <a:extLst>
              <a:ext uri="{FF2B5EF4-FFF2-40B4-BE49-F238E27FC236}">
                <a16:creationId xmlns:a16="http://schemas.microsoft.com/office/drawing/2014/main" id="{0B0174DC-2466-8D44-B706-BDC5DBBEB63F}"/>
              </a:ext>
            </a:extLst>
          </p:cNvPr>
          <p:cNvSpPr>
            <a:spLocks noGrp="1"/>
          </p:cNvSpPr>
          <p:nvPr>
            <p:ph type="pic" sz="quarter" idx="65"/>
          </p:nvPr>
        </p:nvSpPr>
        <p:spPr>
          <a:xfrm>
            <a:off x="742591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46" name="Espace réservé du texte 11">
            <a:extLst>
              <a:ext uri="{FF2B5EF4-FFF2-40B4-BE49-F238E27FC236}">
                <a16:creationId xmlns:a16="http://schemas.microsoft.com/office/drawing/2014/main" id="{C3F403A8-4FEE-974B-B6CC-FF480166713F}"/>
              </a:ext>
            </a:extLst>
          </p:cNvPr>
          <p:cNvSpPr>
            <a:spLocks noGrp="1"/>
          </p:cNvSpPr>
          <p:nvPr>
            <p:ph type="body" sz="quarter" idx="66" hasCustomPrompt="1"/>
          </p:nvPr>
        </p:nvSpPr>
        <p:spPr>
          <a:xfrm>
            <a:off x="741791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7" name="Espace réservé du texte 11">
            <a:extLst>
              <a:ext uri="{FF2B5EF4-FFF2-40B4-BE49-F238E27FC236}">
                <a16:creationId xmlns:a16="http://schemas.microsoft.com/office/drawing/2014/main" id="{F6F25ED6-2BD5-A44B-8B14-1179B37BA9AE}"/>
              </a:ext>
            </a:extLst>
          </p:cNvPr>
          <p:cNvSpPr>
            <a:spLocks noGrp="1"/>
          </p:cNvSpPr>
          <p:nvPr>
            <p:ph type="body" sz="quarter" idx="67" hasCustomPrompt="1"/>
          </p:nvPr>
        </p:nvSpPr>
        <p:spPr>
          <a:xfrm>
            <a:off x="959598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8" name="Espace réservé du texte 11">
            <a:extLst>
              <a:ext uri="{FF2B5EF4-FFF2-40B4-BE49-F238E27FC236}">
                <a16:creationId xmlns:a16="http://schemas.microsoft.com/office/drawing/2014/main" id="{50CE0E69-65CE-B04B-A729-CAA4C4E1E7FE}"/>
              </a:ext>
            </a:extLst>
          </p:cNvPr>
          <p:cNvSpPr>
            <a:spLocks noGrp="1"/>
          </p:cNvSpPr>
          <p:nvPr>
            <p:ph type="body" sz="quarter" idx="68"/>
          </p:nvPr>
        </p:nvSpPr>
        <p:spPr>
          <a:xfrm>
            <a:off x="959598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9" name="Espace réservé pour une image  3">
            <a:extLst>
              <a:ext uri="{FF2B5EF4-FFF2-40B4-BE49-F238E27FC236}">
                <a16:creationId xmlns:a16="http://schemas.microsoft.com/office/drawing/2014/main" id="{ADC2DDD2-1665-4F4C-A243-AA20F336ADE1}"/>
              </a:ext>
            </a:extLst>
          </p:cNvPr>
          <p:cNvSpPr>
            <a:spLocks noGrp="1"/>
          </p:cNvSpPr>
          <p:nvPr>
            <p:ph type="pic" sz="quarter" idx="69"/>
          </p:nvPr>
        </p:nvSpPr>
        <p:spPr>
          <a:xfrm>
            <a:off x="960398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50" name="Espace réservé du texte 11">
            <a:extLst>
              <a:ext uri="{FF2B5EF4-FFF2-40B4-BE49-F238E27FC236}">
                <a16:creationId xmlns:a16="http://schemas.microsoft.com/office/drawing/2014/main" id="{7BDFE53B-ED02-D642-9EE7-9FD16F8C53CA}"/>
              </a:ext>
            </a:extLst>
          </p:cNvPr>
          <p:cNvSpPr>
            <a:spLocks noGrp="1"/>
          </p:cNvSpPr>
          <p:nvPr>
            <p:ph type="body" sz="quarter" idx="70" hasCustomPrompt="1"/>
          </p:nvPr>
        </p:nvSpPr>
        <p:spPr>
          <a:xfrm>
            <a:off x="959598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2" name="Espace réservé du numéro de diapositive 3">
            <a:extLst>
              <a:ext uri="{FF2B5EF4-FFF2-40B4-BE49-F238E27FC236}">
                <a16:creationId xmlns:a16="http://schemas.microsoft.com/office/drawing/2014/main" id="{28177491-A9D6-544E-AC10-3537D9001788}"/>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
        <p:nvSpPr>
          <p:cNvPr id="53" name="Espace réservé du texte 8">
            <a:extLst>
              <a:ext uri="{FF2B5EF4-FFF2-40B4-BE49-F238E27FC236}">
                <a16:creationId xmlns:a16="http://schemas.microsoft.com/office/drawing/2014/main" id="{D5492FFE-4639-374E-A50D-6DD2E88DB2FA}"/>
              </a:ext>
            </a:extLst>
          </p:cNvPr>
          <p:cNvSpPr>
            <a:spLocks noGrp="1"/>
          </p:cNvSpPr>
          <p:nvPr>
            <p:ph type="body" sz="quarter" idx="16" hasCustomPrompt="1"/>
          </p:nvPr>
        </p:nvSpPr>
        <p:spPr>
          <a:xfrm>
            <a:off x="907683"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4" name="Espace réservé du texte 8">
            <a:extLst>
              <a:ext uri="{FF2B5EF4-FFF2-40B4-BE49-F238E27FC236}">
                <a16:creationId xmlns:a16="http://schemas.microsoft.com/office/drawing/2014/main" id="{3B8DD535-16E9-9647-9FD0-77DC7EA904E9}"/>
              </a:ext>
            </a:extLst>
          </p:cNvPr>
          <p:cNvSpPr>
            <a:spLocks noGrp="1"/>
          </p:cNvSpPr>
          <p:nvPr>
            <p:ph type="body" sz="quarter" idx="71" hasCustomPrompt="1"/>
          </p:nvPr>
        </p:nvSpPr>
        <p:spPr>
          <a:xfrm>
            <a:off x="306232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5" name="Espace réservé du texte 8">
            <a:extLst>
              <a:ext uri="{FF2B5EF4-FFF2-40B4-BE49-F238E27FC236}">
                <a16:creationId xmlns:a16="http://schemas.microsoft.com/office/drawing/2014/main" id="{E929D13C-EFA5-8B43-8F75-F97B14AF2891}"/>
              </a:ext>
            </a:extLst>
          </p:cNvPr>
          <p:cNvSpPr>
            <a:spLocks noGrp="1"/>
          </p:cNvSpPr>
          <p:nvPr>
            <p:ph type="body" sz="quarter" idx="72" hasCustomPrompt="1"/>
          </p:nvPr>
        </p:nvSpPr>
        <p:spPr>
          <a:xfrm>
            <a:off x="524039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6" name="Espace réservé du texte 8">
            <a:extLst>
              <a:ext uri="{FF2B5EF4-FFF2-40B4-BE49-F238E27FC236}">
                <a16:creationId xmlns:a16="http://schemas.microsoft.com/office/drawing/2014/main" id="{BAF13A83-A0B2-094C-BC9E-F175AC879FD2}"/>
              </a:ext>
            </a:extLst>
          </p:cNvPr>
          <p:cNvSpPr>
            <a:spLocks noGrp="1"/>
          </p:cNvSpPr>
          <p:nvPr>
            <p:ph type="body" sz="quarter" idx="73" hasCustomPrompt="1"/>
          </p:nvPr>
        </p:nvSpPr>
        <p:spPr>
          <a:xfrm>
            <a:off x="741846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7" name="Espace réservé du texte 8">
            <a:extLst>
              <a:ext uri="{FF2B5EF4-FFF2-40B4-BE49-F238E27FC236}">
                <a16:creationId xmlns:a16="http://schemas.microsoft.com/office/drawing/2014/main" id="{CE40DF96-2C35-AF42-9E24-E3F161712DE4}"/>
              </a:ext>
            </a:extLst>
          </p:cNvPr>
          <p:cNvSpPr>
            <a:spLocks noGrp="1"/>
          </p:cNvSpPr>
          <p:nvPr>
            <p:ph type="body" sz="quarter" idx="74" hasCustomPrompt="1"/>
          </p:nvPr>
        </p:nvSpPr>
        <p:spPr>
          <a:xfrm>
            <a:off x="9603988"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76574112"/>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ommaire 3">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rot="16200000">
            <a:off x="-3272012" y="2921186"/>
            <a:ext cx="7176977" cy="1015629"/>
          </a:xfrm>
        </p:spPr>
        <p:txBody>
          <a:bodyPr>
            <a:noAutofit/>
          </a:bodyPr>
          <a:lstStyle>
            <a:lvl1pPr algn="ctr">
              <a:defRPr sz="11500" b="1" i="1">
                <a:solidFill>
                  <a:schemeClr val="accent4"/>
                </a:solidFill>
                <a:latin typeface="Paris2024 Black" panose="02010503030201020103" pitchFamily="2" charset="0"/>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681269" y="550314"/>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683339" y="1138483"/>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1" name="Espace réservé du pied de page 4">
            <a:extLst>
              <a:ext uri="{FF2B5EF4-FFF2-40B4-BE49-F238E27FC236}">
                <a16:creationId xmlns:a16="http://schemas.microsoft.com/office/drawing/2014/main" id="{404340E3-B561-DE75-F418-91677BFFAEAF}"/>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Titre de la présentation   |  00 ⏤ 00 ⏤ 2023</a:t>
            </a:r>
          </a:p>
        </p:txBody>
      </p:sp>
      <p:sp>
        <p:nvSpPr>
          <p:cNvPr id="32" name="Espace réservé du numéro de diapositive 2">
            <a:extLst>
              <a:ext uri="{FF2B5EF4-FFF2-40B4-BE49-F238E27FC236}">
                <a16:creationId xmlns:a16="http://schemas.microsoft.com/office/drawing/2014/main" id="{51F0C3DA-DD72-7E6B-D879-06BC8269C6A0}"/>
              </a:ext>
            </a:extLst>
          </p:cNvPr>
          <p:cNvSpPr>
            <a:spLocks noGrp="1"/>
          </p:cNvSpPr>
          <p:nvPr>
            <p:ph type="sldNum" sz="quarter" idx="4"/>
          </p:nvPr>
        </p:nvSpPr>
        <p:spPr>
          <a:xfrm>
            <a:off x="11663197"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2" name="Espace réservé du texte 2">
            <a:extLst>
              <a:ext uri="{FF2B5EF4-FFF2-40B4-BE49-F238E27FC236}">
                <a16:creationId xmlns:a16="http://schemas.microsoft.com/office/drawing/2014/main" id="{1921F8F0-B2DC-0949-9E1E-215E115FC15C}"/>
              </a:ext>
            </a:extLst>
          </p:cNvPr>
          <p:cNvSpPr>
            <a:spLocks noGrp="1"/>
          </p:cNvSpPr>
          <p:nvPr>
            <p:ph type="body" sz="quarter" idx="36" hasCustomPrompt="1"/>
          </p:nvPr>
        </p:nvSpPr>
        <p:spPr>
          <a:xfrm>
            <a:off x="4282807" y="550314"/>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3" name="Espace réservé du texte 4">
            <a:extLst>
              <a:ext uri="{FF2B5EF4-FFF2-40B4-BE49-F238E27FC236}">
                <a16:creationId xmlns:a16="http://schemas.microsoft.com/office/drawing/2014/main" id="{B2E28DB2-738B-8D80-8525-C681F40C98FC}"/>
              </a:ext>
            </a:extLst>
          </p:cNvPr>
          <p:cNvSpPr>
            <a:spLocks noGrp="1"/>
          </p:cNvSpPr>
          <p:nvPr>
            <p:ph type="body" sz="quarter" idx="37" hasCustomPrompt="1"/>
          </p:nvPr>
        </p:nvSpPr>
        <p:spPr>
          <a:xfrm>
            <a:off x="4284877" y="1138483"/>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4" name="Espace réservé du texte 2">
            <a:extLst>
              <a:ext uri="{FF2B5EF4-FFF2-40B4-BE49-F238E27FC236}">
                <a16:creationId xmlns:a16="http://schemas.microsoft.com/office/drawing/2014/main" id="{6C59D7F2-E9E1-CF77-AD3A-10E8630CF672}"/>
              </a:ext>
            </a:extLst>
          </p:cNvPr>
          <p:cNvSpPr>
            <a:spLocks noGrp="1"/>
          </p:cNvSpPr>
          <p:nvPr>
            <p:ph type="body" sz="quarter" idx="38" hasCustomPrompt="1"/>
          </p:nvPr>
        </p:nvSpPr>
        <p:spPr>
          <a:xfrm>
            <a:off x="6884345" y="550314"/>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3C5CA1F2-1D4A-2C12-2C43-2EDC30134DAF}"/>
              </a:ext>
            </a:extLst>
          </p:cNvPr>
          <p:cNvSpPr>
            <a:spLocks noGrp="1"/>
          </p:cNvSpPr>
          <p:nvPr>
            <p:ph type="body" sz="quarter" idx="39" hasCustomPrompt="1"/>
          </p:nvPr>
        </p:nvSpPr>
        <p:spPr>
          <a:xfrm>
            <a:off x="6886415" y="1138483"/>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9" name="Espace réservé du texte 2">
            <a:extLst>
              <a:ext uri="{FF2B5EF4-FFF2-40B4-BE49-F238E27FC236}">
                <a16:creationId xmlns:a16="http://schemas.microsoft.com/office/drawing/2014/main" id="{3E54BC6C-4F62-98CB-A536-985445D7B588}"/>
              </a:ext>
            </a:extLst>
          </p:cNvPr>
          <p:cNvSpPr>
            <a:spLocks noGrp="1"/>
          </p:cNvSpPr>
          <p:nvPr>
            <p:ph type="body" sz="quarter" idx="40" hasCustomPrompt="1"/>
          </p:nvPr>
        </p:nvSpPr>
        <p:spPr>
          <a:xfrm>
            <a:off x="9485883" y="550314"/>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BFDDEAD-DD09-6460-0DC1-EFA35939D2F4}"/>
              </a:ext>
            </a:extLst>
          </p:cNvPr>
          <p:cNvSpPr>
            <a:spLocks noGrp="1"/>
          </p:cNvSpPr>
          <p:nvPr>
            <p:ph type="body" sz="quarter" idx="41" hasCustomPrompt="1"/>
          </p:nvPr>
        </p:nvSpPr>
        <p:spPr>
          <a:xfrm>
            <a:off x="9487953" y="1138483"/>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1" name="Espace réservé du texte 2">
            <a:extLst>
              <a:ext uri="{FF2B5EF4-FFF2-40B4-BE49-F238E27FC236}">
                <a16:creationId xmlns:a16="http://schemas.microsoft.com/office/drawing/2014/main" id="{3C2856EC-20E6-8593-FDD4-A112534D7162}"/>
              </a:ext>
            </a:extLst>
          </p:cNvPr>
          <p:cNvSpPr>
            <a:spLocks noGrp="1"/>
          </p:cNvSpPr>
          <p:nvPr>
            <p:ph type="body" sz="quarter" idx="42" hasCustomPrompt="1"/>
          </p:nvPr>
        </p:nvSpPr>
        <p:spPr>
          <a:xfrm>
            <a:off x="1681269" y="249214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C3B37481-9F35-FBF1-F04E-A8163B976653}"/>
              </a:ext>
            </a:extLst>
          </p:cNvPr>
          <p:cNvSpPr>
            <a:spLocks noGrp="1"/>
          </p:cNvSpPr>
          <p:nvPr>
            <p:ph type="body" sz="quarter" idx="43" hasCustomPrompt="1"/>
          </p:nvPr>
        </p:nvSpPr>
        <p:spPr>
          <a:xfrm>
            <a:off x="1683339" y="308031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3" name="Espace réservé du texte 2">
            <a:extLst>
              <a:ext uri="{FF2B5EF4-FFF2-40B4-BE49-F238E27FC236}">
                <a16:creationId xmlns:a16="http://schemas.microsoft.com/office/drawing/2014/main" id="{69CE8271-8966-4A34-A3A6-7D3EA11EA838}"/>
              </a:ext>
            </a:extLst>
          </p:cNvPr>
          <p:cNvSpPr>
            <a:spLocks noGrp="1"/>
          </p:cNvSpPr>
          <p:nvPr>
            <p:ph type="body" sz="quarter" idx="44" hasCustomPrompt="1"/>
          </p:nvPr>
        </p:nvSpPr>
        <p:spPr>
          <a:xfrm>
            <a:off x="4282807" y="249214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2DACB704-A399-2A69-9FF4-36FABE83D40E}"/>
              </a:ext>
            </a:extLst>
          </p:cNvPr>
          <p:cNvSpPr>
            <a:spLocks noGrp="1"/>
          </p:cNvSpPr>
          <p:nvPr>
            <p:ph type="body" sz="quarter" idx="45" hasCustomPrompt="1"/>
          </p:nvPr>
        </p:nvSpPr>
        <p:spPr>
          <a:xfrm>
            <a:off x="4284877" y="308031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5" name="Espace réservé du texte 2">
            <a:extLst>
              <a:ext uri="{FF2B5EF4-FFF2-40B4-BE49-F238E27FC236}">
                <a16:creationId xmlns:a16="http://schemas.microsoft.com/office/drawing/2014/main" id="{156F3F53-80FF-5851-A58B-7A4D45DC79E4}"/>
              </a:ext>
            </a:extLst>
          </p:cNvPr>
          <p:cNvSpPr>
            <a:spLocks noGrp="1"/>
          </p:cNvSpPr>
          <p:nvPr>
            <p:ph type="body" sz="quarter" idx="46" hasCustomPrompt="1"/>
          </p:nvPr>
        </p:nvSpPr>
        <p:spPr>
          <a:xfrm>
            <a:off x="6884345" y="249214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734A88FC-6AA4-F6EB-EE50-61A141354D60}"/>
              </a:ext>
            </a:extLst>
          </p:cNvPr>
          <p:cNvSpPr>
            <a:spLocks noGrp="1"/>
          </p:cNvSpPr>
          <p:nvPr>
            <p:ph type="body" sz="quarter" idx="47" hasCustomPrompt="1"/>
          </p:nvPr>
        </p:nvSpPr>
        <p:spPr>
          <a:xfrm>
            <a:off x="6886415" y="308031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7" name="Espace réservé du texte 2">
            <a:extLst>
              <a:ext uri="{FF2B5EF4-FFF2-40B4-BE49-F238E27FC236}">
                <a16:creationId xmlns:a16="http://schemas.microsoft.com/office/drawing/2014/main" id="{8C0B8393-E201-BFB9-4A20-E282B385A2BE}"/>
              </a:ext>
            </a:extLst>
          </p:cNvPr>
          <p:cNvSpPr>
            <a:spLocks noGrp="1"/>
          </p:cNvSpPr>
          <p:nvPr>
            <p:ph type="body" sz="quarter" idx="48" hasCustomPrompt="1"/>
          </p:nvPr>
        </p:nvSpPr>
        <p:spPr>
          <a:xfrm>
            <a:off x="9485883" y="249214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C88E603-E59D-6B9A-046A-B2D0831B021C}"/>
              </a:ext>
            </a:extLst>
          </p:cNvPr>
          <p:cNvSpPr>
            <a:spLocks noGrp="1"/>
          </p:cNvSpPr>
          <p:nvPr>
            <p:ph type="body" sz="quarter" idx="49" hasCustomPrompt="1"/>
          </p:nvPr>
        </p:nvSpPr>
        <p:spPr>
          <a:xfrm>
            <a:off x="9487953" y="308031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9" name="Espace réservé du texte 2">
            <a:extLst>
              <a:ext uri="{FF2B5EF4-FFF2-40B4-BE49-F238E27FC236}">
                <a16:creationId xmlns:a16="http://schemas.microsoft.com/office/drawing/2014/main" id="{AEA4B735-94F6-9E24-7E3C-4F2FA5A4E640}"/>
              </a:ext>
            </a:extLst>
          </p:cNvPr>
          <p:cNvSpPr>
            <a:spLocks noGrp="1"/>
          </p:cNvSpPr>
          <p:nvPr>
            <p:ph type="body" sz="quarter" idx="50" hasCustomPrompt="1"/>
          </p:nvPr>
        </p:nvSpPr>
        <p:spPr>
          <a:xfrm>
            <a:off x="1681269" y="444286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30" name="Espace réservé du texte 4">
            <a:extLst>
              <a:ext uri="{FF2B5EF4-FFF2-40B4-BE49-F238E27FC236}">
                <a16:creationId xmlns:a16="http://schemas.microsoft.com/office/drawing/2014/main" id="{B5F3B201-13D6-85BD-9EBD-F5C0438D93BD}"/>
              </a:ext>
            </a:extLst>
          </p:cNvPr>
          <p:cNvSpPr>
            <a:spLocks noGrp="1"/>
          </p:cNvSpPr>
          <p:nvPr>
            <p:ph type="body" sz="quarter" idx="51" hasCustomPrompt="1"/>
          </p:nvPr>
        </p:nvSpPr>
        <p:spPr>
          <a:xfrm>
            <a:off x="1683339" y="503103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4" name="Espace réservé du texte 2">
            <a:extLst>
              <a:ext uri="{FF2B5EF4-FFF2-40B4-BE49-F238E27FC236}">
                <a16:creationId xmlns:a16="http://schemas.microsoft.com/office/drawing/2014/main" id="{2EF74E92-DE20-5628-0C8F-1DB72E280019}"/>
              </a:ext>
            </a:extLst>
          </p:cNvPr>
          <p:cNvSpPr>
            <a:spLocks noGrp="1"/>
          </p:cNvSpPr>
          <p:nvPr>
            <p:ph type="body" sz="quarter" idx="52" hasCustomPrompt="1"/>
          </p:nvPr>
        </p:nvSpPr>
        <p:spPr>
          <a:xfrm>
            <a:off x="4282807" y="444286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35" name="Espace réservé du texte 4">
            <a:extLst>
              <a:ext uri="{FF2B5EF4-FFF2-40B4-BE49-F238E27FC236}">
                <a16:creationId xmlns:a16="http://schemas.microsoft.com/office/drawing/2014/main" id="{A42D7CA4-A44C-BE97-BAAF-64639BA061B4}"/>
              </a:ext>
            </a:extLst>
          </p:cNvPr>
          <p:cNvSpPr>
            <a:spLocks noGrp="1"/>
          </p:cNvSpPr>
          <p:nvPr>
            <p:ph type="body" sz="quarter" idx="53" hasCustomPrompt="1"/>
          </p:nvPr>
        </p:nvSpPr>
        <p:spPr>
          <a:xfrm>
            <a:off x="4284877" y="503103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6" name="Espace réservé du texte 2">
            <a:extLst>
              <a:ext uri="{FF2B5EF4-FFF2-40B4-BE49-F238E27FC236}">
                <a16:creationId xmlns:a16="http://schemas.microsoft.com/office/drawing/2014/main" id="{160D332B-5AA7-2D18-695A-11E93FD7BAAA}"/>
              </a:ext>
            </a:extLst>
          </p:cNvPr>
          <p:cNvSpPr>
            <a:spLocks noGrp="1"/>
          </p:cNvSpPr>
          <p:nvPr>
            <p:ph type="body" sz="quarter" idx="54" hasCustomPrompt="1"/>
          </p:nvPr>
        </p:nvSpPr>
        <p:spPr>
          <a:xfrm>
            <a:off x="6884345" y="444286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38" name="Espace réservé du texte 4">
            <a:extLst>
              <a:ext uri="{FF2B5EF4-FFF2-40B4-BE49-F238E27FC236}">
                <a16:creationId xmlns:a16="http://schemas.microsoft.com/office/drawing/2014/main" id="{DB10BE15-61C4-164E-CA41-E957B3815804}"/>
              </a:ext>
            </a:extLst>
          </p:cNvPr>
          <p:cNvSpPr>
            <a:spLocks noGrp="1"/>
          </p:cNvSpPr>
          <p:nvPr>
            <p:ph type="body" sz="quarter" idx="55" hasCustomPrompt="1"/>
          </p:nvPr>
        </p:nvSpPr>
        <p:spPr>
          <a:xfrm>
            <a:off x="6886415" y="503103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40" name="Espace réservé du texte 2">
            <a:extLst>
              <a:ext uri="{FF2B5EF4-FFF2-40B4-BE49-F238E27FC236}">
                <a16:creationId xmlns:a16="http://schemas.microsoft.com/office/drawing/2014/main" id="{096C34A9-BFCE-0CD5-C905-4F0B04808F56}"/>
              </a:ext>
            </a:extLst>
          </p:cNvPr>
          <p:cNvSpPr>
            <a:spLocks noGrp="1"/>
          </p:cNvSpPr>
          <p:nvPr>
            <p:ph type="body" sz="quarter" idx="56" hasCustomPrompt="1"/>
          </p:nvPr>
        </p:nvSpPr>
        <p:spPr>
          <a:xfrm>
            <a:off x="9485883" y="444286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42" name="Espace réservé du texte 4">
            <a:extLst>
              <a:ext uri="{FF2B5EF4-FFF2-40B4-BE49-F238E27FC236}">
                <a16:creationId xmlns:a16="http://schemas.microsoft.com/office/drawing/2014/main" id="{BF1CC476-095D-32BD-3BB7-CDC1A535CBBA}"/>
              </a:ext>
            </a:extLst>
          </p:cNvPr>
          <p:cNvSpPr>
            <a:spLocks noGrp="1"/>
          </p:cNvSpPr>
          <p:nvPr>
            <p:ph type="body" sz="quarter" idx="57" hasCustomPrompt="1"/>
          </p:nvPr>
        </p:nvSpPr>
        <p:spPr>
          <a:xfrm>
            <a:off x="9487953" y="503103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Tree>
    <p:extLst>
      <p:ext uri="{BB962C8B-B14F-4D97-AF65-F5344CB8AC3E}">
        <p14:creationId xmlns:p14="http://schemas.microsoft.com/office/powerpoint/2010/main" val="415880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Timelin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Date</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cxnSp>
        <p:nvCxnSpPr>
          <p:cNvPr id="39" name="Connecteur droit 38">
            <a:extLst>
              <a:ext uri="{FF2B5EF4-FFF2-40B4-BE49-F238E27FC236}">
                <a16:creationId xmlns:a16="http://schemas.microsoft.com/office/drawing/2014/main" id="{C006FE0E-DEDF-4244-B905-E23F91DB2CCA}"/>
              </a:ext>
            </a:extLst>
          </p:cNvPr>
          <p:cNvCxnSpPr>
            <a:cxnSpLocks/>
          </p:cNvCxnSpPr>
          <p:nvPr/>
        </p:nvCxnSpPr>
        <p:spPr>
          <a:xfrm>
            <a:off x="0" y="1827285"/>
            <a:ext cx="11997559" cy="0"/>
          </a:xfrm>
          <a:prstGeom prst="line">
            <a:avLst/>
          </a:prstGeom>
          <a:ln w="2667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Espace réservé de la date 14">
            <a:extLst>
              <a:ext uri="{FF2B5EF4-FFF2-40B4-BE49-F238E27FC236}">
                <a16:creationId xmlns:a16="http://schemas.microsoft.com/office/drawing/2014/main" id="{AE2294ED-FF75-A045-AE59-D0604E2CAF7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7" name="Groupe 56">
            <a:extLst>
              <a:ext uri="{FF2B5EF4-FFF2-40B4-BE49-F238E27FC236}">
                <a16:creationId xmlns:a16="http://schemas.microsoft.com/office/drawing/2014/main" id="{AA06964B-032A-4941-9ED1-5F388B2627E1}"/>
              </a:ext>
            </a:extLst>
          </p:cNvPr>
          <p:cNvGrpSpPr/>
          <p:nvPr/>
        </p:nvGrpSpPr>
        <p:grpSpPr>
          <a:xfrm>
            <a:off x="692033" y="1830460"/>
            <a:ext cx="10890357" cy="3569308"/>
            <a:chOff x="692033" y="1771194"/>
            <a:chExt cx="10890357" cy="4306576"/>
          </a:xfrm>
        </p:grpSpPr>
        <p:cxnSp>
          <p:nvCxnSpPr>
            <p:cNvPr id="58" name="Connecteur droit 57">
              <a:extLst>
                <a:ext uri="{FF2B5EF4-FFF2-40B4-BE49-F238E27FC236}">
                  <a16:creationId xmlns:a16="http://schemas.microsoft.com/office/drawing/2014/main" id="{06BF094E-FD61-3748-A3B4-6B5DB8CCF39B}"/>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D59AC9-2EBE-3046-B6F8-A0A02E417A15}"/>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E4BDAF19-6102-BD4A-8434-D9973FB06BB2}"/>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A64C1CE1-2464-DF42-94C4-0BC531ECACCC}"/>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1FFD1D7D-7933-1B4F-A30B-E4CCB6D72753}"/>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7B3902BA-5067-CF4D-9FC2-991FBE85AB40}"/>
                </a:ext>
              </a:extLst>
            </p:cNvPr>
            <p:cNvCxnSpPr>
              <a:cxnSpLocks/>
            </p:cNvCxnSpPr>
            <p:nvPr/>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Espace réservé du texte 11">
            <a:extLst>
              <a:ext uri="{FF2B5EF4-FFF2-40B4-BE49-F238E27FC236}">
                <a16:creationId xmlns:a16="http://schemas.microsoft.com/office/drawing/2014/main" id="{EED66B01-6684-B944-9451-2F5B611FC898}"/>
              </a:ext>
            </a:extLst>
          </p:cNvPr>
          <p:cNvSpPr>
            <a:spLocks noGrp="1"/>
          </p:cNvSpPr>
          <p:nvPr>
            <p:ph type="body" sz="quarter" idx="43" hasCustomPrompt="1"/>
          </p:nvPr>
        </p:nvSpPr>
        <p:spPr>
          <a:xfrm>
            <a:off x="88452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5" name="Espace réservé du texte 11">
            <a:extLst>
              <a:ext uri="{FF2B5EF4-FFF2-40B4-BE49-F238E27FC236}">
                <a16:creationId xmlns:a16="http://schemas.microsoft.com/office/drawing/2014/main" id="{F7FD7E77-4B03-CD4B-B950-1C826632B501}"/>
              </a:ext>
            </a:extLst>
          </p:cNvPr>
          <p:cNvSpPr>
            <a:spLocks noGrp="1"/>
          </p:cNvSpPr>
          <p:nvPr>
            <p:ph type="body" sz="quarter" idx="44"/>
          </p:nvPr>
        </p:nvSpPr>
        <p:spPr>
          <a:xfrm>
            <a:off x="88452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66" name="Espace réservé du texte 11">
            <a:extLst>
              <a:ext uri="{FF2B5EF4-FFF2-40B4-BE49-F238E27FC236}">
                <a16:creationId xmlns:a16="http://schemas.microsoft.com/office/drawing/2014/main" id="{30225580-B801-2043-99C1-4FD17A4E0001}"/>
              </a:ext>
            </a:extLst>
          </p:cNvPr>
          <p:cNvSpPr>
            <a:spLocks noGrp="1"/>
          </p:cNvSpPr>
          <p:nvPr>
            <p:ph type="body" sz="quarter" idx="54" hasCustomPrompt="1"/>
          </p:nvPr>
        </p:nvSpPr>
        <p:spPr>
          <a:xfrm>
            <a:off x="88452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67" name="Espace réservé du texte 11">
            <a:extLst>
              <a:ext uri="{FF2B5EF4-FFF2-40B4-BE49-F238E27FC236}">
                <a16:creationId xmlns:a16="http://schemas.microsoft.com/office/drawing/2014/main" id="{6E2E22FF-A2D3-F844-9F7D-A83E2C3B6FF1}"/>
              </a:ext>
            </a:extLst>
          </p:cNvPr>
          <p:cNvSpPr>
            <a:spLocks noGrp="1"/>
          </p:cNvSpPr>
          <p:nvPr>
            <p:ph type="body" sz="quarter" idx="55" hasCustomPrompt="1"/>
          </p:nvPr>
        </p:nvSpPr>
        <p:spPr>
          <a:xfrm>
            <a:off x="306232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8" name="Espace réservé du texte 11">
            <a:extLst>
              <a:ext uri="{FF2B5EF4-FFF2-40B4-BE49-F238E27FC236}">
                <a16:creationId xmlns:a16="http://schemas.microsoft.com/office/drawing/2014/main" id="{0DEAE801-219A-214F-8769-C93AE5E775A6}"/>
              </a:ext>
            </a:extLst>
          </p:cNvPr>
          <p:cNvSpPr>
            <a:spLocks noGrp="1"/>
          </p:cNvSpPr>
          <p:nvPr>
            <p:ph type="body" sz="quarter" idx="56"/>
          </p:nvPr>
        </p:nvSpPr>
        <p:spPr>
          <a:xfrm>
            <a:off x="306232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69" name="Espace réservé du texte 11">
            <a:extLst>
              <a:ext uri="{FF2B5EF4-FFF2-40B4-BE49-F238E27FC236}">
                <a16:creationId xmlns:a16="http://schemas.microsoft.com/office/drawing/2014/main" id="{B4EED281-5C07-3C41-B893-FC34F7775E4B}"/>
              </a:ext>
            </a:extLst>
          </p:cNvPr>
          <p:cNvSpPr>
            <a:spLocks noGrp="1"/>
          </p:cNvSpPr>
          <p:nvPr>
            <p:ph type="body" sz="quarter" idx="58" hasCustomPrompt="1"/>
          </p:nvPr>
        </p:nvSpPr>
        <p:spPr>
          <a:xfrm>
            <a:off x="306232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0" name="Espace réservé du texte 11">
            <a:extLst>
              <a:ext uri="{FF2B5EF4-FFF2-40B4-BE49-F238E27FC236}">
                <a16:creationId xmlns:a16="http://schemas.microsoft.com/office/drawing/2014/main" id="{7EB2CDB6-AB96-3C45-95B6-B61A05636BE7}"/>
              </a:ext>
            </a:extLst>
          </p:cNvPr>
          <p:cNvSpPr>
            <a:spLocks noGrp="1"/>
          </p:cNvSpPr>
          <p:nvPr>
            <p:ph type="body" sz="quarter" idx="59" hasCustomPrompt="1"/>
          </p:nvPr>
        </p:nvSpPr>
        <p:spPr>
          <a:xfrm>
            <a:off x="524011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1" name="Espace réservé du texte 11">
            <a:extLst>
              <a:ext uri="{FF2B5EF4-FFF2-40B4-BE49-F238E27FC236}">
                <a16:creationId xmlns:a16="http://schemas.microsoft.com/office/drawing/2014/main" id="{84401F25-EBF0-6E47-8263-CF176A9A70AD}"/>
              </a:ext>
            </a:extLst>
          </p:cNvPr>
          <p:cNvSpPr>
            <a:spLocks noGrp="1"/>
          </p:cNvSpPr>
          <p:nvPr>
            <p:ph type="body" sz="quarter" idx="60"/>
          </p:nvPr>
        </p:nvSpPr>
        <p:spPr>
          <a:xfrm>
            <a:off x="524011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2" name="Espace réservé du texte 11">
            <a:extLst>
              <a:ext uri="{FF2B5EF4-FFF2-40B4-BE49-F238E27FC236}">
                <a16:creationId xmlns:a16="http://schemas.microsoft.com/office/drawing/2014/main" id="{94185ED3-E93B-E047-9781-02E9441971DB}"/>
              </a:ext>
            </a:extLst>
          </p:cNvPr>
          <p:cNvSpPr>
            <a:spLocks noGrp="1"/>
          </p:cNvSpPr>
          <p:nvPr>
            <p:ph type="body" sz="quarter" idx="62" hasCustomPrompt="1"/>
          </p:nvPr>
        </p:nvSpPr>
        <p:spPr>
          <a:xfrm>
            <a:off x="524011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3" name="Espace réservé du texte 11">
            <a:extLst>
              <a:ext uri="{FF2B5EF4-FFF2-40B4-BE49-F238E27FC236}">
                <a16:creationId xmlns:a16="http://schemas.microsoft.com/office/drawing/2014/main" id="{98C784DF-1CEC-964A-BC10-9ECB915733E5}"/>
              </a:ext>
            </a:extLst>
          </p:cNvPr>
          <p:cNvSpPr>
            <a:spLocks noGrp="1"/>
          </p:cNvSpPr>
          <p:nvPr>
            <p:ph type="body" sz="quarter" idx="63" hasCustomPrompt="1"/>
          </p:nvPr>
        </p:nvSpPr>
        <p:spPr>
          <a:xfrm>
            <a:off x="741791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4" name="Espace réservé du texte 11">
            <a:extLst>
              <a:ext uri="{FF2B5EF4-FFF2-40B4-BE49-F238E27FC236}">
                <a16:creationId xmlns:a16="http://schemas.microsoft.com/office/drawing/2014/main" id="{15853916-FF67-C242-916F-6D87831A5D2D}"/>
              </a:ext>
            </a:extLst>
          </p:cNvPr>
          <p:cNvSpPr>
            <a:spLocks noGrp="1"/>
          </p:cNvSpPr>
          <p:nvPr>
            <p:ph type="body" sz="quarter" idx="64"/>
          </p:nvPr>
        </p:nvSpPr>
        <p:spPr>
          <a:xfrm>
            <a:off x="741791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5" name="Espace réservé du texte 11">
            <a:extLst>
              <a:ext uri="{FF2B5EF4-FFF2-40B4-BE49-F238E27FC236}">
                <a16:creationId xmlns:a16="http://schemas.microsoft.com/office/drawing/2014/main" id="{801EA932-9D30-F441-B21B-C5E93DC34605}"/>
              </a:ext>
            </a:extLst>
          </p:cNvPr>
          <p:cNvSpPr>
            <a:spLocks noGrp="1"/>
          </p:cNvSpPr>
          <p:nvPr>
            <p:ph type="body" sz="quarter" idx="66" hasCustomPrompt="1"/>
          </p:nvPr>
        </p:nvSpPr>
        <p:spPr>
          <a:xfrm>
            <a:off x="741791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6" name="Espace réservé du texte 11">
            <a:extLst>
              <a:ext uri="{FF2B5EF4-FFF2-40B4-BE49-F238E27FC236}">
                <a16:creationId xmlns:a16="http://schemas.microsoft.com/office/drawing/2014/main" id="{9EC20793-563C-094F-812B-C3C1D573EF9B}"/>
              </a:ext>
            </a:extLst>
          </p:cNvPr>
          <p:cNvSpPr>
            <a:spLocks noGrp="1"/>
          </p:cNvSpPr>
          <p:nvPr>
            <p:ph type="body" sz="quarter" idx="67" hasCustomPrompt="1"/>
          </p:nvPr>
        </p:nvSpPr>
        <p:spPr>
          <a:xfrm>
            <a:off x="959598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7" name="Espace réservé du texte 11">
            <a:extLst>
              <a:ext uri="{FF2B5EF4-FFF2-40B4-BE49-F238E27FC236}">
                <a16:creationId xmlns:a16="http://schemas.microsoft.com/office/drawing/2014/main" id="{E230854C-791D-4142-A410-679605620699}"/>
              </a:ext>
            </a:extLst>
          </p:cNvPr>
          <p:cNvSpPr>
            <a:spLocks noGrp="1"/>
          </p:cNvSpPr>
          <p:nvPr>
            <p:ph type="body" sz="quarter" idx="68"/>
          </p:nvPr>
        </p:nvSpPr>
        <p:spPr>
          <a:xfrm>
            <a:off x="959598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8" name="Espace réservé du texte 11">
            <a:extLst>
              <a:ext uri="{FF2B5EF4-FFF2-40B4-BE49-F238E27FC236}">
                <a16:creationId xmlns:a16="http://schemas.microsoft.com/office/drawing/2014/main" id="{C6E710D1-35A3-EF49-90EC-DC35340704ED}"/>
              </a:ext>
            </a:extLst>
          </p:cNvPr>
          <p:cNvSpPr>
            <a:spLocks noGrp="1"/>
          </p:cNvSpPr>
          <p:nvPr>
            <p:ph type="body" sz="quarter" idx="70" hasCustomPrompt="1"/>
          </p:nvPr>
        </p:nvSpPr>
        <p:spPr>
          <a:xfrm>
            <a:off x="959598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80" name="Espace réservé du numéro de diapositive 3">
            <a:extLst>
              <a:ext uri="{FF2B5EF4-FFF2-40B4-BE49-F238E27FC236}">
                <a16:creationId xmlns:a16="http://schemas.microsoft.com/office/drawing/2014/main" id="{DF5EF56A-FC99-F348-890C-319579D7706F}"/>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Tree>
    <p:extLst>
      <p:ext uri="{BB962C8B-B14F-4D97-AF65-F5344CB8AC3E}">
        <p14:creationId xmlns:p14="http://schemas.microsoft.com/office/powerpoint/2010/main" val="1631434831"/>
      </p:ext>
    </p:extLst>
  </p:cSld>
  <p:clrMapOvr>
    <a:masterClrMapping/>
  </p:clrMapOvr>
  <p:hf hdr="0" dt="0"/>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Timelin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Date</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01D56FAD-C94D-9B44-B886-22E6872666A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7" name="Groupe 6">
            <a:extLst>
              <a:ext uri="{FF2B5EF4-FFF2-40B4-BE49-F238E27FC236}">
                <a16:creationId xmlns:a16="http://schemas.microsoft.com/office/drawing/2014/main" id="{3944F39A-9E07-D842-9B59-9F542C99148C}"/>
              </a:ext>
            </a:extLst>
          </p:cNvPr>
          <p:cNvGrpSpPr/>
          <p:nvPr/>
        </p:nvGrpSpPr>
        <p:grpSpPr>
          <a:xfrm>
            <a:off x="843466" y="1592700"/>
            <a:ext cx="6876900" cy="2173196"/>
            <a:chOff x="370500" y="764450"/>
            <a:chExt cx="6876900" cy="5627798"/>
          </a:xfrm>
        </p:grpSpPr>
        <p:cxnSp>
          <p:nvCxnSpPr>
            <p:cNvPr id="8" name="Connecteur droit 7">
              <a:extLst>
                <a:ext uri="{FF2B5EF4-FFF2-40B4-BE49-F238E27FC236}">
                  <a16:creationId xmlns:a16="http://schemas.microsoft.com/office/drawing/2014/main" id="{B948782A-43E3-0940-8756-3A0C4AB06B7B}"/>
                </a:ext>
              </a:extLst>
            </p:cNvPr>
            <p:cNvCxnSpPr>
              <a:cxnSpLocks/>
            </p:cNvCxnSpPr>
            <p:nvPr/>
          </p:nvCxnSpPr>
          <p:spPr>
            <a:xfrm>
              <a:off x="3705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E39062B-2042-994E-998E-83164CC8EF6F}"/>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836C040-CAD2-5F48-B032-657AECDE7F05}"/>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49D7421-6F67-2346-8D0A-F7CABAF4F399}"/>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53622029-BB05-1641-8817-8930A091F634}"/>
              </a:ext>
            </a:extLst>
          </p:cNvPr>
          <p:cNvGrpSpPr/>
          <p:nvPr/>
        </p:nvGrpSpPr>
        <p:grpSpPr>
          <a:xfrm>
            <a:off x="1984366" y="4052125"/>
            <a:ext cx="6876900" cy="2173196"/>
            <a:chOff x="2662800" y="764450"/>
            <a:chExt cx="6876900" cy="5627798"/>
          </a:xfrm>
        </p:grpSpPr>
        <p:cxnSp>
          <p:nvCxnSpPr>
            <p:cNvPr id="13" name="Connecteur droit 12">
              <a:extLst>
                <a:ext uri="{FF2B5EF4-FFF2-40B4-BE49-F238E27FC236}">
                  <a16:creationId xmlns:a16="http://schemas.microsoft.com/office/drawing/2014/main" id="{5A0CDE09-0C18-9D4F-9F59-789D09A457E3}"/>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BC885DF5-2CE7-5B4B-B6CE-F21A33D42C76}"/>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4792CFF-DB29-084C-95A1-6F979C1F3BA7}"/>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F6EF5E0-8987-3749-B684-47953FF42784}"/>
                </a:ext>
              </a:extLst>
            </p:cNvPr>
            <p:cNvCxnSpPr>
              <a:cxnSpLocks/>
            </p:cNvCxnSpPr>
            <p:nvPr/>
          </p:nvCxnSpPr>
          <p:spPr>
            <a:xfrm>
              <a:off x="95397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Connecteur droit 16">
            <a:extLst>
              <a:ext uri="{FF2B5EF4-FFF2-40B4-BE49-F238E27FC236}">
                <a16:creationId xmlns:a16="http://schemas.microsoft.com/office/drawing/2014/main" id="{3C3642BF-7DCF-F847-B5FB-84377BB16670}"/>
              </a:ext>
            </a:extLst>
          </p:cNvPr>
          <p:cNvCxnSpPr>
            <a:cxnSpLocks/>
          </p:cNvCxnSpPr>
          <p:nvPr/>
        </p:nvCxnSpPr>
        <p:spPr>
          <a:xfrm flipV="1">
            <a:off x="843466" y="3876257"/>
            <a:ext cx="10306755" cy="1"/>
          </a:xfrm>
          <a:prstGeom prst="line">
            <a:avLst/>
          </a:prstGeom>
          <a:ln w="19050" cap="rnd">
            <a:solidFill>
              <a:schemeClr val="tx1"/>
            </a:solidFill>
            <a:prstDash val="sysDot"/>
            <a:round/>
            <a:headEnd type="oval" w="med" len="med"/>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1500397D-BC60-7B41-B383-310FB851E7C0}"/>
              </a:ext>
            </a:extLst>
          </p:cNvPr>
          <p:cNvSpPr/>
          <p:nvPr/>
        </p:nvSpPr>
        <p:spPr>
          <a:xfrm>
            <a:off x="783074"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19" name="Ellipse 18">
            <a:extLst>
              <a:ext uri="{FF2B5EF4-FFF2-40B4-BE49-F238E27FC236}">
                <a16:creationId xmlns:a16="http://schemas.microsoft.com/office/drawing/2014/main" id="{D8537477-7590-6D48-AF29-32E9596C44E8}"/>
              </a:ext>
            </a:extLst>
          </p:cNvPr>
          <p:cNvSpPr/>
          <p:nvPr/>
        </p:nvSpPr>
        <p:spPr>
          <a:xfrm>
            <a:off x="192266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0" name="Ellipse 19">
            <a:extLst>
              <a:ext uri="{FF2B5EF4-FFF2-40B4-BE49-F238E27FC236}">
                <a16:creationId xmlns:a16="http://schemas.microsoft.com/office/drawing/2014/main" id="{43A93E0A-23F1-2D4C-9732-27127B034C47}"/>
              </a:ext>
            </a:extLst>
          </p:cNvPr>
          <p:cNvSpPr/>
          <p:nvPr/>
        </p:nvSpPr>
        <p:spPr>
          <a:xfrm>
            <a:off x="307589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1" name="Ellipse 20">
            <a:extLst>
              <a:ext uri="{FF2B5EF4-FFF2-40B4-BE49-F238E27FC236}">
                <a16:creationId xmlns:a16="http://schemas.microsoft.com/office/drawing/2014/main" id="{80BCC620-3122-B04E-AE4F-37B7EDC0A63B}"/>
              </a:ext>
            </a:extLst>
          </p:cNvPr>
          <p:cNvSpPr/>
          <p:nvPr/>
        </p:nvSpPr>
        <p:spPr>
          <a:xfrm>
            <a:off x="420183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2" name="Ellipse 21">
            <a:extLst>
              <a:ext uri="{FF2B5EF4-FFF2-40B4-BE49-F238E27FC236}">
                <a16:creationId xmlns:a16="http://schemas.microsoft.com/office/drawing/2014/main" id="{CA844AB4-8E8B-B04C-9F01-2DABEC20B8CA}"/>
              </a:ext>
            </a:extLst>
          </p:cNvPr>
          <p:cNvSpPr/>
          <p:nvPr/>
        </p:nvSpPr>
        <p:spPr>
          <a:xfrm>
            <a:off x="536872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3" name="Ellipse 22">
            <a:extLst>
              <a:ext uri="{FF2B5EF4-FFF2-40B4-BE49-F238E27FC236}">
                <a16:creationId xmlns:a16="http://schemas.microsoft.com/office/drawing/2014/main" id="{E7C5B11A-BE13-2040-91FA-FDF015AF1CFA}"/>
              </a:ext>
            </a:extLst>
          </p:cNvPr>
          <p:cNvSpPr/>
          <p:nvPr/>
        </p:nvSpPr>
        <p:spPr>
          <a:xfrm>
            <a:off x="6501486"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4" name="Ellipse 23">
            <a:extLst>
              <a:ext uri="{FF2B5EF4-FFF2-40B4-BE49-F238E27FC236}">
                <a16:creationId xmlns:a16="http://schemas.microsoft.com/office/drawing/2014/main" id="{B6C89DDF-7212-3D44-AB65-BC9A0708BC4F}"/>
              </a:ext>
            </a:extLst>
          </p:cNvPr>
          <p:cNvSpPr/>
          <p:nvPr/>
        </p:nvSpPr>
        <p:spPr>
          <a:xfrm>
            <a:off x="7668369"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5" name="Ellipse 24">
            <a:extLst>
              <a:ext uri="{FF2B5EF4-FFF2-40B4-BE49-F238E27FC236}">
                <a16:creationId xmlns:a16="http://schemas.microsoft.com/office/drawing/2014/main" id="{0E53ECD0-9045-854D-BFD9-6B3B07F0FD49}"/>
              </a:ext>
            </a:extLst>
          </p:cNvPr>
          <p:cNvSpPr/>
          <p:nvPr/>
        </p:nvSpPr>
        <p:spPr>
          <a:xfrm>
            <a:off x="8807957"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6" name="Espace réservé du texte 11">
            <a:extLst>
              <a:ext uri="{FF2B5EF4-FFF2-40B4-BE49-F238E27FC236}">
                <a16:creationId xmlns:a16="http://schemas.microsoft.com/office/drawing/2014/main" id="{76C9A1F0-9A5A-334F-BD67-DAB3F3831BCD}"/>
              </a:ext>
            </a:extLst>
          </p:cNvPr>
          <p:cNvSpPr>
            <a:spLocks noGrp="1"/>
          </p:cNvSpPr>
          <p:nvPr>
            <p:ph type="body" sz="quarter" idx="43" hasCustomPrompt="1"/>
          </p:nvPr>
        </p:nvSpPr>
        <p:spPr>
          <a:xfrm>
            <a:off x="1080879"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7" name="Espace réservé du texte 11">
            <a:extLst>
              <a:ext uri="{FF2B5EF4-FFF2-40B4-BE49-F238E27FC236}">
                <a16:creationId xmlns:a16="http://schemas.microsoft.com/office/drawing/2014/main" id="{973219BC-BCC8-954E-8909-5489FA81B962}"/>
              </a:ext>
            </a:extLst>
          </p:cNvPr>
          <p:cNvSpPr>
            <a:spLocks noGrp="1"/>
          </p:cNvSpPr>
          <p:nvPr>
            <p:ph type="body" sz="quarter" idx="44"/>
          </p:nvPr>
        </p:nvSpPr>
        <p:spPr>
          <a:xfrm>
            <a:off x="1080879"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8" name="Espace réservé du texte 11">
            <a:extLst>
              <a:ext uri="{FF2B5EF4-FFF2-40B4-BE49-F238E27FC236}">
                <a16:creationId xmlns:a16="http://schemas.microsoft.com/office/drawing/2014/main" id="{98E45F47-07E0-834E-816F-18778D04438E}"/>
              </a:ext>
            </a:extLst>
          </p:cNvPr>
          <p:cNvSpPr>
            <a:spLocks noGrp="1"/>
          </p:cNvSpPr>
          <p:nvPr>
            <p:ph type="body" sz="quarter" idx="54" hasCustomPrompt="1"/>
          </p:nvPr>
        </p:nvSpPr>
        <p:spPr>
          <a:xfrm>
            <a:off x="1086514"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29" name="Espace réservé du texte 11">
            <a:extLst>
              <a:ext uri="{FF2B5EF4-FFF2-40B4-BE49-F238E27FC236}">
                <a16:creationId xmlns:a16="http://schemas.microsoft.com/office/drawing/2014/main" id="{114CCB68-841F-1C42-A1AD-385808F98FED}"/>
              </a:ext>
            </a:extLst>
          </p:cNvPr>
          <p:cNvSpPr>
            <a:spLocks noGrp="1"/>
          </p:cNvSpPr>
          <p:nvPr>
            <p:ph type="body" sz="quarter" idx="55" hasCustomPrompt="1"/>
          </p:nvPr>
        </p:nvSpPr>
        <p:spPr>
          <a:xfrm>
            <a:off x="3374491"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16C8C022-8B69-2A44-8617-E86C135FB39F}"/>
              </a:ext>
            </a:extLst>
          </p:cNvPr>
          <p:cNvSpPr>
            <a:spLocks noGrp="1"/>
          </p:cNvSpPr>
          <p:nvPr>
            <p:ph type="body" sz="quarter" idx="56"/>
          </p:nvPr>
        </p:nvSpPr>
        <p:spPr>
          <a:xfrm>
            <a:off x="3374491"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1" name="Espace réservé du texte 11">
            <a:extLst>
              <a:ext uri="{FF2B5EF4-FFF2-40B4-BE49-F238E27FC236}">
                <a16:creationId xmlns:a16="http://schemas.microsoft.com/office/drawing/2014/main" id="{168AC9FB-BDB1-CA4B-A57F-3F74614418E1}"/>
              </a:ext>
            </a:extLst>
          </p:cNvPr>
          <p:cNvSpPr>
            <a:spLocks noGrp="1"/>
          </p:cNvSpPr>
          <p:nvPr>
            <p:ph type="body" sz="quarter" idx="57" hasCustomPrompt="1"/>
          </p:nvPr>
        </p:nvSpPr>
        <p:spPr>
          <a:xfrm>
            <a:off x="3380126"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3" name="Espace réservé du texte 11">
            <a:extLst>
              <a:ext uri="{FF2B5EF4-FFF2-40B4-BE49-F238E27FC236}">
                <a16:creationId xmlns:a16="http://schemas.microsoft.com/office/drawing/2014/main" id="{0034F31B-9D5F-A246-8F62-26EF26F26C6A}"/>
              </a:ext>
            </a:extLst>
          </p:cNvPr>
          <p:cNvSpPr>
            <a:spLocks noGrp="1"/>
          </p:cNvSpPr>
          <p:nvPr>
            <p:ph type="body" sz="quarter" idx="58" hasCustomPrompt="1"/>
          </p:nvPr>
        </p:nvSpPr>
        <p:spPr>
          <a:xfrm>
            <a:off x="5677293"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A3A207EA-3134-3A4E-9D64-593FC7508846}"/>
              </a:ext>
            </a:extLst>
          </p:cNvPr>
          <p:cNvSpPr>
            <a:spLocks noGrp="1"/>
          </p:cNvSpPr>
          <p:nvPr>
            <p:ph type="body" sz="quarter" idx="59"/>
          </p:nvPr>
        </p:nvSpPr>
        <p:spPr>
          <a:xfrm>
            <a:off x="5677293"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5" name="Espace réservé du texte 11">
            <a:extLst>
              <a:ext uri="{FF2B5EF4-FFF2-40B4-BE49-F238E27FC236}">
                <a16:creationId xmlns:a16="http://schemas.microsoft.com/office/drawing/2014/main" id="{0D3A4445-847F-EA46-BF26-534E13FCF291}"/>
              </a:ext>
            </a:extLst>
          </p:cNvPr>
          <p:cNvSpPr>
            <a:spLocks noGrp="1"/>
          </p:cNvSpPr>
          <p:nvPr>
            <p:ph type="body" sz="quarter" idx="60" hasCustomPrompt="1"/>
          </p:nvPr>
        </p:nvSpPr>
        <p:spPr>
          <a:xfrm>
            <a:off x="5682928"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6" name="Espace réservé du texte 11">
            <a:extLst>
              <a:ext uri="{FF2B5EF4-FFF2-40B4-BE49-F238E27FC236}">
                <a16:creationId xmlns:a16="http://schemas.microsoft.com/office/drawing/2014/main" id="{CE389440-DE87-EB46-B257-BF58DF842422}"/>
              </a:ext>
            </a:extLst>
          </p:cNvPr>
          <p:cNvSpPr>
            <a:spLocks noGrp="1"/>
          </p:cNvSpPr>
          <p:nvPr>
            <p:ph type="body" sz="quarter" idx="61" hasCustomPrompt="1"/>
          </p:nvPr>
        </p:nvSpPr>
        <p:spPr>
          <a:xfrm>
            <a:off x="7964726"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7" name="Espace réservé du texte 11">
            <a:extLst>
              <a:ext uri="{FF2B5EF4-FFF2-40B4-BE49-F238E27FC236}">
                <a16:creationId xmlns:a16="http://schemas.microsoft.com/office/drawing/2014/main" id="{2489BE33-9282-A346-B01B-F5ABE6CB33CE}"/>
              </a:ext>
            </a:extLst>
          </p:cNvPr>
          <p:cNvSpPr>
            <a:spLocks noGrp="1"/>
          </p:cNvSpPr>
          <p:nvPr>
            <p:ph type="body" sz="quarter" idx="62"/>
          </p:nvPr>
        </p:nvSpPr>
        <p:spPr>
          <a:xfrm>
            <a:off x="7964726"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8" name="Espace réservé du texte 11">
            <a:extLst>
              <a:ext uri="{FF2B5EF4-FFF2-40B4-BE49-F238E27FC236}">
                <a16:creationId xmlns:a16="http://schemas.microsoft.com/office/drawing/2014/main" id="{879AE8C4-67E6-B640-B3AB-CD743A2DA889}"/>
              </a:ext>
            </a:extLst>
          </p:cNvPr>
          <p:cNvSpPr>
            <a:spLocks noGrp="1"/>
          </p:cNvSpPr>
          <p:nvPr>
            <p:ph type="body" sz="quarter" idx="63" hasCustomPrompt="1"/>
          </p:nvPr>
        </p:nvSpPr>
        <p:spPr>
          <a:xfrm>
            <a:off x="7970361"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A491B28C-9612-B24C-8D0B-8F874867E6A4}"/>
              </a:ext>
            </a:extLst>
          </p:cNvPr>
          <p:cNvSpPr>
            <a:spLocks noGrp="1"/>
          </p:cNvSpPr>
          <p:nvPr>
            <p:ph type="body" sz="quarter" idx="64" hasCustomPrompt="1"/>
          </p:nvPr>
        </p:nvSpPr>
        <p:spPr>
          <a:xfrm>
            <a:off x="2214273"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67D0C232-5D84-CB4E-8661-D95A443F1795}"/>
              </a:ext>
            </a:extLst>
          </p:cNvPr>
          <p:cNvSpPr>
            <a:spLocks noGrp="1"/>
          </p:cNvSpPr>
          <p:nvPr>
            <p:ph type="body" sz="quarter" idx="65"/>
          </p:nvPr>
        </p:nvSpPr>
        <p:spPr>
          <a:xfrm>
            <a:off x="2214273"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1" name="Espace réservé du texte 11">
            <a:extLst>
              <a:ext uri="{FF2B5EF4-FFF2-40B4-BE49-F238E27FC236}">
                <a16:creationId xmlns:a16="http://schemas.microsoft.com/office/drawing/2014/main" id="{7A0E7A3D-37AB-9049-BE5D-D0B6B4493B21}"/>
              </a:ext>
            </a:extLst>
          </p:cNvPr>
          <p:cNvSpPr>
            <a:spLocks noGrp="1"/>
          </p:cNvSpPr>
          <p:nvPr>
            <p:ph type="body" sz="quarter" idx="66" hasCustomPrompt="1"/>
          </p:nvPr>
        </p:nvSpPr>
        <p:spPr>
          <a:xfrm>
            <a:off x="2219908"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2" name="Espace réservé du texte 11">
            <a:extLst>
              <a:ext uri="{FF2B5EF4-FFF2-40B4-BE49-F238E27FC236}">
                <a16:creationId xmlns:a16="http://schemas.microsoft.com/office/drawing/2014/main" id="{EBA3E567-0B13-8D43-967E-97B200FF549D}"/>
              </a:ext>
            </a:extLst>
          </p:cNvPr>
          <p:cNvSpPr>
            <a:spLocks noGrp="1"/>
          </p:cNvSpPr>
          <p:nvPr>
            <p:ph type="body" sz="quarter" idx="67" hasCustomPrompt="1"/>
          </p:nvPr>
        </p:nvSpPr>
        <p:spPr>
          <a:xfrm>
            <a:off x="4507885"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3" name="Espace réservé du texte 11">
            <a:extLst>
              <a:ext uri="{FF2B5EF4-FFF2-40B4-BE49-F238E27FC236}">
                <a16:creationId xmlns:a16="http://schemas.microsoft.com/office/drawing/2014/main" id="{5D956A0C-356D-8443-B728-152DF095E3F8}"/>
              </a:ext>
            </a:extLst>
          </p:cNvPr>
          <p:cNvSpPr>
            <a:spLocks noGrp="1"/>
          </p:cNvSpPr>
          <p:nvPr>
            <p:ph type="body" sz="quarter" idx="68"/>
          </p:nvPr>
        </p:nvSpPr>
        <p:spPr>
          <a:xfrm>
            <a:off x="4507885"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4" name="Espace réservé du texte 11">
            <a:extLst>
              <a:ext uri="{FF2B5EF4-FFF2-40B4-BE49-F238E27FC236}">
                <a16:creationId xmlns:a16="http://schemas.microsoft.com/office/drawing/2014/main" id="{2E6235BE-2217-3742-9359-4B3A9CB133FD}"/>
              </a:ext>
            </a:extLst>
          </p:cNvPr>
          <p:cNvSpPr>
            <a:spLocks noGrp="1"/>
          </p:cNvSpPr>
          <p:nvPr>
            <p:ph type="body" sz="quarter" idx="69" hasCustomPrompt="1"/>
          </p:nvPr>
        </p:nvSpPr>
        <p:spPr>
          <a:xfrm>
            <a:off x="4513520"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5" name="Espace réservé du texte 11">
            <a:extLst>
              <a:ext uri="{FF2B5EF4-FFF2-40B4-BE49-F238E27FC236}">
                <a16:creationId xmlns:a16="http://schemas.microsoft.com/office/drawing/2014/main" id="{01916674-CC91-BD4D-B1C5-29FB1457947A}"/>
              </a:ext>
            </a:extLst>
          </p:cNvPr>
          <p:cNvSpPr>
            <a:spLocks noGrp="1"/>
          </p:cNvSpPr>
          <p:nvPr>
            <p:ph type="body" sz="quarter" idx="70" hasCustomPrompt="1"/>
          </p:nvPr>
        </p:nvSpPr>
        <p:spPr>
          <a:xfrm>
            <a:off x="6810687"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6" name="Espace réservé du texte 11">
            <a:extLst>
              <a:ext uri="{FF2B5EF4-FFF2-40B4-BE49-F238E27FC236}">
                <a16:creationId xmlns:a16="http://schemas.microsoft.com/office/drawing/2014/main" id="{E8F933B9-4D83-2E4C-AE15-A6CE020C21B3}"/>
              </a:ext>
            </a:extLst>
          </p:cNvPr>
          <p:cNvSpPr>
            <a:spLocks noGrp="1"/>
          </p:cNvSpPr>
          <p:nvPr>
            <p:ph type="body" sz="quarter" idx="71"/>
          </p:nvPr>
        </p:nvSpPr>
        <p:spPr>
          <a:xfrm>
            <a:off x="6810687"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7" name="Espace réservé du texte 11">
            <a:extLst>
              <a:ext uri="{FF2B5EF4-FFF2-40B4-BE49-F238E27FC236}">
                <a16:creationId xmlns:a16="http://schemas.microsoft.com/office/drawing/2014/main" id="{8FFAB80C-7615-4940-9153-D8B89D886BEC}"/>
              </a:ext>
            </a:extLst>
          </p:cNvPr>
          <p:cNvSpPr>
            <a:spLocks noGrp="1"/>
          </p:cNvSpPr>
          <p:nvPr>
            <p:ph type="body" sz="quarter" idx="72" hasCustomPrompt="1"/>
          </p:nvPr>
        </p:nvSpPr>
        <p:spPr>
          <a:xfrm>
            <a:off x="6816322"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8" name="Espace réservé du texte 11">
            <a:extLst>
              <a:ext uri="{FF2B5EF4-FFF2-40B4-BE49-F238E27FC236}">
                <a16:creationId xmlns:a16="http://schemas.microsoft.com/office/drawing/2014/main" id="{8A4E1022-1A67-8242-ABC5-D84304DC2A01}"/>
              </a:ext>
            </a:extLst>
          </p:cNvPr>
          <p:cNvSpPr>
            <a:spLocks noGrp="1"/>
          </p:cNvSpPr>
          <p:nvPr>
            <p:ph type="body" sz="quarter" idx="73" hasCustomPrompt="1"/>
          </p:nvPr>
        </p:nvSpPr>
        <p:spPr>
          <a:xfrm>
            <a:off x="9098120"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9" name="Espace réservé du texte 11">
            <a:extLst>
              <a:ext uri="{FF2B5EF4-FFF2-40B4-BE49-F238E27FC236}">
                <a16:creationId xmlns:a16="http://schemas.microsoft.com/office/drawing/2014/main" id="{3E3EE754-5EC6-C840-8CFB-013CEB95C469}"/>
              </a:ext>
            </a:extLst>
          </p:cNvPr>
          <p:cNvSpPr>
            <a:spLocks noGrp="1"/>
          </p:cNvSpPr>
          <p:nvPr>
            <p:ph type="body" sz="quarter" idx="74"/>
          </p:nvPr>
        </p:nvSpPr>
        <p:spPr>
          <a:xfrm>
            <a:off x="9098120"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50" name="Espace réservé du texte 11">
            <a:extLst>
              <a:ext uri="{FF2B5EF4-FFF2-40B4-BE49-F238E27FC236}">
                <a16:creationId xmlns:a16="http://schemas.microsoft.com/office/drawing/2014/main" id="{2108E387-EA62-8D47-BA96-C06479EA6FDB}"/>
              </a:ext>
            </a:extLst>
          </p:cNvPr>
          <p:cNvSpPr>
            <a:spLocks noGrp="1"/>
          </p:cNvSpPr>
          <p:nvPr>
            <p:ph type="body" sz="quarter" idx="75" hasCustomPrompt="1"/>
          </p:nvPr>
        </p:nvSpPr>
        <p:spPr>
          <a:xfrm>
            <a:off x="9103755"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1" name="Espace réservé du numéro de diapositive 3">
            <a:extLst>
              <a:ext uri="{FF2B5EF4-FFF2-40B4-BE49-F238E27FC236}">
                <a16:creationId xmlns:a16="http://schemas.microsoft.com/office/drawing/2014/main" id="{E8A3C185-4782-A44E-82B6-F1ACF4E0693D}"/>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Tree>
    <p:extLst>
      <p:ext uri="{BB962C8B-B14F-4D97-AF65-F5344CB8AC3E}">
        <p14:creationId xmlns:p14="http://schemas.microsoft.com/office/powerpoint/2010/main" val="2994787470"/>
      </p:ext>
    </p:extLst>
  </p:cSld>
  <p:clrMapOvr>
    <a:masterClrMapping/>
  </p:clrMapOvr>
  <p:hf hdr="0" dt="0"/>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Timeline_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CF333-90EC-4E4A-959E-B1C568F7BDAB}"/>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4BD2C8B6-C388-B64B-AA0F-B591091182F9}"/>
              </a:ext>
            </a:extLst>
          </p:cNvPr>
          <p:cNvSpPr>
            <a:spLocks noGrp="1"/>
          </p:cNvSpPr>
          <p:nvPr>
            <p:ph type="ftr" sz="quarter" idx="10"/>
          </p:nvPr>
        </p:nvSpPr>
        <p:spPr/>
        <p:txBody>
          <a:bodyPr/>
          <a:lstStyle/>
          <a:p>
            <a:r>
              <a:rPr lang="fr-FR"/>
              <a:t>JEUX OLYMPIQUES ET PARALYMPIQUES DE PARIS 2024 | Date</a:t>
            </a:r>
          </a:p>
        </p:txBody>
      </p:sp>
      <p:sp>
        <p:nvSpPr>
          <p:cNvPr id="5" name="Espace réservé du texte 3">
            <a:extLst>
              <a:ext uri="{FF2B5EF4-FFF2-40B4-BE49-F238E27FC236}">
                <a16:creationId xmlns:a16="http://schemas.microsoft.com/office/drawing/2014/main" id="{2058B1FF-9E61-1E45-BFED-A106BAC58A2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D9D444E3-CA77-F14A-BFF4-5C31B2CC9E75}"/>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9BC772D1-B624-DE4A-8476-A30BDDBE227C}"/>
              </a:ext>
            </a:extLst>
          </p:cNvPr>
          <p:cNvSpPr/>
          <p:nvPr/>
        </p:nvSpPr>
        <p:spPr>
          <a:xfrm>
            <a:off x="0" y="3884660"/>
            <a:ext cx="12192001" cy="3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grpSp>
        <p:nvGrpSpPr>
          <p:cNvPr id="8" name="Groupe 7">
            <a:extLst>
              <a:ext uri="{FF2B5EF4-FFF2-40B4-BE49-F238E27FC236}">
                <a16:creationId xmlns:a16="http://schemas.microsoft.com/office/drawing/2014/main" id="{F14DB88F-5D31-D243-A5A1-59456DBEFB59}"/>
              </a:ext>
            </a:extLst>
          </p:cNvPr>
          <p:cNvGrpSpPr/>
          <p:nvPr/>
        </p:nvGrpSpPr>
        <p:grpSpPr>
          <a:xfrm>
            <a:off x="645617" y="3903981"/>
            <a:ext cx="11187283" cy="247234"/>
            <a:chOff x="645596" y="3157344"/>
            <a:chExt cx="11186404" cy="543312"/>
          </a:xfrm>
        </p:grpSpPr>
        <p:cxnSp>
          <p:nvCxnSpPr>
            <p:cNvPr id="10" name="Connecteur droit 9">
              <a:extLst>
                <a:ext uri="{FF2B5EF4-FFF2-40B4-BE49-F238E27FC236}">
                  <a16:creationId xmlns:a16="http://schemas.microsoft.com/office/drawing/2014/main" id="{E1535069-5688-1D4B-AE13-7A4F803E0009}"/>
                </a:ext>
              </a:extLst>
            </p:cNvPr>
            <p:cNvCxnSpPr>
              <a:cxnSpLocks/>
            </p:cNvCxnSpPr>
            <p:nvPr/>
          </p:nvCxnSpPr>
          <p:spPr>
            <a:xfrm>
              <a:off x="11832000"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60F823F-D2F6-CE4C-98EC-254E2508B05C}"/>
                </a:ext>
              </a:extLst>
            </p:cNvPr>
            <p:cNvCxnSpPr>
              <a:cxnSpLocks/>
            </p:cNvCxnSpPr>
            <p:nvPr/>
          </p:nvCxnSpPr>
          <p:spPr>
            <a:xfrm>
              <a:off x="18885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AA98F10-60C5-704D-8C62-C5F43F030A9C}"/>
                </a:ext>
              </a:extLst>
            </p:cNvPr>
            <p:cNvCxnSpPr>
              <a:cxnSpLocks/>
            </p:cNvCxnSpPr>
            <p:nvPr/>
          </p:nvCxnSpPr>
          <p:spPr>
            <a:xfrm>
              <a:off x="31314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93BD53C-04F2-B24D-AA91-1FB6343AD693}"/>
                </a:ext>
              </a:extLst>
            </p:cNvPr>
            <p:cNvCxnSpPr>
              <a:cxnSpLocks/>
            </p:cNvCxnSpPr>
            <p:nvPr/>
          </p:nvCxnSpPr>
          <p:spPr>
            <a:xfrm>
              <a:off x="43743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92B08A5-4482-ED43-8AE4-490A8993C396}"/>
                </a:ext>
              </a:extLst>
            </p:cNvPr>
            <p:cNvCxnSpPr>
              <a:cxnSpLocks/>
            </p:cNvCxnSpPr>
            <p:nvPr/>
          </p:nvCxnSpPr>
          <p:spPr>
            <a:xfrm>
              <a:off x="56173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91DD70E-1A26-B246-A807-B26FE45CC923}"/>
                </a:ext>
              </a:extLst>
            </p:cNvPr>
            <p:cNvCxnSpPr>
              <a:cxnSpLocks/>
            </p:cNvCxnSpPr>
            <p:nvPr/>
          </p:nvCxnSpPr>
          <p:spPr>
            <a:xfrm>
              <a:off x="68602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A95193F-6270-D94D-AE1F-E6FE48E6BAF6}"/>
                </a:ext>
              </a:extLst>
            </p:cNvPr>
            <p:cNvCxnSpPr>
              <a:cxnSpLocks/>
            </p:cNvCxnSpPr>
            <p:nvPr/>
          </p:nvCxnSpPr>
          <p:spPr>
            <a:xfrm>
              <a:off x="81031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0335F83-5B10-8546-9812-0E417731C85D}"/>
                </a:ext>
              </a:extLst>
            </p:cNvPr>
            <p:cNvCxnSpPr>
              <a:cxnSpLocks/>
            </p:cNvCxnSpPr>
            <p:nvPr/>
          </p:nvCxnSpPr>
          <p:spPr>
            <a:xfrm>
              <a:off x="93461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69B00FF-A709-734E-88BF-07B176CBE661}"/>
                </a:ext>
              </a:extLst>
            </p:cNvPr>
            <p:cNvCxnSpPr>
              <a:cxnSpLocks/>
            </p:cNvCxnSpPr>
            <p:nvPr/>
          </p:nvCxnSpPr>
          <p:spPr>
            <a:xfrm>
              <a:off x="105890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0409BF3-5B3D-2941-800E-5DC8296D00C6}"/>
                </a:ext>
              </a:extLst>
            </p:cNvPr>
            <p:cNvCxnSpPr>
              <a:cxnSpLocks/>
            </p:cNvCxnSpPr>
            <p:nvPr/>
          </p:nvCxnSpPr>
          <p:spPr>
            <a:xfrm>
              <a:off x="6455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Espace réservé du texte 11">
            <a:extLst>
              <a:ext uri="{FF2B5EF4-FFF2-40B4-BE49-F238E27FC236}">
                <a16:creationId xmlns:a16="http://schemas.microsoft.com/office/drawing/2014/main" id="{BE252CE1-1F95-EE47-8B6A-5AE91C30B736}"/>
              </a:ext>
            </a:extLst>
          </p:cNvPr>
          <p:cNvSpPr>
            <a:spLocks noGrp="1"/>
          </p:cNvSpPr>
          <p:nvPr>
            <p:ph type="body" sz="quarter" idx="55" hasCustomPrompt="1"/>
          </p:nvPr>
        </p:nvSpPr>
        <p:spPr>
          <a:xfrm>
            <a:off x="20198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0" name="Espace réservé du texte 11">
            <a:extLst>
              <a:ext uri="{FF2B5EF4-FFF2-40B4-BE49-F238E27FC236}">
                <a16:creationId xmlns:a16="http://schemas.microsoft.com/office/drawing/2014/main" id="{3DC24312-0A1F-3849-962F-1CDD229E448B}"/>
              </a:ext>
            </a:extLst>
          </p:cNvPr>
          <p:cNvSpPr>
            <a:spLocks noGrp="1"/>
          </p:cNvSpPr>
          <p:nvPr>
            <p:ph type="body" sz="quarter" idx="56"/>
          </p:nvPr>
        </p:nvSpPr>
        <p:spPr>
          <a:xfrm>
            <a:off x="20198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1" name="Espace réservé du texte 11">
            <a:extLst>
              <a:ext uri="{FF2B5EF4-FFF2-40B4-BE49-F238E27FC236}">
                <a16:creationId xmlns:a16="http://schemas.microsoft.com/office/drawing/2014/main" id="{A3E70506-7582-E345-AD2C-3F323ABC99A8}"/>
              </a:ext>
            </a:extLst>
          </p:cNvPr>
          <p:cNvSpPr>
            <a:spLocks noGrp="1"/>
          </p:cNvSpPr>
          <p:nvPr>
            <p:ph type="body" sz="quarter" idx="57" hasCustomPrompt="1"/>
          </p:nvPr>
        </p:nvSpPr>
        <p:spPr>
          <a:xfrm>
            <a:off x="7126065"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2" name="Espace réservé du texte 11">
            <a:extLst>
              <a:ext uri="{FF2B5EF4-FFF2-40B4-BE49-F238E27FC236}">
                <a16:creationId xmlns:a16="http://schemas.microsoft.com/office/drawing/2014/main" id="{E5F551AE-0054-4A4B-A643-A1CAE7B41C05}"/>
              </a:ext>
            </a:extLst>
          </p:cNvPr>
          <p:cNvSpPr>
            <a:spLocks noGrp="1"/>
          </p:cNvSpPr>
          <p:nvPr>
            <p:ph type="body" sz="quarter" idx="58"/>
          </p:nvPr>
        </p:nvSpPr>
        <p:spPr>
          <a:xfrm>
            <a:off x="7126065"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0E9D2703-B3BB-B64A-ABEE-BD2CE1E627AB}"/>
              </a:ext>
            </a:extLst>
          </p:cNvPr>
          <p:cNvSpPr>
            <a:spLocks noGrp="1"/>
          </p:cNvSpPr>
          <p:nvPr>
            <p:ph type="body" sz="quarter" idx="59" hasCustomPrompt="1"/>
          </p:nvPr>
        </p:nvSpPr>
        <p:spPr>
          <a:xfrm>
            <a:off x="96535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4" name="Espace réservé du texte 11">
            <a:extLst>
              <a:ext uri="{FF2B5EF4-FFF2-40B4-BE49-F238E27FC236}">
                <a16:creationId xmlns:a16="http://schemas.microsoft.com/office/drawing/2014/main" id="{A491C22F-02B1-604E-B0DD-F30EB524781D}"/>
              </a:ext>
            </a:extLst>
          </p:cNvPr>
          <p:cNvSpPr>
            <a:spLocks noGrp="1"/>
          </p:cNvSpPr>
          <p:nvPr>
            <p:ph type="body" sz="quarter" idx="60"/>
          </p:nvPr>
        </p:nvSpPr>
        <p:spPr>
          <a:xfrm>
            <a:off x="96535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5" name="Espace réservé du texte 11">
            <a:extLst>
              <a:ext uri="{FF2B5EF4-FFF2-40B4-BE49-F238E27FC236}">
                <a16:creationId xmlns:a16="http://schemas.microsoft.com/office/drawing/2014/main" id="{18011A93-DE71-4346-8141-36EC66EA8215}"/>
              </a:ext>
            </a:extLst>
          </p:cNvPr>
          <p:cNvSpPr>
            <a:spLocks noGrp="1"/>
          </p:cNvSpPr>
          <p:nvPr>
            <p:ph type="body" sz="quarter" idx="63" hasCustomPrompt="1"/>
          </p:nvPr>
        </p:nvSpPr>
        <p:spPr>
          <a:xfrm>
            <a:off x="330407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6" name="Espace réservé du texte 11">
            <a:extLst>
              <a:ext uri="{FF2B5EF4-FFF2-40B4-BE49-F238E27FC236}">
                <a16:creationId xmlns:a16="http://schemas.microsoft.com/office/drawing/2014/main" id="{1F9DC6CB-FC60-6D4D-9232-07786816255D}"/>
              </a:ext>
            </a:extLst>
          </p:cNvPr>
          <p:cNvSpPr>
            <a:spLocks noGrp="1"/>
          </p:cNvSpPr>
          <p:nvPr>
            <p:ph type="body" sz="quarter" idx="64"/>
          </p:nvPr>
        </p:nvSpPr>
        <p:spPr>
          <a:xfrm>
            <a:off x="3304079"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7" name="Espace réservé du texte 11">
            <a:extLst>
              <a:ext uri="{FF2B5EF4-FFF2-40B4-BE49-F238E27FC236}">
                <a16:creationId xmlns:a16="http://schemas.microsoft.com/office/drawing/2014/main" id="{4C666A58-7DBC-FA44-8C8E-633812E4DD77}"/>
              </a:ext>
            </a:extLst>
          </p:cNvPr>
          <p:cNvSpPr>
            <a:spLocks noGrp="1"/>
          </p:cNvSpPr>
          <p:nvPr>
            <p:ph type="body" sz="quarter" idx="65" hasCustomPrompt="1"/>
          </p:nvPr>
        </p:nvSpPr>
        <p:spPr>
          <a:xfrm>
            <a:off x="587261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8" name="Espace réservé du texte 11">
            <a:extLst>
              <a:ext uri="{FF2B5EF4-FFF2-40B4-BE49-F238E27FC236}">
                <a16:creationId xmlns:a16="http://schemas.microsoft.com/office/drawing/2014/main" id="{53D81041-2AB1-EB4E-B7A7-AE930E234669}"/>
              </a:ext>
            </a:extLst>
          </p:cNvPr>
          <p:cNvSpPr>
            <a:spLocks noGrp="1"/>
          </p:cNvSpPr>
          <p:nvPr>
            <p:ph type="body" sz="quarter" idx="66"/>
          </p:nvPr>
        </p:nvSpPr>
        <p:spPr>
          <a:xfrm>
            <a:off x="5872619" y="5065921"/>
            <a:ext cx="1793079" cy="1079999"/>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9" name="Espace réservé du texte 11">
            <a:extLst>
              <a:ext uri="{FF2B5EF4-FFF2-40B4-BE49-F238E27FC236}">
                <a16:creationId xmlns:a16="http://schemas.microsoft.com/office/drawing/2014/main" id="{6DD3A39F-911C-5542-AA97-AACF5D33E9A6}"/>
              </a:ext>
            </a:extLst>
          </p:cNvPr>
          <p:cNvSpPr>
            <a:spLocks noGrp="1"/>
          </p:cNvSpPr>
          <p:nvPr>
            <p:ph type="body" sz="quarter" idx="67" hasCustomPrompt="1"/>
          </p:nvPr>
        </p:nvSpPr>
        <p:spPr>
          <a:xfrm>
            <a:off x="8410335"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7B1E4E51-99B6-F44B-AD11-CFFFA637A994}"/>
              </a:ext>
            </a:extLst>
          </p:cNvPr>
          <p:cNvSpPr>
            <a:spLocks noGrp="1"/>
          </p:cNvSpPr>
          <p:nvPr>
            <p:ph type="body" sz="quarter" idx="68"/>
          </p:nvPr>
        </p:nvSpPr>
        <p:spPr>
          <a:xfrm>
            <a:off x="8410335"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1" name="Espace réservé du texte 11">
            <a:extLst>
              <a:ext uri="{FF2B5EF4-FFF2-40B4-BE49-F238E27FC236}">
                <a16:creationId xmlns:a16="http://schemas.microsoft.com/office/drawing/2014/main" id="{207B9924-62D1-3647-A1A8-08C760242CCD}"/>
              </a:ext>
            </a:extLst>
          </p:cNvPr>
          <p:cNvSpPr>
            <a:spLocks noGrp="1"/>
          </p:cNvSpPr>
          <p:nvPr>
            <p:ph type="body" sz="quarter" idx="70" hasCustomPrompt="1"/>
          </p:nvPr>
        </p:nvSpPr>
        <p:spPr>
          <a:xfrm>
            <a:off x="4527444"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2" name="Espace réservé du texte 11">
            <a:extLst>
              <a:ext uri="{FF2B5EF4-FFF2-40B4-BE49-F238E27FC236}">
                <a16:creationId xmlns:a16="http://schemas.microsoft.com/office/drawing/2014/main" id="{B067D429-2981-464D-9B57-8E84FE73B0D7}"/>
              </a:ext>
            </a:extLst>
          </p:cNvPr>
          <p:cNvSpPr>
            <a:spLocks noGrp="1"/>
          </p:cNvSpPr>
          <p:nvPr>
            <p:ph type="body" sz="quarter" idx="71"/>
          </p:nvPr>
        </p:nvSpPr>
        <p:spPr>
          <a:xfrm>
            <a:off x="4527444" y="2468778"/>
            <a:ext cx="1793079" cy="1078698"/>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3" name="Espace réservé du texte 11">
            <a:extLst>
              <a:ext uri="{FF2B5EF4-FFF2-40B4-BE49-F238E27FC236}">
                <a16:creationId xmlns:a16="http://schemas.microsoft.com/office/drawing/2014/main" id="{A5EAD38F-59C9-1D42-9D02-86A336A320E7}"/>
              </a:ext>
            </a:extLst>
          </p:cNvPr>
          <p:cNvSpPr>
            <a:spLocks noGrp="1"/>
          </p:cNvSpPr>
          <p:nvPr>
            <p:ph type="body" sz="quarter" idx="72" hasCustomPrompt="1"/>
          </p:nvPr>
        </p:nvSpPr>
        <p:spPr>
          <a:xfrm>
            <a:off x="766363"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EA9DB0F2-61AF-EF4E-A21B-391C55656D1E}"/>
              </a:ext>
            </a:extLst>
          </p:cNvPr>
          <p:cNvSpPr>
            <a:spLocks noGrp="1"/>
          </p:cNvSpPr>
          <p:nvPr>
            <p:ph type="body" sz="quarter" idx="73"/>
          </p:nvPr>
        </p:nvSpPr>
        <p:spPr>
          <a:xfrm>
            <a:off x="766363"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7" name="Espace réservé du numéro de diapositive 3">
            <a:extLst>
              <a:ext uri="{FF2B5EF4-FFF2-40B4-BE49-F238E27FC236}">
                <a16:creationId xmlns:a16="http://schemas.microsoft.com/office/drawing/2014/main" id="{A47D6222-4106-5B4F-A4C1-1C1192242CF6}"/>
              </a:ext>
            </a:extLst>
          </p:cNvPr>
          <p:cNvSpPr>
            <a:spLocks noGrp="1"/>
          </p:cNvSpPr>
          <p:nvPr>
            <p:ph type="sldNum" sz="quarter" idx="11"/>
          </p:nvPr>
        </p:nvSpPr>
        <p:spPr>
          <a:xfrm>
            <a:off x="11663197" y="6500697"/>
            <a:ext cx="352330" cy="376129"/>
          </a:xfrm>
          <a:ln>
            <a:solidFill>
              <a:schemeClr val="tx1"/>
            </a:solidFill>
          </a:ln>
        </p:spPr>
        <p:txBody>
          <a:bodyPr/>
          <a:lstStyle/>
          <a:p>
            <a:fld id="{357A9C3B-1893-BB49-A95E-3FB6DF1F64D2}" type="slidenum">
              <a:rPr lang="fr-FR" smtClean="0"/>
              <a:pPr/>
              <a:t>‹N°›</a:t>
            </a:fld>
            <a:endParaRPr lang="fr-FR"/>
          </a:p>
        </p:txBody>
      </p:sp>
    </p:spTree>
    <p:extLst>
      <p:ext uri="{BB962C8B-B14F-4D97-AF65-F5344CB8AC3E}">
        <p14:creationId xmlns:p14="http://schemas.microsoft.com/office/powerpoint/2010/main" val="1041714873"/>
      </p:ext>
    </p:extLst>
  </p:cSld>
  <p:clrMapOvr>
    <a:masterClrMapping/>
  </p:clrMapOvr>
  <p:hf hdr="0" dt="0"/>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Timeline noir_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690DA7C-16AC-CA44-8A7A-DB23B8BA867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78D5769-9256-2144-AFF6-8B1D21B3B92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6" name="Espace réservé de la date 14">
            <a:extLst>
              <a:ext uri="{FF2B5EF4-FFF2-40B4-BE49-F238E27FC236}">
                <a16:creationId xmlns:a16="http://schemas.microsoft.com/office/drawing/2014/main" id="{5DC60659-8032-3A46-881E-6F2AE3E4F17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8">
            <a:extLst>
              <a:ext uri="{FF2B5EF4-FFF2-40B4-BE49-F238E27FC236}">
                <a16:creationId xmlns:a16="http://schemas.microsoft.com/office/drawing/2014/main" id="{2C7C3B86-8920-6B4A-898D-61CDC2EE968E}"/>
              </a:ext>
            </a:extLst>
          </p:cNvPr>
          <p:cNvSpPr>
            <a:spLocks noGrp="1"/>
          </p:cNvSpPr>
          <p:nvPr>
            <p:ph type="body" sz="quarter" idx="27" hasCustomPrompt="1"/>
          </p:nvPr>
        </p:nvSpPr>
        <p:spPr>
          <a:xfrm>
            <a:off x="863822"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 name="Espace réservé du texte 18">
            <a:extLst>
              <a:ext uri="{FF2B5EF4-FFF2-40B4-BE49-F238E27FC236}">
                <a16:creationId xmlns:a16="http://schemas.microsoft.com/office/drawing/2014/main" id="{576DA077-AA46-334D-BFA3-2256E63E09A4}"/>
              </a:ext>
            </a:extLst>
          </p:cNvPr>
          <p:cNvSpPr>
            <a:spLocks noGrp="1"/>
          </p:cNvSpPr>
          <p:nvPr>
            <p:ph type="body" sz="quarter" idx="28" hasCustomPrompt="1"/>
          </p:nvPr>
        </p:nvSpPr>
        <p:spPr>
          <a:xfrm>
            <a:off x="2708666"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 name="Espace réservé du texte 18">
            <a:extLst>
              <a:ext uri="{FF2B5EF4-FFF2-40B4-BE49-F238E27FC236}">
                <a16:creationId xmlns:a16="http://schemas.microsoft.com/office/drawing/2014/main" id="{00F44084-028F-E94B-BF1E-94029CCC911F}"/>
              </a:ext>
            </a:extLst>
          </p:cNvPr>
          <p:cNvSpPr>
            <a:spLocks noGrp="1"/>
          </p:cNvSpPr>
          <p:nvPr>
            <p:ph type="body" sz="quarter" idx="29" hasCustomPrompt="1"/>
          </p:nvPr>
        </p:nvSpPr>
        <p:spPr>
          <a:xfrm>
            <a:off x="4553511"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 name="Espace réservé du texte 18">
            <a:extLst>
              <a:ext uri="{FF2B5EF4-FFF2-40B4-BE49-F238E27FC236}">
                <a16:creationId xmlns:a16="http://schemas.microsoft.com/office/drawing/2014/main" id="{C1B2B137-6787-A149-8755-02EE36992A1A}"/>
              </a:ext>
            </a:extLst>
          </p:cNvPr>
          <p:cNvSpPr>
            <a:spLocks noGrp="1"/>
          </p:cNvSpPr>
          <p:nvPr>
            <p:ph type="body" sz="quarter" idx="30" hasCustomPrompt="1"/>
          </p:nvPr>
        </p:nvSpPr>
        <p:spPr>
          <a:xfrm>
            <a:off x="6398355"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 name="Espace réservé du texte 18">
            <a:extLst>
              <a:ext uri="{FF2B5EF4-FFF2-40B4-BE49-F238E27FC236}">
                <a16:creationId xmlns:a16="http://schemas.microsoft.com/office/drawing/2014/main" id="{033BEC90-D85F-0342-9EBB-6167F9C72E1F}"/>
              </a:ext>
            </a:extLst>
          </p:cNvPr>
          <p:cNvSpPr>
            <a:spLocks noGrp="1"/>
          </p:cNvSpPr>
          <p:nvPr>
            <p:ph type="body" sz="quarter" idx="31" hasCustomPrompt="1"/>
          </p:nvPr>
        </p:nvSpPr>
        <p:spPr>
          <a:xfrm>
            <a:off x="8243199"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2" name="Espace réservé du texte 18">
            <a:extLst>
              <a:ext uri="{FF2B5EF4-FFF2-40B4-BE49-F238E27FC236}">
                <a16:creationId xmlns:a16="http://schemas.microsoft.com/office/drawing/2014/main" id="{F74B06DE-DF6B-F14D-AD1D-756DD1C10541}"/>
              </a:ext>
            </a:extLst>
          </p:cNvPr>
          <p:cNvSpPr>
            <a:spLocks noGrp="1"/>
          </p:cNvSpPr>
          <p:nvPr>
            <p:ph type="body" sz="quarter" idx="32" hasCustomPrompt="1"/>
          </p:nvPr>
        </p:nvSpPr>
        <p:spPr>
          <a:xfrm>
            <a:off x="10088044"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3" name="Espace réservé du texte 16">
            <a:extLst>
              <a:ext uri="{FF2B5EF4-FFF2-40B4-BE49-F238E27FC236}">
                <a16:creationId xmlns:a16="http://schemas.microsoft.com/office/drawing/2014/main" id="{3F561549-A1AE-2D42-A839-ECED82C4EF52}"/>
              </a:ext>
            </a:extLst>
          </p:cNvPr>
          <p:cNvSpPr>
            <a:spLocks noGrp="1"/>
          </p:cNvSpPr>
          <p:nvPr>
            <p:ph type="body" sz="quarter" idx="12" hasCustomPrompt="1"/>
          </p:nvPr>
        </p:nvSpPr>
        <p:spPr>
          <a:xfrm>
            <a:off x="560477" y="1657587"/>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B242A732-AD1B-974C-98F1-A29B0738779F}"/>
              </a:ext>
            </a:extLst>
          </p:cNvPr>
          <p:cNvSpPr>
            <a:spLocks noGrp="1"/>
          </p:cNvSpPr>
          <p:nvPr>
            <p:ph type="body" sz="quarter" idx="24" hasCustomPrompt="1"/>
          </p:nvPr>
        </p:nvSpPr>
        <p:spPr>
          <a:xfrm>
            <a:off x="996642"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BC92E3CE-39CD-1E46-BA0B-C9A7B8CF9CAF}"/>
              </a:ext>
            </a:extLst>
          </p:cNvPr>
          <p:cNvSpPr>
            <a:spLocks noGrp="1"/>
          </p:cNvSpPr>
          <p:nvPr>
            <p:ph type="body" sz="quarter" idx="26"/>
          </p:nvPr>
        </p:nvSpPr>
        <p:spPr>
          <a:xfrm>
            <a:off x="996641"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6" name="Connecteur droit 15">
            <a:extLst>
              <a:ext uri="{FF2B5EF4-FFF2-40B4-BE49-F238E27FC236}">
                <a16:creationId xmlns:a16="http://schemas.microsoft.com/office/drawing/2014/main" id="{E3D9F1E1-1E6C-484E-8F1F-9A7258B12498}"/>
              </a:ext>
            </a:extLst>
          </p:cNvPr>
          <p:cNvCxnSpPr>
            <a:cxnSpLocks/>
          </p:cNvCxnSpPr>
          <p:nvPr/>
        </p:nvCxnSpPr>
        <p:spPr>
          <a:xfrm>
            <a:off x="861511"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space réservé du texte 16">
            <a:extLst>
              <a:ext uri="{FF2B5EF4-FFF2-40B4-BE49-F238E27FC236}">
                <a16:creationId xmlns:a16="http://schemas.microsoft.com/office/drawing/2014/main" id="{5FFF2076-4735-E345-8CFF-690531199895}"/>
              </a:ext>
            </a:extLst>
          </p:cNvPr>
          <p:cNvSpPr>
            <a:spLocks noGrp="1"/>
          </p:cNvSpPr>
          <p:nvPr>
            <p:ph type="body" sz="quarter" idx="33" hasCustomPrompt="1"/>
          </p:nvPr>
        </p:nvSpPr>
        <p:spPr>
          <a:xfrm>
            <a:off x="9788005" y="5832685"/>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8" name="Connecteur droit 17">
            <a:extLst>
              <a:ext uri="{FF2B5EF4-FFF2-40B4-BE49-F238E27FC236}">
                <a16:creationId xmlns:a16="http://schemas.microsoft.com/office/drawing/2014/main" id="{611BC915-338D-7B4E-8587-B0F38E6DA7FC}"/>
              </a:ext>
            </a:extLst>
          </p:cNvPr>
          <p:cNvCxnSpPr>
            <a:cxnSpLocks/>
          </p:cNvCxnSpPr>
          <p:nvPr/>
        </p:nvCxnSpPr>
        <p:spPr>
          <a:xfrm>
            <a:off x="1008903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a:extLst>
              <a:ext uri="{FF2B5EF4-FFF2-40B4-BE49-F238E27FC236}">
                <a16:creationId xmlns:a16="http://schemas.microsoft.com/office/drawing/2014/main" id="{44FE8436-F4C6-0B43-9C4E-819FF31EDC70}"/>
              </a:ext>
            </a:extLst>
          </p:cNvPr>
          <p:cNvSpPr>
            <a:spLocks noGrp="1"/>
          </p:cNvSpPr>
          <p:nvPr>
            <p:ph type="body" sz="quarter" idx="34" hasCustomPrompt="1"/>
          </p:nvPr>
        </p:nvSpPr>
        <p:spPr>
          <a:xfrm>
            <a:off x="1022417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93169532-FD05-8D44-B3D1-B9B587D969A5}"/>
              </a:ext>
            </a:extLst>
          </p:cNvPr>
          <p:cNvSpPr>
            <a:spLocks noGrp="1"/>
          </p:cNvSpPr>
          <p:nvPr>
            <p:ph type="body" sz="quarter" idx="35"/>
          </p:nvPr>
        </p:nvSpPr>
        <p:spPr>
          <a:xfrm>
            <a:off x="10224170"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Espace réservé du texte 16">
            <a:extLst>
              <a:ext uri="{FF2B5EF4-FFF2-40B4-BE49-F238E27FC236}">
                <a16:creationId xmlns:a16="http://schemas.microsoft.com/office/drawing/2014/main" id="{1D711BE7-8FB2-E241-A8F4-565B8A90BD9D}"/>
              </a:ext>
            </a:extLst>
          </p:cNvPr>
          <p:cNvSpPr>
            <a:spLocks noGrp="1"/>
          </p:cNvSpPr>
          <p:nvPr>
            <p:ph type="body" sz="quarter" idx="39" hasCustomPrompt="1"/>
          </p:nvPr>
        </p:nvSpPr>
        <p:spPr>
          <a:xfrm>
            <a:off x="4254161" y="1657587"/>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2" name="Espace réservé du texte 18">
            <a:extLst>
              <a:ext uri="{FF2B5EF4-FFF2-40B4-BE49-F238E27FC236}">
                <a16:creationId xmlns:a16="http://schemas.microsoft.com/office/drawing/2014/main" id="{44B45706-DB8E-ED4E-93A1-593A86EF675B}"/>
              </a:ext>
            </a:extLst>
          </p:cNvPr>
          <p:cNvSpPr>
            <a:spLocks noGrp="1"/>
          </p:cNvSpPr>
          <p:nvPr>
            <p:ph type="body" sz="quarter" idx="40" hasCustomPrompt="1"/>
          </p:nvPr>
        </p:nvSpPr>
        <p:spPr>
          <a:xfrm>
            <a:off x="4690325"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078C4FD-819E-2B42-9641-E040F6C4D6FE}"/>
              </a:ext>
            </a:extLst>
          </p:cNvPr>
          <p:cNvSpPr>
            <a:spLocks noGrp="1"/>
          </p:cNvSpPr>
          <p:nvPr>
            <p:ph type="body" sz="quarter" idx="41"/>
          </p:nvPr>
        </p:nvSpPr>
        <p:spPr>
          <a:xfrm>
            <a:off x="4690325"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4" name="Connecteur droit 23">
            <a:extLst>
              <a:ext uri="{FF2B5EF4-FFF2-40B4-BE49-F238E27FC236}">
                <a16:creationId xmlns:a16="http://schemas.microsoft.com/office/drawing/2014/main" id="{9441DD3F-435B-B24D-A962-A92F2070AFDF}"/>
              </a:ext>
            </a:extLst>
          </p:cNvPr>
          <p:cNvCxnSpPr>
            <a:cxnSpLocks/>
          </p:cNvCxnSpPr>
          <p:nvPr/>
        </p:nvCxnSpPr>
        <p:spPr>
          <a:xfrm>
            <a:off x="4555194"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1FF2C7C9-B36A-CC4F-A506-747DCCF5EFCC}"/>
              </a:ext>
            </a:extLst>
          </p:cNvPr>
          <p:cNvSpPr>
            <a:spLocks noGrp="1"/>
          </p:cNvSpPr>
          <p:nvPr>
            <p:ph type="body" sz="quarter" idx="45" hasCustomPrompt="1"/>
          </p:nvPr>
        </p:nvSpPr>
        <p:spPr>
          <a:xfrm>
            <a:off x="7947844" y="1657587"/>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6" name="Espace réservé du texte 18">
            <a:extLst>
              <a:ext uri="{FF2B5EF4-FFF2-40B4-BE49-F238E27FC236}">
                <a16:creationId xmlns:a16="http://schemas.microsoft.com/office/drawing/2014/main" id="{43BAB511-C71A-2B4E-A5C3-4FEC0E22FDE3}"/>
              </a:ext>
            </a:extLst>
          </p:cNvPr>
          <p:cNvSpPr>
            <a:spLocks noGrp="1"/>
          </p:cNvSpPr>
          <p:nvPr>
            <p:ph type="body" sz="quarter" idx="46" hasCustomPrompt="1"/>
          </p:nvPr>
        </p:nvSpPr>
        <p:spPr>
          <a:xfrm>
            <a:off x="8384008"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7" name="Espace réservé du texte 21">
            <a:extLst>
              <a:ext uri="{FF2B5EF4-FFF2-40B4-BE49-F238E27FC236}">
                <a16:creationId xmlns:a16="http://schemas.microsoft.com/office/drawing/2014/main" id="{DB73C03E-E432-254A-80ED-A7C38CD8F014}"/>
              </a:ext>
            </a:extLst>
          </p:cNvPr>
          <p:cNvSpPr>
            <a:spLocks noGrp="1"/>
          </p:cNvSpPr>
          <p:nvPr>
            <p:ph type="body" sz="quarter" idx="47"/>
          </p:nvPr>
        </p:nvSpPr>
        <p:spPr>
          <a:xfrm>
            <a:off x="8384008"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8" name="Connecteur droit 27">
            <a:extLst>
              <a:ext uri="{FF2B5EF4-FFF2-40B4-BE49-F238E27FC236}">
                <a16:creationId xmlns:a16="http://schemas.microsoft.com/office/drawing/2014/main" id="{ED79F5D6-355C-6D40-B2D6-C53775054EA4}"/>
              </a:ext>
            </a:extLst>
          </p:cNvPr>
          <p:cNvCxnSpPr>
            <a:cxnSpLocks/>
          </p:cNvCxnSpPr>
          <p:nvPr/>
        </p:nvCxnSpPr>
        <p:spPr>
          <a:xfrm>
            <a:off x="8248877"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Espace réservé du texte 16">
            <a:extLst>
              <a:ext uri="{FF2B5EF4-FFF2-40B4-BE49-F238E27FC236}">
                <a16:creationId xmlns:a16="http://schemas.microsoft.com/office/drawing/2014/main" id="{39D60D94-A820-4549-9D4E-A0864D73F41C}"/>
              </a:ext>
            </a:extLst>
          </p:cNvPr>
          <p:cNvSpPr>
            <a:spLocks noGrp="1"/>
          </p:cNvSpPr>
          <p:nvPr>
            <p:ph type="body" sz="quarter" idx="48" hasCustomPrompt="1"/>
          </p:nvPr>
        </p:nvSpPr>
        <p:spPr>
          <a:xfrm>
            <a:off x="2396415" y="5832685"/>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0" name="Connecteur droit 29">
            <a:extLst>
              <a:ext uri="{FF2B5EF4-FFF2-40B4-BE49-F238E27FC236}">
                <a16:creationId xmlns:a16="http://schemas.microsoft.com/office/drawing/2014/main" id="{B2C8A330-1A7B-CB4D-9CF5-6953F7B1110E}"/>
              </a:ext>
            </a:extLst>
          </p:cNvPr>
          <p:cNvCxnSpPr>
            <a:cxnSpLocks/>
          </p:cNvCxnSpPr>
          <p:nvPr/>
        </p:nvCxnSpPr>
        <p:spPr>
          <a:xfrm>
            <a:off x="269744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space réservé du texte 18">
            <a:extLst>
              <a:ext uri="{FF2B5EF4-FFF2-40B4-BE49-F238E27FC236}">
                <a16:creationId xmlns:a16="http://schemas.microsoft.com/office/drawing/2014/main" id="{CF04B0C2-ACD1-C649-8C59-8483CFC9A8B9}"/>
              </a:ext>
            </a:extLst>
          </p:cNvPr>
          <p:cNvSpPr>
            <a:spLocks noGrp="1"/>
          </p:cNvSpPr>
          <p:nvPr>
            <p:ph type="body" sz="quarter" idx="49" hasCustomPrompt="1"/>
          </p:nvPr>
        </p:nvSpPr>
        <p:spPr>
          <a:xfrm>
            <a:off x="283258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2" name="Espace réservé du texte 21">
            <a:extLst>
              <a:ext uri="{FF2B5EF4-FFF2-40B4-BE49-F238E27FC236}">
                <a16:creationId xmlns:a16="http://schemas.microsoft.com/office/drawing/2014/main" id="{8103A02F-B668-9740-800B-46F22E3723D6}"/>
              </a:ext>
            </a:extLst>
          </p:cNvPr>
          <p:cNvSpPr>
            <a:spLocks noGrp="1"/>
          </p:cNvSpPr>
          <p:nvPr>
            <p:ph type="body" sz="quarter" idx="50"/>
          </p:nvPr>
        </p:nvSpPr>
        <p:spPr>
          <a:xfrm>
            <a:off x="283257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3" name="Espace réservé du texte 16">
            <a:extLst>
              <a:ext uri="{FF2B5EF4-FFF2-40B4-BE49-F238E27FC236}">
                <a16:creationId xmlns:a16="http://schemas.microsoft.com/office/drawing/2014/main" id="{FCA94642-232D-0F4D-B850-1CF649F7756B}"/>
              </a:ext>
            </a:extLst>
          </p:cNvPr>
          <p:cNvSpPr>
            <a:spLocks noGrp="1"/>
          </p:cNvSpPr>
          <p:nvPr>
            <p:ph type="body" sz="quarter" idx="51" hasCustomPrompt="1"/>
          </p:nvPr>
        </p:nvSpPr>
        <p:spPr>
          <a:xfrm>
            <a:off x="6107685" y="5832685"/>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4" name="Connecteur droit 33">
            <a:extLst>
              <a:ext uri="{FF2B5EF4-FFF2-40B4-BE49-F238E27FC236}">
                <a16:creationId xmlns:a16="http://schemas.microsoft.com/office/drawing/2014/main" id="{CF00906B-AD98-2242-889A-566CAEAFBEE2}"/>
              </a:ext>
            </a:extLst>
          </p:cNvPr>
          <p:cNvCxnSpPr>
            <a:cxnSpLocks/>
          </p:cNvCxnSpPr>
          <p:nvPr/>
        </p:nvCxnSpPr>
        <p:spPr>
          <a:xfrm>
            <a:off x="6408718"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Espace réservé du texte 18">
            <a:extLst>
              <a:ext uri="{FF2B5EF4-FFF2-40B4-BE49-F238E27FC236}">
                <a16:creationId xmlns:a16="http://schemas.microsoft.com/office/drawing/2014/main" id="{F0E7FBEC-374C-BA41-AABA-740C47F58B8D}"/>
              </a:ext>
            </a:extLst>
          </p:cNvPr>
          <p:cNvSpPr>
            <a:spLocks noGrp="1"/>
          </p:cNvSpPr>
          <p:nvPr>
            <p:ph type="body" sz="quarter" idx="52" hasCustomPrompt="1"/>
          </p:nvPr>
        </p:nvSpPr>
        <p:spPr>
          <a:xfrm>
            <a:off x="6543849"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6" name="Espace réservé du texte 21">
            <a:extLst>
              <a:ext uri="{FF2B5EF4-FFF2-40B4-BE49-F238E27FC236}">
                <a16:creationId xmlns:a16="http://schemas.microsoft.com/office/drawing/2014/main" id="{160E9F2C-8AC5-214A-A84F-CC7895D7AB6F}"/>
              </a:ext>
            </a:extLst>
          </p:cNvPr>
          <p:cNvSpPr>
            <a:spLocks noGrp="1"/>
          </p:cNvSpPr>
          <p:nvPr>
            <p:ph type="body" sz="quarter" idx="53"/>
          </p:nvPr>
        </p:nvSpPr>
        <p:spPr>
          <a:xfrm>
            <a:off x="654384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7" name="Espace réservé du texte 18">
            <a:extLst>
              <a:ext uri="{FF2B5EF4-FFF2-40B4-BE49-F238E27FC236}">
                <a16:creationId xmlns:a16="http://schemas.microsoft.com/office/drawing/2014/main" id="{D225879B-7A84-F749-BD7A-4A4EE84915AE}"/>
              </a:ext>
            </a:extLst>
          </p:cNvPr>
          <p:cNvSpPr>
            <a:spLocks noGrp="1"/>
          </p:cNvSpPr>
          <p:nvPr>
            <p:ph type="body" sz="quarter" idx="54" hasCustomPrompt="1"/>
          </p:nvPr>
        </p:nvSpPr>
        <p:spPr>
          <a:xfrm>
            <a:off x="863822"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8" name="Espace réservé du texte 18">
            <a:extLst>
              <a:ext uri="{FF2B5EF4-FFF2-40B4-BE49-F238E27FC236}">
                <a16:creationId xmlns:a16="http://schemas.microsoft.com/office/drawing/2014/main" id="{E7643116-0385-4245-AFB7-A787718F4AAE}"/>
              </a:ext>
            </a:extLst>
          </p:cNvPr>
          <p:cNvSpPr>
            <a:spLocks noGrp="1"/>
          </p:cNvSpPr>
          <p:nvPr>
            <p:ph type="body" sz="quarter" idx="55" hasCustomPrompt="1"/>
          </p:nvPr>
        </p:nvSpPr>
        <p:spPr>
          <a:xfrm>
            <a:off x="2708666"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9" name="Espace réservé du texte 18">
            <a:extLst>
              <a:ext uri="{FF2B5EF4-FFF2-40B4-BE49-F238E27FC236}">
                <a16:creationId xmlns:a16="http://schemas.microsoft.com/office/drawing/2014/main" id="{92BF5645-2A07-9C49-ABAA-2FE5B5584B1D}"/>
              </a:ext>
            </a:extLst>
          </p:cNvPr>
          <p:cNvSpPr>
            <a:spLocks noGrp="1"/>
          </p:cNvSpPr>
          <p:nvPr>
            <p:ph type="body" sz="quarter" idx="56" hasCustomPrompt="1"/>
          </p:nvPr>
        </p:nvSpPr>
        <p:spPr>
          <a:xfrm>
            <a:off x="4553511"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0" name="Espace réservé du texte 18">
            <a:extLst>
              <a:ext uri="{FF2B5EF4-FFF2-40B4-BE49-F238E27FC236}">
                <a16:creationId xmlns:a16="http://schemas.microsoft.com/office/drawing/2014/main" id="{794BFD20-199E-B941-A69A-F48B76EFA87F}"/>
              </a:ext>
            </a:extLst>
          </p:cNvPr>
          <p:cNvSpPr>
            <a:spLocks noGrp="1"/>
          </p:cNvSpPr>
          <p:nvPr>
            <p:ph type="body" sz="quarter" idx="57" hasCustomPrompt="1"/>
          </p:nvPr>
        </p:nvSpPr>
        <p:spPr>
          <a:xfrm>
            <a:off x="6398355"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1" name="Espace réservé du texte 18">
            <a:extLst>
              <a:ext uri="{FF2B5EF4-FFF2-40B4-BE49-F238E27FC236}">
                <a16:creationId xmlns:a16="http://schemas.microsoft.com/office/drawing/2014/main" id="{13F60A0A-FEF8-E441-972C-7A9122709F88}"/>
              </a:ext>
            </a:extLst>
          </p:cNvPr>
          <p:cNvSpPr>
            <a:spLocks noGrp="1"/>
          </p:cNvSpPr>
          <p:nvPr>
            <p:ph type="body" sz="quarter" idx="58" hasCustomPrompt="1"/>
          </p:nvPr>
        </p:nvSpPr>
        <p:spPr>
          <a:xfrm>
            <a:off x="8243199"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2" name="Espace réservé du texte 18">
            <a:extLst>
              <a:ext uri="{FF2B5EF4-FFF2-40B4-BE49-F238E27FC236}">
                <a16:creationId xmlns:a16="http://schemas.microsoft.com/office/drawing/2014/main" id="{6C0C3BDE-1697-CF41-94CF-F7D21CE43BFF}"/>
              </a:ext>
            </a:extLst>
          </p:cNvPr>
          <p:cNvSpPr>
            <a:spLocks noGrp="1"/>
          </p:cNvSpPr>
          <p:nvPr>
            <p:ph type="body" sz="quarter" idx="59" hasCustomPrompt="1"/>
          </p:nvPr>
        </p:nvSpPr>
        <p:spPr>
          <a:xfrm>
            <a:off x="10088044"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43" name="Connecteur droit 42">
            <a:extLst>
              <a:ext uri="{FF2B5EF4-FFF2-40B4-BE49-F238E27FC236}">
                <a16:creationId xmlns:a16="http://schemas.microsoft.com/office/drawing/2014/main" id="{F4A07346-366E-3143-8EB8-B8A608AF4766}"/>
              </a:ext>
            </a:extLst>
          </p:cNvPr>
          <p:cNvCxnSpPr>
            <a:cxnSpLocks/>
          </p:cNvCxnSpPr>
          <p:nvPr/>
        </p:nvCxnSpPr>
        <p:spPr>
          <a:xfrm>
            <a:off x="653565" y="3890535"/>
            <a:ext cx="115278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itre 1">
            <a:extLst>
              <a:ext uri="{FF2B5EF4-FFF2-40B4-BE49-F238E27FC236}">
                <a16:creationId xmlns:a16="http://schemas.microsoft.com/office/drawing/2014/main" id="{166F6E73-160B-414E-95E7-CFDB88F7940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45" name="Espace réservé du texte 3">
            <a:extLst>
              <a:ext uri="{FF2B5EF4-FFF2-40B4-BE49-F238E27FC236}">
                <a16:creationId xmlns:a16="http://schemas.microsoft.com/office/drawing/2014/main" id="{109A1FFB-4EB4-0A46-92FF-6A856A722B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2244031"/>
      </p:ext>
    </p:extLst>
  </p:cSld>
  <p:clrMapOvr>
    <a:masterClrMapping/>
  </p:clrMapOvr>
  <p:hf hdr="0" dt="0"/>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Timeline noir_2">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357A9C3B-1893-BB49-A95E-3FB6DF1F64D2}" type="slidenum">
              <a:rPr lang="fr-FR" smtClean="0"/>
              <a:pPr/>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Tree>
    <p:extLst>
      <p:ext uri="{BB962C8B-B14F-4D97-AF65-F5344CB8AC3E}">
        <p14:creationId xmlns:p14="http://schemas.microsoft.com/office/powerpoint/2010/main" val="2627687485"/>
      </p:ext>
    </p:extLst>
  </p:cSld>
  <p:clrMapOvr>
    <a:masterClrMapping/>
  </p:clrMapOvr>
  <p:hf hdr="0" dt="0"/>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Timeline noir_3">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p:nvSpPr>
        <p:spPr>
          <a:xfrm>
            <a:off x="6100313" y="39001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501506552"/>
      </p:ext>
    </p:extLst>
  </p:cSld>
  <p:clrMapOvr>
    <a:masterClrMapping/>
  </p:clrMapOvr>
  <p:hf hdr="0" dt="0"/>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Timeline noir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357A9C3B-1893-BB49-A95E-3FB6DF1F64D2}" type="slidenum">
              <a:rPr lang="fr-FR" smtClean="0"/>
              <a:pPr/>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p:nvSpPr>
        <p:spPr>
          <a:xfrm>
            <a:off x="6096000" y="454220"/>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bg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191155379"/>
      </p:ext>
    </p:extLst>
  </p:cSld>
  <p:clrMapOvr>
    <a:masterClrMapping/>
  </p:clrMapOvr>
  <p:hf hdr="0" dt="0"/>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Timeline noir_5">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357A9C3B-1893-BB49-A95E-3FB6DF1F64D2}" type="slidenum">
              <a:rPr lang="fr-FR" smtClean="0"/>
              <a:pPr/>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p:nvSpPr>
        <p:spPr>
          <a:xfrm rot="5400000">
            <a:off x="11530205"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2891281421"/>
      </p:ext>
    </p:extLst>
  </p:cSld>
  <p:clrMapOvr>
    <a:masterClrMapping/>
  </p:clrMapOvr>
  <p:hf hdr="0" dt="0"/>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Timeline noir_6">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357A9C3B-1893-BB49-A95E-3FB6DF1F64D2}" type="slidenum">
              <a:rPr lang="fr-FR" smtClean="0"/>
              <a:pPr/>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3065159556"/>
      </p:ext>
    </p:extLst>
  </p:cSld>
  <p:clrMapOvr>
    <a:masterClrMapping/>
  </p:clrMapOvr>
  <p:hf hdr="0" dt="0"/>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Timeline noir_7">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357A9C3B-1893-BB49-A95E-3FB6DF1F64D2}" type="slidenum">
              <a:rPr lang="fr-FR" smtClean="0"/>
              <a:pPr/>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Tree>
    <p:extLst>
      <p:ext uri="{BB962C8B-B14F-4D97-AF65-F5344CB8AC3E}">
        <p14:creationId xmlns:p14="http://schemas.microsoft.com/office/powerpoint/2010/main" val="914631098"/>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ommaire 4">
    <p:bg>
      <p:bgPr>
        <a:solidFill>
          <a:srgbClr val="FF5757"/>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rot="16200000">
            <a:off x="-3272012" y="2921186"/>
            <a:ext cx="7176977" cy="1015629"/>
          </a:xfrm>
        </p:spPr>
        <p:txBody>
          <a:bodyPr>
            <a:noAutofit/>
          </a:bodyPr>
          <a:lstStyle>
            <a:lvl1pPr algn="ctr">
              <a:defRPr sz="11500" b="1" i="1">
                <a:solidFill>
                  <a:schemeClr val="bg1"/>
                </a:solidFill>
                <a:latin typeface="Paris2024 Black" panose="02010503030201020103" pitchFamily="2" charset="0"/>
              </a:defRPr>
            </a:lvl1pPr>
          </a:lstStyle>
          <a:p>
            <a:r>
              <a:rPr lang="fr-FR"/>
              <a:t>SOMMAIRE</a:t>
            </a:r>
          </a:p>
        </p:txBody>
      </p:sp>
      <p:sp>
        <p:nvSpPr>
          <p:cNvPr id="31" name="Espace réservé du pied de page 4">
            <a:extLst>
              <a:ext uri="{FF2B5EF4-FFF2-40B4-BE49-F238E27FC236}">
                <a16:creationId xmlns:a16="http://schemas.microsoft.com/office/drawing/2014/main" id="{404340E3-B561-DE75-F418-91677BFFAEAF}"/>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Titre de la présentation   |  00 ⏤ 00 ⏤ 2023</a:t>
            </a:r>
          </a:p>
        </p:txBody>
      </p:sp>
      <p:sp>
        <p:nvSpPr>
          <p:cNvPr id="32" name="Espace réservé du numéro de diapositive 2">
            <a:extLst>
              <a:ext uri="{FF2B5EF4-FFF2-40B4-BE49-F238E27FC236}">
                <a16:creationId xmlns:a16="http://schemas.microsoft.com/office/drawing/2014/main" id="{51F0C3DA-DD72-7E6B-D879-06BC8269C6A0}"/>
              </a:ext>
            </a:extLst>
          </p:cNvPr>
          <p:cNvSpPr>
            <a:spLocks noGrp="1"/>
          </p:cNvSpPr>
          <p:nvPr>
            <p:ph type="sldNum" sz="quarter" idx="4"/>
          </p:nvPr>
        </p:nvSpPr>
        <p:spPr>
          <a:xfrm>
            <a:off x="11663197"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19" name="Espace réservé du texte 2">
            <a:extLst>
              <a:ext uri="{FF2B5EF4-FFF2-40B4-BE49-F238E27FC236}">
                <a16:creationId xmlns:a16="http://schemas.microsoft.com/office/drawing/2014/main" id="{E313CF7A-63DB-0392-F537-0CB8B7441297}"/>
              </a:ext>
            </a:extLst>
          </p:cNvPr>
          <p:cNvSpPr>
            <a:spLocks noGrp="1"/>
          </p:cNvSpPr>
          <p:nvPr>
            <p:ph type="body" sz="quarter" idx="34" hasCustomPrompt="1"/>
          </p:nvPr>
        </p:nvSpPr>
        <p:spPr>
          <a:xfrm>
            <a:off x="1757469" y="2008358"/>
            <a:ext cx="2714008" cy="1373823"/>
          </a:xfrm>
          <a:prstGeom prst="rect">
            <a:avLst/>
          </a:prstGeom>
        </p:spPr>
        <p:txBody>
          <a:bodyPr anchor="ctr">
            <a:noAutofit/>
          </a:bodyPr>
          <a:lstStyle>
            <a:lvl1pPr>
              <a:defRPr sz="9600" b="1" i="1">
                <a:solidFill>
                  <a:schemeClr val="bg1"/>
                </a:solidFill>
                <a:latin typeface="Paris2024 Black" panose="020105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418D8D5F-CF49-CFE5-30FE-E803FED85BCF}"/>
              </a:ext>
            </a:extLst>
          </p:cNvPr>
          <p:cNvSpPr>
            <a:spLocks noGrp="1"/>
          </p:cNvSpPr>
          <p:nvPr>
            <p:ph type="body" sz="quarter" idx="35" hasCustomPrompt="1"/>
          </p:nvPr>
        </p:nvSpPr>
        <p:spPr>
          <a:xfrm>
            <a:off x="1759539" y="3382181"/>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2"/>
                </a:solidFill>
                <a:latin typeface="Paris2024" panose="02010503030201020103" pitchFamily="2" charset="0"/>
              </a:defRPr>
            </a:lvl1pPr>
            <a:lvl2pPr>
              <a:lnSpc>
                <a:spcPct val="90000"/>
              </a:lnSpc>
              <a:spcAft>
                <a:spcPts val="800"/>
              </a:spcAft>
              <a:defRPr sz="1100" b="1" i="0" cap="all" baseline="0">
                <a:solidFill>
                  <a:schemeClr val="accent2"/>
                </a:solidFill>
                <a:latin typeface="Paris2024" panose="02010503030201020103" pitchFamily="2" charset="0"/>
              </a:defRPr>
            </a:lvl2pPr>
            <a:lvl3pPr>
              <a:lnSpc>
                <a:spcPct val="90000"/>
              </a:lnSpc>
              <a:spcAft>
                <a:spcPts val="800"/>
              </a:spcAft>
              <a:defRPr sz="105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1" name="Espace réservé du texte 2">
            <a:extLst>
              <a:ext uri="{FF2B5EF4-FFF2-40B4-BE49-F238E27FC236}">
                <a16:creationId xmlns:a16="http://schemas.microsoft.com/office/drawing/2014/main" id="{E4C123F8-42BB-DAB1-2787-A4303254F04F}"/>
              </a:ext>
            </a:extLst>
          </p:cNvPr>
          <p:cNvSpPr>
            <a:spLocks noGrp="1"/>
          </p:cNvSpPr>
          <p:nvPr>
            <p:ph type="body" sz="quarter" idx="36" hasCustomPrompt="1"/>
          </p:nvPr>
        </p:nvSpPr>
        <p:spPr>
          <a:xfrm>
            <a:off x="5187448" y="2008358"/>
            <a:ext cx="2714008" cy="1373823"/>
          </a:xfrm>
          <a:prstGeom prst="rect">
            <a:avLst/>
          </a:prstGeom>
        </p:spPr>
        <p:txBody>
          <a:bodyPr anchor="ctr">
            <a:noAutofit/>
          </a:bodyPr>
          <a:lstStyle>
            <a:lvl1pPr>
              <a:defRPr sz="9600" b="1" i="1">
                <a:solidFill>
                  <a:schemeClr val="bg1"/>
                </a:solidFill>
                <a:latin typeface="Paris2024 Black" panose="020105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3CF0CE44-B6CA-9351-E4B0-E6E14F8A1037}"/>
              </a:ext>
            </a:extLst>
          </p:cNvPr>
          <p:cNvSpPr>
            <a:spLocks noGrp="1"/>
          </p:cNvSpPr>
          <p:nvPr>
            <p:ph type="body" sz="quarter" idx="37" hasCustomPrompt="1"/>
          </p:nvPr>
        </p:nvSpPr>
        <p:spPr>
          <a:xfrm>
            <a:off x="5189518" y="3382181"/>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2"/>
                </a:solidFill>
                <a:latin typeface="Paris2024" panose="02010503030201020103" pitchFamily="2" charset="0"/>
              </a:defRPr>
            </a:lvl1pPr>
            <a:lvl2pPr>
              <a:lnSpc>
                <a:spcPct val="90000"/>
              </a:lnSpc>
              <a:spcAft>
                <a:spcPts val="800"/>
              </a:spcAft>
              <a:defRPr sz="1100" b="1" i="0" cap="all" baseline="0">
                <a:solidFill>
                  <a:schemeClr val="accent2"/>
                </a:solidFill>
                <a:latin typeface="Paris2024" panose="02010503030201020103" pitchFamily="2" charset="0"/>
              </a:defRPr>
            </a:lvl2pPr>
            <a:lvl3pPr>
              <a:lnSpc>
                <a:spcPct val="90000"/>
              </a:lnSpc>
              <a:spcAft>
                <a:spcPts val="800"/>
              </a:spcAft>
              <a:defRPr sz="105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3" name="Espace réservé du texte 2">
            <a:extLst>
              <a:ext uri="{FF2B5EF4-FFF2-40B4-BE49-F238E27FC236}">
                <a16:creationId xmlns:a16="http://schemas.microsoft.com/office/drawing/2014/main" id="{9671A1EF-B2AF-3AD9-3DEB-D5871700946F}"/>
              </a:ext>
            </a:extLst>
          </p:cNvPr>
          <p:cNvSpPr>
            <a:spLocks noGrp="1"/>
          </p:cNvSpPr>
          <p:nvPr>
            <p:ph type="body" sz="quarter" idx="38" hasCustomPrompt="1"/>
          </p:nvPr>
        </p:nvSpPr>
        <p:spPr>
          <a:xfrm>
            <a:off x="8617427" y="2008358"/>
            <a:ext cx="2714008" cy="1373823"/>
          </a:xfrm>
          <a:prstGeom prst="rect">
            <a:avLst/>
          </a:prstGeom>
        </p:spPr>
        <p:txBody>
          <a:bodyPr anchor="ctr">
            <a:noAutofit/>
          </a:bodyPr>
          <a:lstStyle>
            <a:lvl1pPr>
              <a:defRPr sz="9600" b="1" i="1">
                <a:solidFill>
                  <a:schemeClr val="bg1"/>
                </a:solidFill>
                <a:latin typeface="Paris2024 Black" panose="020105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A7DD179E-F78D-B7F6-31A6-8937FD0A170F}"/>
              </a:ext>
            </a:extLst>
          </p:cNvPr>
          <p:cNvSpPr>
            <a:spLocks noGrp="1"/>
          </p:cNvSpPr>
          <p:nvPr>
            <p:ph type="body" sz="quarter" idx="39" hasCustomPrompt="1"/>
          </p:nvPr>
        </p:nvSpPr>
        <p:spPr>
          <a:xfrm>
            <a:off x="8619497" y="3382181"/>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2"/>
                </a:solidFill>
                <a:latin typeface="Paris2024" panose="02010503030201020103" pitchFamily="2" charset="0"/>
              </a:defRPr>
            </a:lvl1pPr>
            <a:lvl2pPr>
              <a:lnSpc>
                <a:spcPct val="90000"/>
              </a:lnSpc>
              <a:spcAft>
                <a:spcPts val="800"/>
              </a:spcAft>
              <a:defRPr sz="1100" b="1" i="0" cap="all" baseline="0">
                <a:solidFill>
                  <a:schemeClr val="accent2"/>
                </a:solidFill>
                <a:latin typeface="Paris2024" panose="02010503030201020103" pitchFamily="2" charset="0"/>
              </a:defRPr>
            </a:lvl2pPr>
            <a:lvl3pPr>
              <a:lnSpc>
                <a:spcPct val="90000"/>
              </a:lnSpc>
              <a:spcAft>
                <a:spcPts val="800"/>
              </a:spcAft>
              <a:defRPr sz="105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Tree>
    <p:extLst>
      <p:ext uri="{BB962C8B-B14F-4D97-AF65-F5344CB8AC3E}">
        <p14:creationId xmlns:p14="http://schemas.microsoft.com/office/powerpoint/2010/main" val="212056721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Timelin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E34D47-CBEA-2345-BC39-3C06F706F355}"/>
              </a:ext>
            </a:extLst>
          </p:cNvPr>
          <p:cNvSpPr>
            <a:spLocks noGrp="1"/>
          </p:cNvSpPr>
          <p:nvPr>
            <p:ph type="title" hasCustomPrompt="1"/>
          </p:nvPr>
        </p:nvSpPr>
        <p:spPr/>
        <p:txBody>
          <a:bodyPr>
            <a:noAutofit/>
          </a:bodyPr>
          <a:lstStyle/>
          <a:p>
            <a:r>
              <a:rPr lang="fr-FR"/>
              <a:t>titre</a:t>
            </a:r>
          </a:p>
        </p:txBody>
      </p:sp>
      <p:sp>
        <p:nvSpPr>
          <p:cNvPr id="3" name="Espace réservé du pied de page 2">
            <a:extLst>
              <a:ext uri="{FF2B5EF4-FFF2-40B4-BE49-F238E27FC236}">
                <a16:creationId xmlns:a16="http://schemas.microsoft.com/office/drawing/2014/main" id="{5C688432-0B63-BB4F-A8D9-1EB421A16DA8}"/>
              </a:ext>
            </a:extLst>
          </p:cNvPr>
          <p:cNvSpPr>
            <a:spLocks noGrp="1"/>
          </p:cNvSpPr>
          <p:nvPr>
            <p:ph type="ftr" sz="quarter" idx="10"/>
          </p:nvPr>
        </p:nvSpPr>
        <p:spPr/>
        <p:txBody>
          <a:bodyPr>
            <a:noAutofit/>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ED3E514B-07FA-AA45-B2A0-F63D3390D41A}"/>
              </a:ext>
            </a:extLst>
          </p:cNvPr>
          <p:cNvSpPr>
            <a:spLocks noGrp="1"/>
          </p:cNvSpPr>
          <p:nvPr>
            <p:ph type="sldNum" sz="quarter" idx="11"/>
          </p:nvPr>
        </p:nvSpPr>
        <p:spPr>
          <a:ln>
            <a:solidFill>
              <a:schemeClr val="tx1"/>
            </a:solidFill>
          </a:ln>
        </p:spPr>
        <p:txBody>
          <a:bodyPr>
            <a:noAutofit/>
          </a:bodyPr>
          <a:lstStyle/>
          <a:p>
            <a:fld id="{357A9C3B-1893-BB49-A95E-3FB6DF1F64D2}" type="slidenum">
              <a:rPr lang="fr-FR" smtClean="0"/>
              <a:pPr/>
              <a:t>‹N°›</a:t>
            </a:fld>
            <a:endParaRPr lang="fr-FR"/>
          </a:p>
        </p:txBody>
      </p:sp>
      <p:sp>
        <p:nvSpPr>
          <p:cNvPr id="79" name="Espace réservé de la date 14">
            <a:extLst>
              <a:ext uri="{FF2B5EF4-FFF2-40B4-BE49-F238E27FC236}">
                <a16:creationId xmlns:a16="http://schemas.microsoft.com/office/drawing/2014/main" id="{26F19C42-7A43-9F41-BD9B-5B59054789BF}"/>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0" name="Espace réservé du texte 3">
            <a:extLst>
              <a:ext uri="{FF2B5EF4-FFF2-40B4-BE49-F238E27FC236}">
                <a16:creationId xmlns:a16="http://schemas.microsoft.com/office/drawing/2014/main" id="{FF76A710-2C5A-A847-8304-06FFB6DB0F79}"/>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81" name="Espace réservé du texte 18">
            <a:extLst>
              <a:ext uri="{FF2B5EF4-FFF2-40B4-BE49-F238E27FC236}">
                <a16:creationId xmlns:a16="http://schemas.microsoft.com/office/drawing/2014/main" id="{2EEE81A0-0FC2-3040-B4E0-D83E7C51E4C8}"/>
              </a:ext>
            </a:extLst>
          </p:cNvPr>
          <p:cNvSpPr>
            <a:spLocks noGrp="1"/>
          </p:cNvSpPr>
          <p:nvPr>
            <p:ph type="body" sz="quarter" idx="27" hasCustomPrompt="1"/>
          </p:nvPr>
        </p:nvSpPr>
        <p:spPr>
          <a:xfrm>
            <a:off x="863822"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2" name="Espace réservé du texte 18">
            <a:extLst>
              <a:ext uri="{FF2B5EF4-FFF2-40B4-BE49-F238E27FC236}">
                <a16:creationId xmlns:a16="http://schemas.microsoft.com/office/drawing/2014/main" id="{2E9597FC-0B09-974C-B716-70192AE85E9D}"/>
              </a:ext>
            </a:extLst>
          </p:cNvPr>
          <p:cNvSpPr>
            <a:spLocks noGrp="1"/>
          </p:cNvSpPr>
          <p:nvPr>
            <p:ph type="body" sz="quarter" idx="28" hasCustomPrompt="1"/>
          </p:nvPr>
        </p:nvSpPr>
        <p:spPr>
          <a:xfrm>
            <a:off x="2708666"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3" name="Espace réservé du texte 18">
            <a:extLst>
              <a:ext uri="{FF2B5EF4-FFF2-40B4-BE49-F238E27FC236}">
                <a16:creationId xmlns:a16="http://schemas.microsoft.com/office/drawing/2014/main" id="{00D7ECD0-2A0A-AB4C-8802-40C433D20594}"/>
              </a:ext>
            </a:extLst>
          </p:cNvPr>
          <p:cNvSpPr>
            <a:spLocks noGrp="1"/>
          </p:cNvSpPr>
          <p:nvPr>
            <p:ph type="body" sz="quarter" idx="29" hasCustomPrompt="1"/>
          </p:nvPr>
        </p:nvSpPr>
        <p:spPr>
          <a:xfrm>
            <a:off x="4553511"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4" name="Espace réservé du texte 18">
            <a:extLst>
              <a:ext uri="{FF2B5EF4-FFF2-40B4-BE49-F238E27FC236}">
                <a16:creationId xmlns:a16="http://schemas.microsoft.com/office/drawing/2014/main" id="{F9154E1B-AE1D-1747-85CF-C88A62304FEC}"/>
              </a:ext>
            </a:extLst>
          </p:cNvPr>
          <p:cNvSpPr>
            <a:spLocks noGrp="1"/>
          </p:cNvSpPr>
          <p:nvPr>
            <p:ph type="body" sz="quarter" idx="30" hasCustomPrompt="1"/>
          </p:nvPr>
        </p:nvSpPr>
        <p:spPr>
          <a:xfrm>
            <a:off x="6398355"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5" name="Espace réservé du texte 18">
            <a:extLst>
              <a:ext uri="{FF2B5EF4-FFF2-40B4-BE49-F238E27FC236}">
                <a16:creationId xmlns:a16="http://schemas.microsoft.com/office/drawing/2014/main" id="{124B92AC-1457-524B-94C6-AB91E94D9B38}"/>
              </a:ext>
            </a:extLst>
          </p:cNvPr>
          <p:cNvSpPr>
            <a:spLocks noGrp="1"/>
          </p:cNvSpPr>
          <p:nvPr>
            <p:ph type="body" sz="quarter" idx="31" hasCustomPrompt="1"/>
          </p:nvPr>
        </p:nvSpPr>
        <p:spPr>
          <a:xfrm>
            <a:off x="8243199"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6" name="Espace réservé du texte 18">
            <a:extLst>
              <a:ext uri="{FF2B5EF4-FFF2-40B4-BE49-F238E27FC236}">
                <a16:creationId xmlns:a16="http://schemas.microsoft.com/office/drawing/2014/main" id="{F25E157C-E525-BC46-B6DE-EC393EC1BD5D}"/>
              </a:ext>
            </a:extLst>
          </p:cNvPr>
          <p:cNvSpPr>
            <a:spLocks noGrp="1"/>
          </p:cNvSpPr>
          <p:nvPr>
            <p:ph type="body" sz="quarter" idx="32" hasCustomPrompt="1"/>
          </p:nvPr>
        </p:nvSpPr>
        <p:spPr>
          <a:xfrm>
            <a:off x="10088044"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7" name="Espace réservé du texte 16">
            <a:extLst>
              <a:ext uri="{FF2B5EF4-FFF2-40B4-BE49-F238E27FC236}">
                <a16:creationId xmlns:a16="http://schemas.microsoft.com/office/drawing/2014/main" id="{A72BD9EA-5714-E64F-A47D-FCC09A7EEA81}"/>
              </a:ext>
            </a:extLst>
          </p:cNvPr>
          <p:cNvSpPr>
            <a:spLocks noGrp="1"/>
          </p:cNvSpPr>
          <p:nvPr>
            <p:ph type="body" sz="quarter" idx="12" hasCustomPrompt="1"/>
          </p:nvPr>
        </p:nvSpPr>
        <p:spPr>
          <a:xfrm>
            <a:off x="560477" y="1657587"/>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88" name="Espace réservé du texte 18">
            <a:extLst>
              <a:ext uri="{FF2B5EF4-FFF2-40B4-BE49-F238E27FC236}">
                <a16:creationId xmlns:a16="http://schemas.microsoft.com/office/drawing/2014/main" id="{52440A3D-7FA3-3B4A-8A59-17E6632F6385}"/>
              </a:ext>
            </a:extLst>
          </p:cNvPr>
          <p:cNvSpPr>
            <a:spLocks noGrp="1"/>
          </p:cNvSpPr>
          <p:nvPr>
            <p:ph type="body" sz="quarter" idx="24" hasCustomPrompt="1"/>
          </p:nvPr>
        </p:nvSpPr>
        <p:spPr>
          <a:xfrm>
            <a:off x="996642"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9" name="Espace réservé du texte 21">
            <a:extLst>
              <a:ext uri="{FF2B5EF4-FFF2-40B4-BE49-F238E27FC236}">
                <a16:creationId xmlns:a16="http://schemas.microsoft.com/office/drawing/2014/main" id="{523C26D4-CE63-9E48-8C38-18F6FD57BD90}"/>
              </a:ext>
            </a:extLst>
          </p:cNvPr>
          <p:cNvSpPr>
            <a:spLocks noGrp="1"/>
          </p:cNvSpPr>
          <p:nvPr>
            <p:ph type="body" sz="quarter" idx="26"/>
          </p:nvPr>
        </p:nvSpPr>
        <p:spPr>
          <a:xfrm>
            <a:off x="996641"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0" name="Connecteur droit 89">
            <a:extLst>
              <a:ext uri="{FF2B5EF4-FFF2-40B4-BE49-F238E27FC236}">
                <a16:creationId xmlns:a16="http://schemas.microsoft.com/office/drawing/2014/main" id="{4E021C4B-5EF7-684D-A87C-3221D0407955}"/>
              </a:ext>
            </a:extLst>
          </p:cNvPr>
          <p:cNvCxnSpPr>
            <a:cxnSpLocks/>
          </p:cNvCxnSpPr>
          <p:nvPr/>
        </p:nvCxnSpPr>
        <p:spPr>
          <a:xfrm>
            <a:off x="861511"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Espace réservé du texte 16">
            <a:extLst>
              <a:ext uri="{FF2B5EF4-FFF2-40B4-BE49-F238E27FC236}">
                <a16:creationId xmlns:a16="http://schemas.microsoft.com/office/drawing/2014/main" id="{09D6C033-FC3E-5440-8D9E-FC3001C5F205}"/>
              </a:ext>
            </a:extLst>
          </p:cNvPr>
          <p:cNvSpPr>
            <a:spLocks noGrp="1"/>
          </p:cNvSpPr>
          <p:nvPr>
            <p:ph type="body" sz="quarter" idx="33" hasCustomPrompt="1"/>
          </p:nvPr>
        </p:nvSpPr>
        <p:spPr>
          <a:xfrm>
            <a:off x="9788005" y="5832685"/>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92" name="Connecteur droit 91">
            <a:extLst>
              <a:ext uri="{FF2B5EF4-FFF2-40B4-BE49-F238E27FC236}">
                <a16:creationId xmlns:a16="http://schemas.microsoft.com/office/drawing/2014/main" id="{2B9465CC-C535-0042-81A7-E0D98D5BF596}"/>
              </a:ext>
            </a:extLst>
          </p:cNvPr>
          <p:cNvCxnSpPr>
            <a:cxnSpLocks/>
          </p:cNvCxnSpPr>
          <p:nvPr/>
        </p:nvCxnSpPr>
        <p:spPr>
          <a:xfrm>
            <a:off x="1008903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Espace réservé du texte 18">
            <a:extLst>
              <a:ext uri="{FF2B5EF4-FFF2-40B4-BE49-F238E27FC236}">
                <a16:creationId xmlns:a16="http://schemas.microsoft.com/office/drawing/2014/main" id="{F4F97623-210B-6B45-B1F9-7175DD37EB2E}"/>
              </a:ext>
            </a:extLst>
          </p:cNvPr>
          <p:cNvSpPr>
            <a:spLocks noGrp="1"/>
          </p:cNvSpPr>
          <p:nvPr>
            <p:ph type="body" sz="quarter" idx="34" hasCustomPrompt="1"/>
          </p:nvPr>
        </p:nvSpPr>
        <p:spPr>
          <a:xfrm>
            <a:off x="1022417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4" name="Espace réservé du texte 21">
            <a:extLst>
              <a:ext uri="{FF2B5EF4-FFF2-40B4-BE49-F238E27FC236}">
                <a16:creationId xmlns:a16="http://schemas.microsoft.com/office/drawing/2014/main" id="{E0EF77E0-FA83-DB42-8074-B7C433E8ABC4}"/>
              </a:ext>
            </a:extLst>
          </p:cNvPr>
          <p:cNvSpPr>
            <a:spLocks noGrp="1"/>
          </p:cNvSpPr>
          <p:nvPr>
            <p:ph type="body" sz="quarter" idx="35"/>
          </p:nvPr>
        </p:nvSpPr>
        <p:spPr>
          <a:xfrm>
            <a:off x="10224170"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95" name="Espace réservé du texte 16">
            <a:extLst>
              <a:ext uri="{FF2B5EF4-FFF2-40B4-BE49-F238E27FC236}">
                <a16:creationId xmlns:a16="http://schemas.microsoft.com/office/drawing/2014/main" id="{258C6EB9-8C46-9349-96B8-C8C3FE0E0CF1}"/>
              </a:ext>
            </a:extLst>
          </p:cNvPr>
          <p:cNvSpPr>
            <a:spLocks noGrp="1"/>
          </p:cNvSpPr>
          <p:nvPr>
            <p:ph type="body" sz="quarter" idx="39" hasCustomPrompt="1"/>
          </p:nvPr>
        </p:nvSpPr>
        <p:spPr>
          <a:xfrm>
            <a:off x="4254161" y="1657587"/>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96" name="Espace réservé du texte 18">
            <a:extLst>
              <a:ext uri="{FF2B5EF4-FFF2-40B4-BE49-F238E27FC236}">
                <a16:creationId xmlns:a16="http://schemas.microsoft.com/office/drawing/2014/main" id="{9198157D-AAAF-1643-A412-F066EEBE4CE3}"/>
              </a:ext>
            </a:extLst>
          </p:cNvPr>
          <p:cNvSpPr>
            <a:spLocks noGrp="1"/>
          </p:cNvSpPr>
          <p:nvPr>
            <p:ph type="body" sz="quarter" idx="40" hasCustomPrompt="1"/>
          </p:nvPr>
        </p:nvSpPr>
        <p:spPr>
          <a:xfrm>
            <a:off x="4690325"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7" name="Espace réservé du texte 21">
            <a:extLst>
              <a:ext uri="{FF2B5EF4-FFF2-40B4-BE49-F238E27FC236}">
                <a16:creationId xmlns:a16="http://schemas.microsoft.com/office/drawing/2014/main" id="{13649798-9E18-2E4E-A4A9-112FF89AFBAD}"/>
              </a:ext>
            </a:extLst>
          </p:cNvPr>
          <p:cNvSpPr>
            <a:spLocks noGrp="1"/>
          </p:cNvSpPr>
          <p:nvPr>
            <p:ph type="body" sz="quarter" idx="41"/>
          </p:nvPr>
        </p:nvSpPr>
        <p:spPr>
          <a:xfrm>
            <a:off x="4690325"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8" name="Connecteur droit 97">
            <a:extLst>
              <a:ext uri="{FF2B5EF4-FFF2-40B4-BE49-F238E27FC236}">
                <a16:creationId xmlns:a16="http://schemas.microsoft.com/office/drawing/2014/main" id="{70036232-8AD1-9C4A-9C0F-21EE7D2734B6}"/>
              </a:ext>
            </a:extLst>
          </p:cNvPr>
          <p:cNvCxnSpPr>
            <a:cxnSpLocks/>
          </p:cNvCxnSpPr>
          <p:nvPr/>
        </p:nvCxnSpPr>
        <p:spPr>
          <a:xfrm>
            <a:off x="4555194"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Espace réservé du texte 16">
            <a:extLst>
              <a:ext uri="{FF2B5EF4-FFF2-40B4-BE49-F238E27FC236}">
                <a16:creationId xmlns:a16="http://schemas.microsoft.com/office/drawing/2014/main" id="{79631C99-3E76-9445-B63E-D0130F5507F3}"/>
              </a:ext>
            </a:extLst>
          </p:cNvPr>
          <p:cNvSpPr>
            <a:spLocks noGrp="1"/>
          </p:cNvSpPr>
          <p:nvPr>
            <p:ph type="body" sz="quarter" idx="45" hasCustomPrompt="1"/>
          </p:nvPr>
        </p:nvSpPr>
        <p:spPr>
          <a:xfrm>
            <a:off x="7947844" y="1657587"/>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00" name="Espace réservé du texte 18">
            <a:extLst>
              <a:ext uri="{FF2B5EF4-FFF2-40B4-BE49-F238E27FC236}">
                <a16:creationId xmlns:a16="http://schemas.microsoft.com/office/drawing/2014/main" id="{8ED0AA67-C9EB-E64C-AFFE-BA1605B6A371}"/>
              </a:ext>
            </a:extLst>
          </p:cNvPr>
          <p:cNvSpPr>
            <a:spLocks noGrp="1"/>
          </p:cNvSpPr>
          <p:nvPr>
            <p:ph type="body" sz="quarter" idx="46" hasCustomPrompt="1"/>
          </p:nvPr>
        </p:nvSpPr>
        <p:spPr>
          <a:xfrm>
            <a:off x="8384008"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1" name="Espace réservé du texte 21">
            <a:extLst>
              <a:ext uri="{FF2B5EF4-FFF2-40B4-BE49-F238E27FC236}">
                <a16:creationId xmlns:a16="http://schemas.microsoft.com/office/drawing/2014/main" id="{4270469E-20F1-2345-A577-1097A28552BB}"/>
              </a:ext>
            </a:extLst>
          </p:cNvPr>
          <p:cNvSpPr>
            <a:spLocks noGrp="1"/>
          </p:cNvSpPr>
          <p:nvPr>
            <p:ph type="body" sz="quarter" idx="47"/>
          </p:nvPr>
        </p:nvSpPr>
        <p:spPr>
          <a:xfrm>
            <a:off x="8384008"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02" name="Connecteur droit 101">
            <a:extLst>
              <a:ext uri="{FF2B5EF4-FFF2-40B4-BE49-F238E27FC236}">
                <a16:creationId xmlns:a16="http://schemas.microsoft.com/office/drawing/2014/main" id="{5A074B5E-63C4-9F40-8104-B474B6AB8CA8}"/>
              </a:ext>
            </a:extLst>
          </p:cNvPr>
          <p:cNvCxnSpPr>
            <a:cxnSpLocks/>
          </p:cNvCxnSpPr>
          <p:nvPr/>
        </p:nvCxnSpPr>
        <p:spPr>
          <a:xfrm>
            <a:off x="8248877"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Espace réservé du texte 16">
            <a:extLst>
              <a:ext uri="{FF2B5EF4-FFF2-40B4-BE49-F238E27FC236}">
                <a16:creationId xmlns:a16="http://schemas.microsoft.com/office/drawing/2014/main" id="{B748F6CF-1639-D64C-B705-9E91B8C65F2D}"/>
              </a:ext>
            </a:extLst>
          </p:cNvPr>
          <p:cNvSpPr>
            <a:spLocks noGrp="1"/>
          </p:cNvSpPr>
          <p:nvPr>
            <p:ph type="body" sz="quarter" idx="48" hasCustomPrompt="1"/>
          </p:nvPr>
        </p:nvSpPr>
        <p:spPr>
          <a:xfrm>
            <a:off x="2396415" y="5832685"/>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4" name="Connecteur droit 103">
            <a:extLst>
              <a:ext uri="{FF2B5EF4-FFF2-40B4-BE49-F238E27FC236}">
                <a16:creationId xmlns:a16="http://schemas.microsoft.com/office/drawing/2014/main" id="{0751CD4C-0439-414F-A7BB-BC159385C466}"/>
              </a:ext>
            </a:extLst>
          </p:cNvPr>
          <p:cNvCxnSpPr>
            <a:cxnSpLocks/>
          </p:cNvCxnSpPr>
          <p:nvPr/>
        </p:nvCxnSpPr>
        <p:spPr>
          <a:xfrm>
            <a:off x="269744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Espace réservé du texte 18">
            <a:extLst>
              <a:ext uri="{FF2B5EF4-FFF2-40B4-BE49-F238E27FC236}">
                <a16:creationId xmlns:a16="http://schemas.microsoft.com/office/drawing/2014/main" id="{1414A8FA-2B13-E548-8E18-FA1D1C7F699C}"/>
              </a:ext>
            </a:extLst>
          </p:cNvPr>
          <p:cNvSpPr>
            <a:spLocks noGrp="1"/>
          </p:cNvSpPr>
          <p:nvPr>
            <p:ph type="body" sz="quarter" idx="49" hasCustomPrompt="1"/>
          </p:nvPr>
        </p:nvSpPr>
        <p:spPr>
          <a:xfrm>
            <a:off x="283258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6" name="Espace réservé du texte 21">
            <a:extLst>
              <a:ext uri="{FF2B5EF4-FFF2-40B4-BE49-F238E27FC236}">
                <a16:creationId xmlns:a16="http://schemas.microsoft.com/office/drawing/2014/main" id="{7A453943-1C38-9B4B-92B9-440BA8433DC8}"/>
              </a:ext>
            </a:extLst>
          </p:cNvPr>
          <p:cNvSpPr>
            <a:spLocks noGrp="1"/>
          </p:cNvSpPr>
          <p:nvPr>
            <p:ph type="body" sz="quarter" idx="50"/>
          </p:nvPr>
        </p:nvSpPr>
        <p:spPr>
          <a:xfrm>
            <a:off x="283257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07" name="Espace réservé du texte 16">
            <a:extLst>
              <a:ext uri="{FF2B5EF4-FFF2-40B4-BE49-F238E27FC236}">
                <a16:creationId xmlns:a16="http://schemas.microsoft.com/office/drawing/2014/main" id="{89B39D69-6541-1347-A73F-67EE77A9A873}"/>
              </a:ext>
            </a:extLst>
          </p:cNvPr>
          <p:cNvSpPr>
            <a:spLocks noGrp="1"/>
          </p:cNvSpPr>
          <p:nvPr>
            <p:ph type="body" sz="quarter" idx="51" hasCustomPrompt="1"/>
          </p:nvPr>
        </p:nvSpPr>
        <p:spPr>
          <a:xfrm>
            <a:off x="6107685" y="5832685"/>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8" name="Connecteur droit 107">
            <a:extLst>
              <a:ext uri="{FF2B5EF4-FFF2-40B4-BE49-F238E27FC236}">
                <a16:creationId xmlns:a16="http://schemas.microsoft.com/office/drawing/2014/main" id="{05A77039-AE02-7C4F-8F0D-93735128274C}"/>
              </a:ext>
            </a:extLst>
          </p:cNvPr>
          <p:cNvCxnSpPr>
            <a:cxnSpLocks/>
          </p:cNvCxnSpPr>
          <p:nvPr/>
        </p:nvCxnSpPr>
        <p:spPr>
          <a:xfrm>
            <a:off x="6408718"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Espace réservé du texte 18">
            <a:extLst>
              <a:ext uri="{FF2B5EF4-FFF2-40B4-BE49-F238E27FC236}">
                <a16:creationId xmlns:a16="http://schemas.microsoft.com/office/drawing/2014/main" id="{8BE8BA2F-6D72-C742-9121-E4A2A5FE9A92}"/>
              </a:ext>
            </a:extLst>
          </p:cNvPr>
          <p:cNvSpPr>
            <a:spLocks noGrp="1"/>
          </p:cNvSpPr>
          <p:nvPr>
            <p:ph type="body" sz="quarter" idx="52" hasCustomPrompt="1"/>
          </p:nvPr>
        </p:nvSpPr>
        <p:spPr>
          <a:xfrm>
            <a:off x="6543849"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0" name="Espace réservé du texte 21">
            <a:extLst>
              <a:ext uri="{FF2B5EF4-FFF2-40B4-BE49-F238E27FC236}">
                <a16:creationId xmlns:a16="http://schemas.microsoft.com/office/drawing/2014/main" id="{E6EE0144-0028-E043-ABA9-F298210504C9}"/>
              </a:ext>
            </a:extLst>
          </p:cNvPr>
          <p:cNvSpPr>
            <a:spLocks noGrp="1"/>
          </p:cNvSpPr>
          <p:nvPr>
            <p:ph type="body" sz="quarter" idx="53"/>
          </p:nvPr>
        </p:nvSpPr>
        <p:spPr>
          <a:xfrm>
            <a:off x="654384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11" name="Espace réservé du texte 18">
            <a:extLst>
              <a:ext uri="{FF2B5EF4-FFF2-40B4-BE49-F238E27FC236}">
                <a16:creationId xmlns:a16="http://schemas.microsoft.com/office/drawing/2014/main" id="{2B02E20D-8B63-2946-9693-D3A55E0D6BFA}"/>
              </a:ext>
            </a:extLst>
          </p:cNvPr>
          <p:cNvSpPr>
            <a:spLocks noGrp="1"/>
          </p:cNvSpPr>
          <p:nvPr>
            <p:ph type="body" sz="quarter" idx="54" hasCustomPrompt="1"/>
          </p:nvPr>
        </p:nvSpPr>
        <p:spPr>
          <a:xfrm>
            <a:off x="863822"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2" name="Espace réservé du texte 18">
            <a:extLst>
              <a:ext uri="{FF2B5EF4-FFF2-40B4-BE49-F238E27FC236}">
                <a16:creationId xmlns:a16="http://schemas.microsoft.com/office/drawing/2014/main" id="{86F9CF69-0A79-A545-B976-73D6D96AD5C3}"/>
              </a:ext>
            </a:extLst>
          </p:cNvPr>
          <p:cNvSpPr>
            <a:spLocks noGrp="1"/>
          </p:cNvSpPr>
          <p:nvPr>
            <p:ph type="body" sz="quarter" idx="55" hasCustomPrompt="1"/>
          </p:nvPr>
        </p:nvSpPr>
        <p:spPr>
          <a:xfrm>
            <a:off x="2708666"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3" name="Espace réservé du texte 18">
            <a:extLst>
              <a:ext uri="{FF2B5EF4-FFF2-40B4-BE49-F238E27FC236}">
                <a16:creationId xmlns:a16="http://schemas.microsoft.com/office/drawing/2014/main" id="{B4D52B6D-BDB5-0C4D-8A3A-81DDE16C9418}"/>
              </a:ext>
            </a:extLst>
          </p:cNvPr>
          <p:cNvSpPr>
            <a:spLocks noGrp="1"/>
          </p:cNvSpPr>
          <p:nvPr>
            <p:ph type="body" sz="quarter" idx="56" hasCustomPrompt="1"/>
          </p:nvPr>
        </p:nvSpPr>
        <p:spPr>
          <a:xfrm>
            <a:off x="4553511"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4" name="Espace réservé du texte 18">
            <a:extLst>
              <a:ext uri="{FF2B5EF4-FFF2-40B4-BE49-F238E27FC236}">
                <a16:creationId xmlns:a16="http://schemas.microsoft.com/office/drawing/2014/main" id="{EF2914AF-6FDF-F948-A00F-46654555ABE4}"/>
              </a:ext>
            </a:extLst>
          </p:cNvPr>
          <p:cNvSpPr>
            <a:spLocks noGrp="1"/>
          </p:cNvSpPr>
          <p:nvPr>
            <p:ph type="body" sz="quarter" idx="57" hasCustomPrompt="1"/>
          </p:nvPr>
        </p:nvSpPr>
        <p:spPr>
          <a:xfrm>
            <a:off x="6398355"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5" name="Espace réservé du texte 18">
            <a:extLst>
              <a:ext uri="{FF2B5EF4-FFF2-40B4-BE49-F238E27FC236}">
                <a16:creationId xmlns:a16="http://schemas.microsoft.com/office/drawing/2014/main" id="{56986145-F84A-534B-80B3-954517872DE6}"/>
              </a:ext>
            </a:extLst>
          </p:cNvPr>
          <p:cNvSpPr>
            <a:spLocks noGrp="1"/>
          </p:cNvSpPr>
          <p:nvPr>
            <p:ph type="body" sz="quarter" idx="58" hasCustomPrompt="1"/>
          </p:nvPr>
        </p:nvSpPr>
        <p:spPr>
          <a:xfrm>
            <a:off x="8243199"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6" name="Espace réservé du texte 18">
            <a:extLst>
              <a:ext uri="{FF2B5EF4-FFF2-40B4-BE49-F238E27FC236}">
                <a16:creationId xmlns:a16="http://schemas.microsoft.com/office/drawing/2014/main" id="{0E0F22E0-EE14-A44D-BA89-5E98843BDEFF}"/>
              </a:ext>
            </a:extLst>
          </p:cNvPr>
          <p:cNvSpPr>
            <a:spLocks noGrp="1"/>
          </p:cNvSpPr>
          <p:nvPr>
            <p:ph type="body" sz="quarter" idx="59" hasCustomPrompt="1"/>
          </p:nvPr>
        </p:nvSpPr>
        <p:spPr>
          <a:xfrm>
            <a:off x="10088044"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117" name="Connecteur droit 116">
            <a:extLst>
              <a:ext uri="{FF2B5EF4-FFF2-40B4-BE49-F238E27FC236}">
                <a16:creationId xmlns:a16="http://schemas.microsoft.com/office/drawing/2014/main" id="{B0D9C1AE-32A2-C843-BE7F-8DBE74ED019F}"/>
              </a:ext>
            </a:extLst>
          </p:cNvPr>
          <p:cNvCxnSpPr>
            <a:cxnSpLocks/>
          </p:cNvCxnSpPr>
          <p:nvPr/>
        </p:nvCxnSpPr>
        <p:spPr>
          <a:xfrm>
            <a:off x="653565" y="3890535"/>
            <a:ext cx="115278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955782"/>
      </p:ext>
    </p:extLst>
  </p:cSld>
  <p:clrMapOvr>
    <a:masterClrMapping/>
  </p:clrMapOvr>
  <p:hf hdr="0" dt="0"/>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Timeline blanc_2">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357A9C3B-1893-BB49-A95E-3FB6DF1F64D2}" type="slidenum">
              <a:rPr lang="fr-FR" smtClean="0"/>
              <a:pPr/>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Tree>
    <p:extLst>
      <p:ext uri="{BB962C8B-B14F-4D97-AF65-F5344CB8AC3E}">
        <p14:creationId xmlns:p14="http://schemas.microsoft.com/office/powerpoint/2010/main" val="1677472136"/>
      </p:ext>
    </p:extLst>
  </p:cSld>
  <p:clrMapOvr>
    <a:masterClrMapping/>
  </p:clrMapOvr>
  <p:hf hdr="0" dt="0"/>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Timeline blanc_3">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357A9C3B-1893-BB49-A95E-3FB6DF1F64D2}" type="slidenum">
              <a:rPr lang="fr-FR" smtClean="0"/>
              <a:pPr/>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p:nvSpPr>
        <p:spPr>
          <a:xfrm>
            <a:off x="6100313" y="39001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630057058"/>
      </p:ext>
    </p:extLst>
  </p:cSld>
  <p:clrMapOvr>
    <a:masterClrMapping/>
  </p:clrMapOvr>
  <p:hf hdr="0" dt="0"/>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Timeline blanc_4">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357A9C3B-1893-BB49-A95E-3FB6DF1F64D2}" type="slidenum">
              <a:rPr lang="fr-FR" smtClean="0"/>
              <a:pPr/>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p:nvSpPr>
        <p:spPr>
          <a:xfrm>
            <a:off x="6096000" y="45422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809346171"/>
      </p:ext>
    </p:extLst>
  </p:cSld>
  <p:clrMapOvr>
    <a:masterClrMapping/>
  </p:clrMapOvr>
  <p:hf hdr="0" dt="0"/>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Timeline blanc_5">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357A9C3B-1893-BB49-A95E-3FB6DF1F64D2}" type="slidenum">
              <a:rPr lang="fr-FR" smtClean="0"/>
              <a:pPr/>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p:nvSpPr>
        <p:spPr>
          <a:xfrm rot="5400000">
            <a:off x="11530205"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1368163460"/>
      </p:ext>
    </p:extLst>
  </p:cSld>
  <p:clrMapOvr>
    <a:masterClrMapping/>
  </p:clrMapOvr>
  <p:hf hdr="0" dt="0"/>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Timeline blanc_6">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357A9C3B-1893-BB49-A95E-3FB6DF1F64D2}" type="slidenum">
              <a:rPr lang="fr-FR" smtClean="0"/>
              <a:pPr/>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759798992"/>
      </p:ext>
    </p:extLst>
  </p:cSld>
  <p:clrMapOvr>
    <a:masterClrMapping/>
  </p:clrMapOvr>
  <p:hf hdr="0" dt="0"/>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Timeline blanc_7">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357A9C3B-1893-BB49-A95E-3FB6DF1F64D2}" type="slidenum">
              <a:rPr lang="fr-FR" smtClean="0"/>
              <a:pPr/>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308DB379-505E-894B-B240-6C509A1456AB}"/>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7" name="object 7">
            <a:extLst>
              <a:ext uri="{FF2B5EF4-FFF2-40B4-BE49-F238E27FC236}">
                <a16:creationId xmlns:a16="http://schemas.microsoft.com/office/drawing/2014/main" id="{899035CF-B059-DE44-8CF7-FBD4A511D0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8" name="object 7">
            <a:extLst>
              <a:ext uri="{FF2B5EF4-FFF2-40B4-BE49-F238E27FC236}">
                <a16:creationId xmlns:a16="http://schemas.microsoft.com/office/drawing/2014/main" id="{E0197834-B52B-964F-9C10-74795AC013EE}"/>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9" name="object 7">
            <a:extLst>
              <a:ext uri="{FF2B5EF4-FFF2-40B4-BE49-F238E27FC236}">
                <a16:creationId xmlns:a16="http://schemas.microsoft.com/office/drawing/2014/main" id="{F7849773-51DE-6941-96D8-FEB6DE861862}"/>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30" name="object 7">
            <a:extLst>
              <a:ext uri="{FF2B5EF4-FFF2-40B4-BE49-F238E27FC236}">
                <a16:creationId xmlns:a16="http://schemas.microsoft.com/office/drawing/2014/main" id="{D15013E4-0A87-E144-B76E-42B7ABE59DA2}"/>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3577918994"/>
      </p:ext>
    </p:extLst>
  </p:cSld>
  <p:clrMapOvr>
    <a:masterClrMapping/>
  </p:clrMapOvr>
  <p:hf hdr="0" dt="0"/>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Digital_1">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6" name="Espace réservé pour une image  3">
            <a:extLst>
              <a:ext uri="{FF2B5EF4-FFF2-40B4-BE49-F238E27FC236}">
                <a16:creationId xmlns:a16="http://schemas.microsoft.com/office/drawing/2014/main" id="{EB62F300-2D78-764F-8671-CC8EC6303595}"/>
              </a:ext>
            </a:extLst>
          </p:cNvPr>
          <p:cNvSpPr>
            <a:spLocks noGrp="1"/>
          </p:cNvSpPr>
          <p:nvPr>
            <p:ph type="pic" sz="quarter" idx="23"/>
          </p:nvPr>
        </p:nvSpPr>
        <p:spPr>
          <a:xfrm>
            <a:off x="6334838" y="754103"/>
            <a:ext cx="4514590" cy="6162262"/>
          </a:xfrm>
          <a:prstGeom prst="rect">
            <a:avLst/>
          </a:prstGeom>
          <a:solidFill>
            <a:schemeClr val="bg1">
              <a:lumMod val="75000"/>
            </a:schemeClr>
          </a:solidFill>
        </p:spPr>
        <p:txBody>
          <a:bodyPr/>
          <a:lstStyle>
            <a:lvl1pPr algn="ctr">
              <a:defRPr sz="1800"/>
            </a:lvl1pPr>
          </a:lstStyle>
          <a:p>
            <a:r>
              <a:rPr lang="fr-FR"/>
              <a:t>Cliquez sur l'icône pour ajouter une image</a:t>
            </a: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pied de page 2">
            <a:extLst>
              <a:ext uri="{FF2B5EF4-FFF2-40B4-BE49-F238E27FC236}">
                <a16:creationId xmlns:a16="http://schemas.microsoft.com/office/drawing/2014/main" id="{098B8EA1-F5AB-D84E-8AA6-3E1696A1162B}"/>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3306921712"/>
      </p:ext>
    </p:extLst>
  </p:cSld>
  <p:clrMapOvr>
    <a:masterClrMapping/>
  </p:clrMapOvr>
  <p:hf hdr="0" dt="0"/>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Digital_2">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3">
            <a:extLst>
              <a:ext uri="{FF2B5EF4-FFF2-40B4-BE49-F238E27FC236}">
                <a16:creationId xmlns:a16="http://schemas.microsoft.com/office/drawing/2014/main" id="{88ABB2CF-2FC3-3F4F-B82C-760CA1A906CE}"/>
              </a:ext>
            </a:extLst>
          </p:cNvPr>
          <p:cNvSpPr>
            <a:spLocks noGrp="1"/>
          </p:cNvSpPr>
          <p:nvPr>
            <p:ph type="pic" sz="quarter" idx="23"/>
          </p:nvPr>
        </p:nvSpPr>
        <p:spPr>
          <a:xfrm>
            <a:off x="6245932" y="854529"/>
            <a:ext cx="4799452" cy="6049341"/>
          </a:xfrm>
          <a:prstGeom prst="round2SameRect">
            <a:avLst>
              <a:gd name="adj1" fmla="val 8199"/>
              <a:gd name="adj2" fmla="val 0"/>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E3973B8B-7DA2-F640-A22A-173365A1E663}"/>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1098300381"/>
      </p:ext>
    </p:extLst>
  </p:cSld>
  <p:clrMapOvr>
    <a:masterClrMapping/>
  </p:clrMapOvr>
  <p:hf hdr="0" dt="0"/>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Digital_3">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4867062"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24313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243140"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4860926"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Espace réservé pour une image  3">
            <a:extLst>
              <a:ext uri="{FF2B5EF4-FFF2-40B4-BE49-F238E27FC236}">
                <a16:creationId xmlns:a16="http://schemas.microsoft.com/office/drawing/2014/main" id="{DD4FF025-7A63-AC4A-8577-8E3C4447101B}"/>
              </a:ext>
            </a:extLst>
          </p:cNvPr>
          <p:cNvSpPr>
            <a:spLocks noGrp="1"/>
          </p:cNvSpPr>
          <p:nvPr>
            <p:ph type="pic" sz="quarter" idx="23"/>
          </p:nvPr>
        </p:nvSpPr>
        <p:spPr>
          <a:xfrm>
            <a:off x="5823329" y="1061358"/>
            <a:ext cx="6368671" cy="4520293"/>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36248CB0-6CEA-4E40-8523-D267A4E7F00B}"/>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2184019267"/>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hapitre 1">
    <p:bg>
      <p:bgPr>
        <a:solidFill>
          <a:srgbClr val="57004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3D0FC-BC9E-3B06-3DC9-0D6968DEC909}"/>
              </a:ext>
            </a:extLst>
          </p:cNvPr>
          <p:cNvSpPr/>
          <p:nvPr userDrawn="1"/>
        </p:nvSpPr>
        <p:spPr>
          <a:xfrm flipH="1">
            <a:off x="4465674" y="0"/>
            <a:ext cx="7726326" cy="684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4" name="Espace réservé du texte 2">
            <a:extLst>
              <a:ext uri="{FF2B5EF4-FFF2-40B4-BE49-F238E27FC236}">
                <a16:creationId xmlns:a16="http://schemas.microsoft.com/office/drawing/2014/main" id="{E51D669F-D001-8556-6CDE-5318C07364E2}"/>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chemeClr val="accent4"/>
                </a:solidFill>
                <a:latin typeface="Paris2024 Black" panose="02010503030201020103" pitchFamily="2" charset="0"/>
              </a:defRPr>
            </a:lvl1pPr>
          </a:lstStyle>
          <a:p>
            <a:pPr lvl="0"/>
            <a:r>
              <a:rPr lang="fr-FR"/>
              <a:t>#</a:t>
            </a:r>
          </a:p>
        </p:txBody>
      </p:sp>
      <p:sp>
        <p:nvSpPr>
          <p:cNvPr id="16" name="Espace réservé du texte 2">
            <a:extLst>
              <a:ext uri="{FF2B5EF4-FFF2-40B4-BE49-F238E27FC236}">
                <a16:creationId xmlns:a16="http://schemas.microsoft.com/office/drawing/2014/main" id="{E51B5DE7-5F84-EC00-5446-0D1731067E21}"/>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accent4"/>
                </a:solidFill>
                <a:latin typeface="Paris2024 Black" panose="02010503030201020103" pitchFamily="2" charset="0"/>
              </a:defRPr>
            </a:lvl1pPr>
          </a:lstStyle>
          <a:p>
            <a:pPr lvl="0"/>
            <a:r>
              <a:rPr lang="fr-FR"/>
              <a:t>#</a:t>
            </a:r>
          </a:p>
        </p:txBody>
      </p:sp>
      <p:sp>
        <p:nvSpPr>
          <p:cNvPr id="17" name="Titre 1">
            <a:extLst>
              <a:ext uri="{FF2B5EF4-FFF2-40B4-BE49-F238E27FC236}">
                <a16:creationId xmlns:a16="http://schemas.microsoft.com/office/drawing/2014/main" id="{4EBE7137-62B1-2237-5059-E06765E44609}"/>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accent3"/>
                </a:solidFill>
                <a:latin typeface="Paris2024 Black" panose="02010503030201020103" pitchFamily="2" charset="0"/>
                <a:ea typeface="+mj-ea"/>
                <a:cs typeface="+mj-cs"/>
              </a:defRPr>
            </a:lvl1pPr>
          </a:lstStyle>
          <a:p>
            <a:r>
              <a:rPr lang="fr-FR"/>
              <a:t>Titre du chapitre</a:t>
            </a:r>
          </a:p>
        </p:txBody>
      </p:sp>
      <p:sp>
        <p:nvSpPr>
          <p:cNvPr id="18" name="Espace réservé du texte 8">
            <a:extLst>
              <a:ext uri="{FF2B5EF4-FFF2-40B4-BE49-F238E27FC236}">
                <a16:creationId xmlns:a16="http://schemas.microsoft.com/office/drawing/2014/main" id="{87F96FBB-D603-11CF-402C-BF6AE45501EE}"/>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accent3"/>
                </a:solidFill>
                <a:latin typeface="Paris2024" panose="02010503030201020103" pitchFamily="2" charset="0"/>
              </a:defRPr>
            </a:lvl1pPr>
          </a:lstStyle>
          <a:p>
            <a:pPr lvl="0"/>
            <a:r>
              <a:rPr lang="fr-FR"/>
              <a:t>Sous-titre du chapitre</a:t>
            </a:r>
          </a:p>
        </p:txBody>
      </p:sp>
      <p:sp>
        <p:nvSpPr>
          <p:cNvPr id="3" name="Espace réservé de la date 14">
            <a:extLst>
              <a:ext uri="{FF2B5EF4-FFF2-40B4-BE49-F238E27FC236}">
                <a16:creationId xmlns:a16="http://schemas.microsoft.com/office/drawing/2014/main" id="{F09CA5EE-A92B-4F92-8D7B-B203DB48654E}"/>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243645548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Digital_4">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357A9C3B-1893-BB49-A95E-3FB6DF1F64D2}" type="slidenum">
              <a:rPr lang="fr-FR" smtClean="0"/>
              <a:pPr/>
              <a:t>‹N°›</a:t>
            </a:fld>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7" y="1822414"/>
            <a:ext cx="2805680"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280568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2" name="Espace réservé pour une image  3">
            <a:extLst>
              <a:ext uri="{FF2B5EF4-FFF2-40B4-BE49-F238E27FC236}">
                <a16:creationId xmlns:a16="http://schemas.microsoft.com/office/drawing/2014/main" id="{E765560D-8392-7A41-A01D-2AAC48CEF552}"/>
              </a:ext>
            </a:extLst>
          </p:cNvPr>
          <p:cNvSpPr>
            <a:spLocks noGrp="1"/>
          </p:cNvSpPr>
          <p:nvPr>
            <p:ph type="pic" sz="quarter" idx="23"/>
          </p:nvPr>
        </p:nvSpPr>
        <p:spPr>
          <a:xfrm>
            <a:off x="5577670" y="2293309"/>
            <a:ext cx="4258704" cy="2404106"/>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23" name="Espace réservé pour une image  3">
            <a:extLst>
              <a:ext uri="{FF2B5EF4-FFF2-40B4-BE49-F238E27FC236}">
                <a16:creationId xmlns:a16="http://schemas.microsoft.com/office/drawing/2014/main" id="{21A16565-0008-934E-A2B7-FE17B98F4411}"/>
              </a:ext>
            </a:extLst>
          </p:cNvPr>
          <p:cNvSpPr>
            <a:spLocks noGrp="1"/>
          </p:cNvSpPr>
          <p:nvPr>
            <p:ph type="pic" sz="quarter" idx="53"/>
          </p:nvPr>
        </p:nvSpPr>
        <p:spPr>
          <a:xfrm>
            <a:off x="3924559" y="2773792"/>
            <a:ext cx="1818805" cy="2390412"/>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24" name="Espace réservé pour une image  3">
            <a:extLst>
              <a:ext uri="{FF2B5EF4-FFF2-40B4-BE49-F238E27FC236}">
                <a16:creationId xmlns:a16="http://schemas.microsoft.com/office/drawing/2014/main" id="{E6B5FAC2-FBA6-D34C-812F-18BEFDB4D4ED}"/>
              </a:ext>
            </a:extLst>
          </p:cNvPr>
          <p:cNvSpPr>
            <a:spLocks noGrp="1"/>
          </p:cNvSpPr>
          <p:nvPr>
            <p:ph type="pic" sz="quarter" idx="54"/>
          </p:nvPr>
        </p:nvSpPr>
        <p:spPr>
          <a:xfrm>
            <a:off x="10260487" y="2861440"/>
            <a:ext cx="1190231" cy="2468571"/>
          </a:xfrm>
          <a:prstGeom prst="roundRect">
            <a:avLst>
              <a:gd name="adj" fmla="val 6805"/>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889DBEE6-E9F1-8240-8C84-EE985EAADC9F}"/>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1885625441"/>
      </p:ext>
    </p:extLst>
  </p:cSld>
  <p:clrMapOvr>
    <a:masterClrMapping/>
  </p:clrMapOvr>
  <p:hf hdr="0" dt="0"/>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Merci">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F6B38E5A-59CA-704E-9FEF-03795808A848}"/>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8" name="Espace réservé du texte 8">
            <a:extLst>
              <a:ext uri="{FF2B5EF4-FFF2-40B4-BE49-F238E27FC236}">
                <a16:creationId xmlns:a16="http://schemas.microsoft.com/office/drawing/2014/main" id="{6D076B31-526E-F74B-87AD-8DB477070B2B}"/>
              </a:ext>
            </a:extLst>
          </p:cNvPr>
          <p:cNvSpPr>
            <a:spLocks noGrp="1"/>
          </p:cNvSpPr>
          <p:nvPr>
            <p:ph type="body" sz="quarter" idx="16" hasCustomPrompt="1"/>
          </p:nvPr>
        </p:nvSpPr>
        <p:spPr>
          <a:xfrm rot="16200000">
            <a:off x="10693121" y="5244342"/>
            <a:ext cx="2799071" cy="198688"/>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Titre 1">
            <a:extLst>
              <a:ext uri="{FF2B5EF4-FFF2-40B4-BE49-F238E27FC236}">
                <a16:creationId xmlns:a16="http://schemas.microsoft.com/office/drawing/2014/main" id="{E42F1D31-16E2-5840-B903-E08C6ADD2A76}"/>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0" name="Espace réservé du texte 8">
            <a:extLst>
              <a:ext uri="{FF2B5EF4-FFF2-40B4-BE49-F238E27FC236}">
                <a16:creationId xmlns:a16="http://schemas.microsoft.com/office/drawing/2014/main" id="{BA4F6BF5-27D6-E844-8846-7AA866EE309A}"/>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
        <p:nvSpPr>
          <p:cNvPr id="7" name="Espace réservé du texte 8">
            <a:extLst>
              <a:ext uri="{FF2B5EF4-FFF2-40B4-BE49-F238E27FC236}">
                <a16:creationId xmlns:a16="http://schemas.microsoft.com/office/drawing/2014/main" id="{AAF854CC-D7E2-E346-B1E4-4CD47ED90404}"/>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2">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Tree>
    <p:extLst>
      <p:ext uri="{BB962C8B-B14F-4D97-AF65-F5344CB8AC3E}">
        <p14:creationId xmlns:p14="http://schemas.microsoft.com/office/powerpoint/2010/main" val="2629479061"/>
      </p:ext>
    </p:extLst>
  </p:cSld>
  <p:clrMapOvr>
    <a:masterClrMapping/>
  </p:clrMapOvr>
  <p:hf hdr="0" dt="0"/>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1_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pic>
        <p:nvPicPr>
          <p:cNvPr id="16" name="Image 15">
            <a:extLst>
              <a:ext uri="{FF2B5EF4-FFF2-40B4-BE49-F238E27FC236}">
                <a16:creationId xmlns:a16="http://schemas.microsoft.com/office/drawing/2014/main" id="{0129AC35-89A0-3D4C-81BF-39936D4E2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0179" y="5257032"/>
            <a:ext cx="2561981" cy="1350000"/>
          </a:xfrm>
          <a:prstGeom prst="rect">
            <a:avLst/>
          </a:prstGeom>
        </p:spPr>
      </p:pic>
      <p:sp>
        <p:nvSpPr>
          <p:cNvPr id="12" name="Espace réservé du texte 8">
            <a:extLst>
              <a:ext uri="{FF2B5EF4-FFF2-40B4-BE49-F238E27FC236}">
                <a16:creationId xmlns:a16="http://schemas.microsoft.com/office/drawing/2014/main" id="{272BBBFF-AEB9-774C-A722-97042567A696}"/>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4">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
        <p:nvSpPr>
          <p:cNvPr id="15" name="Titre 1">
            <a:extLst>
              <a:ext uri="{FF2B5EF4-FFF2-40B4-BE49-F238E27FC236}">
                <a16:creationId xmlns:a16="http://schemas.microsoft.com/office/drawing/2014/main" id="{1DAEE03B-1358-B042-82BD-9F2F611C177E}"/>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8" name="Espace réservé du texte 8">
            <a:extLst>
              <a:ext uri="{FF2B5EF4-FFF2-40B4-BE49-F238E27FC236}">
                <a16:creationId xmlns:a16="http://schemas.microsoft.com/office/drawing/2014/main" id="{6EB544EA-9824-F442-B59B-2CE55597AF48}"/>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Tree>
    <p:extLst>
      <p:ext uri="{BB962C8B-B14F-4D97-AF65-F5344CB8AC3E}">
        <p14:creationId xmlns:p14="http://schemas.microsoft.com/office/powerpoint/2010/main" val="157455571"/>
      </p:ext>
    </p:extLst>
  </p:cSld>
  <p:clrMapOvr>
    <a:masterClrMapping/>
  </p:clrMapOvr>
  <p:hf hdr="0" dt="0"/>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Fin animé">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73EF64-1DAF-7049-97A8-B849756D5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3165" y="1496291"/>
            <a:ext cx="3865670" cy="3865418"/>
          </a:xfrm>
          <a:prstGeom prst="rect">
            <a:avLst/>
          </a:prstGeom>
        </p:spPr>
      </p:pic>
    </p:spTree>
    <p:extLst>
      <p:ext uri="{BB962C8B-B14F-4D97-AF65-F5344CB8AC3E}">
        <p14:creationId xmlns:p14="http://schemas.microsoft.com/office/powerpoint/2010/main" val="2886145663"/>
      </p:ext>
    </p:extLst>
  </p:cSld>
  <p:clrMapOvr>
    <a:masterClrMapping/>
  </p:clrMapOvr>
  <p:hf hdr="0" dt="0"/>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Fin fixe">
    <p:spTree>
      <p:nvGrpSpPr>
        <p:cNvPr id="1" name=""/>
        <p:cNvGrpSpPr/>
        <p:nvPr/>
      </p:nvGrpSpPr>
      <p:grpSpPr>
        <a:xfrm>
          <a:off x="0" y="0"/>
          <a:ext cx="0" cy="0"/>
          <a:chOff x="0" y="0"/>
          <a:chExt cx="0" cy="0"/>
        </a:xfrm>
      </p:grpSpPr>
      <p:pic>
        <p:nvPicPr>
          <p:cNvPr id="5" name="Image 4" descr="Une image contenant dessin&#10;&#10;Description générée automatiquement">
            <a:extLst>
              <a:ext uri="{FF2B5EF4-FFF2-40B4-BE49-F238E27FC236}">
                <a16:creationId xmlns:a16="http://schemas.microsoft.com/office/drawing/2014/main" id="{335A7F5C-8EF5-7241-99F6-47A1AA557E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1985" y="1977949"/>
            <a:ext cx="5528030" cy="2902102"/>
          </a:xfrm>
          <a:prstGeom prst="rect">
            <a:avLst/>
          </a:prstGeom>
        </p:spPr>
      </p:pic>
    </p:spTree>
    <p:extLst>
      <p:ext uri="{BB962C8B-B14F-4D97-AF65-F5344CB8AC3E}">
        <p14:creationId xmlns:p14="http://schemas.microsoft.com/office/powerpoint/2010/main" val="2357983815"/>
      </p:ext>
    </p:extLst>
  </p:cSld>
  <p:clrMapOvr>
    <a:masterClrMapping/>
  </p:clrMapOvr>
  <p:hf hdr="0" dt="0"/>
</p:sldLayout>
</file>

<file path=ppt/slideLayouts/slideLayout445.xml><?xml version="1.0" encoding="utf-8"?>
<p:sldLayout xmlns:a="http://schemas.openxmlformats.org/drawingml/2006/main" xmlns:r="http://schemas.openxmlformats.org/officeDocument/2006/relationships" xmlns:p="http://schemas.openxmlformats.org/presentationml/2006/main">
  <p:cSld name="Slide de fin fixe">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1E4168DB-D0A9-254B-BD3C-FCC7E1DE3DD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65460" y="1785990"/>
            <a:ext cx="6258925" cy="3286020"/>
          </a:xfrm>
          <a:prstGeom prst="rect">
            <a:avLst/>
          </a:prstGeom>
        </p:spPr>
      </p:pic>
    </p:spTree>
    <p:extLst>
      <p:ext uri="{BB962C8B-B14F-4D97-AF65-F5344CB8AC3E}">
        <p14:creationId xmlns:p14="http://schemas.microsoft.com/office/powerpoint/2010/main" val="105830693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ous partie 1">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9E760-E60F-B542-8250-897AECF14FAC}"/>
              </a:ext>
            </a:extLst>
          </p:cNvPr>
          <p:cNvSpPr/>
          <p:nvPr userDrawn="1"/>
        </p:nvSpPr>
        <p:spPr>
          <a:xfrm>
            <a:off x="431400" y="4135250"/>
            <a:ext cx="11329200" cy="2304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D6798C5A-2B9B-D44E-A286-EEFAB0FC11A1}"/>
              </a:ext>
            </a:extLst>
          </p:cNvPr>
          <p:cNvSpPr/>
          <p:nvPr userDrawn="1"/>
        </p:nvSpPr>
        <p:spPr>
          <a:xfrm>
            <a:off x="93541" y="108805"/>
            <a:ext cx="669368" cy="669368"/>
          </a:xfrm>
          <a:prstGeom prst="ellipse">
            <a:avLst/>
          </a:prstGeom>
          <a:solidFill>
            <a:srgbClr val="D6C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latin typeface="Paris2024 Extralight" panose="02010203030201020103" pitchFamily="2" charset="77"/>
            </a:endParaRPr>
          </a:p>
        </p:txBody>
      </p:sp>
      <p:sp>
        <p:nvSpPr>
          <p:cNvPr id="5" name="Rectangle 4">
            <a:extLst>
              <a:ext uri="{FF2B5EF4-FFF2-40B4-BE49-F238E27FC236}">
                <a16:creationId xmlns:a16="http://schemas.microsoft.com/office/drawing/2014/main" id="{FE963BFE-8334-2A45-8950-43F74538B032}"/>
              </a:ext>
            </a:extLst>
          </p:cNvPr>
          <p:cNvSpPr/>
          <p:nvPr/>
        </p:nvSpPr>
        <p:spPr>
          <a:xfrm>
            <a:off x="431400" y="4135250"/>
            <a:ext cx="11329200" cy="2304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itre 3">
            <a:extLst>
              <a:ext uri="{FF2B5EF4-FFF2-40B4-BE49-F238E27FC236}">
                <a16:creationId xmlns:a16="http://schemas.microsoft.com/office/drawing/2014/main" id="{8414D338-F49B-DB49-9EAD-A76B05876D0A}"/>
              </a:ext>
            </a:extLst>
          </p:cNvPr>
          <p:cNvSpPr>
            <a:spLocks noGrp="1"/>
          </p:cNvSpPr>
          <p:nvPr>
            <p:ph type="title" hasCustomPrompt="1"/>
          </p:nvPr>
        </p:nvSpPr>
        <p:spPr>
          <a:xfrm>
            <a:off x="856891" y="4668148"/>
            <a:ext cx="7200000" cy="1158651"/>
          </a:xfrm>
        </p:spPr>
        <p:txBody>
          <a:bodyPr anchor="b">
            <a:noAutofit/>
          </a:bodyPr>
          <a:lstStyle>
            <a:lvl1pPr algn="l">
              <a:lnSpc>
                <a:spcPct val="78000"/>
              </a:lnSpc>
              <a:defRPr sz="4800">
                <a:solidFill>
                  <a:schemeClr val="accent3"/>
                </a:solidFill>
              </a:defRPr>
            </a:lvl1pPr>
          </a:lstStyle>
          <a:p>
            <a:r>
              <a:rPr lang="fr-FR"/>
              <a:t>Titre de la </a:t>
            </a:r>
            <a:br>
              <a:rPr lang="fr-FR"/>
            </a:br>
            <a:r>
              <a:rPr lang="fr-FR"/>
              <a:t>sous-partie</a:t>
            </a:r>
          </a:p>
        </p:txBody>
      </p:sp>
      <p:sp>
        <p:nvSpPr>
          <p:cNvPr id="12" name="Espace réservé du texte 12">
            <a:extLst>
              <a:ext uri="{FF2B5EF4-FFF2-40B4-BE49-F238E27FC236}">
                <a16:creationId xmlns:a16="http://schemas.microsoft.com/office/drawing/2014/main" id="{9C19301D-999C-CE45-BBEB-B26288505C3C}"/>
              </a:ext>
            </a:extLst>
          </p:cNvPr>
          <p:cNvSpPr>
            <a:spLocks noGrp="1"/>
          </p:cNvSpPr>
          <p:nvPr>
            <p:ph type="body" sz="quarter" idx="10" hasCustomPrompt="1"/>
          </p:nvPr>
        </p:nvSpPr>
        <p:spPr>
          <a:xfrm>
            <a:off x="856891" y="5709604"/>
            <a:ext cx="7200000" cy="401496"/>
          </a:xfrm>
        </p:spPr>
        <p:txBody>
          <a:bodyPr>
            <a:noAutofit/>
          </a:bodyPr>
          <a:lstStyle>
            <a:lvl1pPr marL="0" indent="0" algn="l">
              <a:spcBef>
                <a:spcPts val="0"/>
              </a:spcBef>
              <a:buNone/>
              <a:defRPr sz="2000" b="1" i="0">
                <a:solidFill>
                  <a:schemeClr val="tx1"/>
                </a:solidFill>
                <a:latin typeface="Paris2024 Semibold" panose="02010503030201020103" pitchFamily="2" charset="77"/>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fr-FR"/>
              <a:t>Sous-titre de la sous-partie</a:t>
            </a:r>
          </a:p>
        </p:txBody>
      </p:sp>
      <p:sp>
        <p:nvSpPr>
          <p:cNvPr id="13" name="Espace réservé pour une image  12">
            <a:extLst>
              <a:ext uri="{FF2B5EF4-FFF2-40B4-BE49-F238E27FC236}">
                <a16:creationId xmlns:a16="http://schemas.microsoft.com/office/drawing/2014/main" id="{7756CA2D-26E9-CF4E-B201-0B9598FBD314}"/>
              </a:ext>
            </a:extLst>
          </p:cNvPr>
          <p:cNvSpPr>
            <a:spLocks noGrp="1"/>
          </p:cNvSpPr>
          <p:nvPr>
            <p:ph type="pic" sz="quarter" idx="11" hasCustomPrompt="1"/>
          </p:nvPr>
        </p:nvSpPr>
        <p:spPr>
          <a:xfrm>
            <a:off x="434938" y="445252"/>
            <a:ext cx="11325661" cy="3695233"/>
          </a:xfrm>
          <a:custGeom>
            <a:avLst/>
            <a:gdLst>
              <a:gd name="connsiteX0" fmla="*/ 328341 w 11325661"/>
              <a:gd name="connsiteY0" fmla="*/ 0 h 3695233"/>
              <a:gd name="connsiteX1" fmla="*/ 11325661 w 11325661"/>
              <a:gd name="connsiteY1" fmla="*/ 0 h 3695233"/>
              <a:gd name="connsiteX2" fmla="*/ 11325661 w 11325661"/>
              <a:gd name="connsiteY2" fmla="*/ 3695233 h 3695233"/>
              <a:gd name="connsiteX3" fmla="*/ 0 w 11325661"/>
              <a:gd name="connsiteY3" fmla="*/ 3695233 h 3695233"/>
              <a:gd name="connsiteX4" fmla="*/ 0 w 11325661"/>
              <a:gd name="connsiteY4" fmla="*/ 327705 h 3695233"/>
              <a:gd name="connsiteX5" fmla="*/ 63548 w 11325661"/>
              <a:gd name="connsiteY5" fmla="*/ 321297 h 3695233"/>
              <a:gd name="connsiteX6" fmla="*/ 303178 w 11325661"/>
              <a:gd name="connsiteY6" fmla="*/ 124681 h 369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5661" h="3695233">
                <a:moveTo>
                  <a:pt x="328341" y="0"/>
                </a:moveTo>
                <a:lnTo>
                  <a:pt x="11325661" y="0"/>
                </a:lnTo>
                <a:lnTo>
                  <a:pt x="11325661" y="3695233"/>
                </a:lnTo>
                <a:lnTo>
                  <a:pt x="0" y="3695233"/>
                </a:lnTo>
                <a:lnTo>
                  <a:pt x="0" y="327705"/>
                </a:lnTo>
                <a:lnTo>
                  <a:pt x="63548" y="321297"/>
                </a:lnTo>
                <a:cubicBezTo>
                  <a:pt x="171895" y="299117"/>
                  <a:pt x="261067" y="224280"/>
                  <a:pt x="303178" y="124681"/>
                </a:cubicBezTo>
                <a:close/>
              </a:path>
            </a:pathLst>
          </a:custGeom>
          <a:solidFill>
            <a:schemeClr val="bg1">
              <a:lumMod val="75000"/>
            </a:schemeClr>
          </a:solidFill>
        </p:spPr>
        <p:txBody>
          <a:bodyPr wrap="square">
            <a:noAutofit/>
          </a:bodyPr>
          <a:lstStyle>
            <a:lvl1pPr marL="0" indent="0" algn="ctr">
              <a:buNone/>
              <a:defRPr sz="1400" b="1" i="0">
                <a:latin typeface="Source Sans Pro" panose="020B0503030403020204" pitchFamily="34" charset="0"/>
                <a:ea typeface="Source Sans Pro" panose="020B0503030403020204" pitchFamily="34" charset="0"/>
              </a:defRPr>
            </a:lvl1pPr>
          </a:lstStyle>
          <a:p>
            <a:r>
              <a:rPr lang="fr-FR"/>
              <a:t>   </a:t>
            </a:r>
          </a:p>
          <a:p>
            <a:r>
              <a:rPr lang="fr-FR"/>
              <a:t>IMAGE</a:t>
            </a:r>
          </a:p>
        </p:txBody>
      </p:sp>
      <p:sp>
        <p:nvSpPr>
          <p:cNvPr id="17" name="Espace réservé du texte 2">
            <a:extLst>
              <a:ext uri="{FF2B5EF4-FFF2-40B4-BE49-F238E27FC236}">
                <a16:creationId xmlns:a16="http://schemas.microsoft.com/office/drawing/2014/main" id="{94D4D9B7-C6CB-1E4C-B727-44129823AB5E}"/>
              </a:ext>
            </a:extLst>
          </p:cNvPr>
          <p:cNvSpPr>
            <a:spLocks noGrp="1"/>
          </p:cNvSpPr>
          <p:nvPr>
            <p:ph type="body" sz="quarter" idx="12" hasCustomPrompt="1"/>
          </p:nvPr>
        </p:nvSpPr>
        <p:spPr>
          <a:xfrm>
            <a:off x="159667" y="142703"/>
            <a:ext cx="543466" cy="595222"/>
          </a:xfrm>
        </p:spPr>
        <p:txBody>
          <a:bodyPr anchor="ctr">
            <a:normAutofit/>
          </a:bodyPr>
          <a:lstStyle>
            <a:lvl1pPr marL="0" indent="0" algn="ctr">
              <a:spcBef>
                <a:spcPts val="0"/>
              </a:spcBef>
              <a:buNone/>
              <a:defRPr sz="2400" b="0" i="0">
                <a:solidFill>
                  <a:schemeClr val="tx1"/>
                </a:solidFill>
                <a:latin typeface="Paris2024 Extralight" panose="02010203030201020103" pitchFamily="2" charset="77"/>
              </a:defRPr>
            </a:lvl1pPr>
          </a:lstStyle>
          <a:p>
            <a:pPr lvl="0"/>
            <a:r>
              <a:rPr lang="fr-FR"/>
              <a:t>#</a:t>
            </a:r>
          </a:p>
        </p:txBody>
      </p:sp>
      <p:sp>
        <p:nvSpPr>
          <p:cNvPr id="8" name="Ellipse 7">
            <a:extLst>
              <a:ext uri="{FF2B5EF4-FFF2-40B4-BE49-F238E27FC236}">
                <a16:creationId xmlns:a16="http://schemas.microsoft.com/office/drawing/2014/main" id="{14346E2B-EFFB-D742-A569-6CFE8A80D119}"/>
              </a:ext>
            </a:extLst>
          </p:cNvPr>
          <p:cNvSpPr/>
          <p:nvPr userDrawn="1"/>
        </p:nvSpPr>
        <p:spPr>
          <a:xfrm>
            <a:off x="93541" y="108805"/>
            <a:ext cx="669368" cy="669368"/>
          </a:xfrm>
          <a:prstGeom prst="ellipse">
            <a:avLst/>
          </a:prstGeom>
          <a:solidFill>
            <a:srgbClr val="D6C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latin typeface="Paris2024 Extralight" panose="02010203030201020103" pitchFamily="2" charset="77"/>
            </a:endParaRPr>
          </a:p>
        </p:txBody>
      </p:sp>
    </p:spTree>
    <p:extLst>
      <p:ext uri="{BB962C8B-B14F-4D97-AF65-F5344CB8AC3E}">
        <p14:creationId xmlns:p14="http://schemas.microsoft.com/office/powerpoint/2010/main" val="391505555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_Couverture 2">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D041A-F5D8-D648-93B2-DF261FB81A92}"/>
              </a:ext>
            </a:extLst>
          </p:cNvPr>
          <p:cNvSpPr/>
          <p:nvPr userDrawn="1"/>
        </p:nvSpPr>
        <p:spPr>
          <a:xfrm>
            <a:off x="6858000" y="0"/>
            <a:ext cx="533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40CB48A-E443-9049-BC20-BEF715380246}"/>
              </a:ext>
            </a:extLst>
          </p:cNvPr>
          <p:cNvSpPr>
            <a:spLocks noGrp="1"/>
          </p:cNvSpPr>
          <p:nvPr>
            <p:ph type="title" hasCustomPrompt="1"/>
          </p:nvPr>
        </p:nvSpPr>
        <p:spPr>
          <a:xfrm>
            <a:off x="527050" y="1311215"/>
            <a:ext cx="5787487" cy="2703147"/>
          </a:xfrm>
        </p:spPr>
        <p:txBody>
          <a:bodyPr anchor="b">
            <a:noAutofit/>
          </a:bodyPr>
          <a:lstStyle>
            <a:lvl1pPr>
              <a:lnSpc>
                <a:spcPct val="78000"/>
              </a:lnSpc>
              <a:defRPr sz="6600">
                <a:solidFill>
                  <a:schemeClr val="bg1"/>
                </a:solidFill>
              </a:defRPr>
            </a:lvl1pPr>
          </a:lstStyle>
          <a:p>
            <a:r>
              <a:rPr lang="fr-FR"/>
              <a:t>Titre de la présentation</a:t>
            </a:r>
          </a:p>
        </p:txBody>
      </p:sp>
      <p:sp>
        <p:nvSpPr>
          <p:cNvPr id="13" name="Espace réservé du texte 12">
            <a:extLst>
              <a:ext uri="{FF2B5EF4-FFF2-40B4-BE49-F238E27FC236}">
                <a16:creationId xmlns:a16="http://schemas.microsoft.com/office/drawing/2014/main" id="{13C8646B-16A5-3143-9642-A1A85C72C1AF}"/>
              </a:ext>
            </a:extLst>
          </p:cNvPr>
          <p:cNvSpPr>
            <a:spLocks noGrp="1"/>
          </p:cNvSpPr>
          <p:nvPr>
            <p:ph type="body" sz="quarter" idx="10" hasCustomPrompt="1"/>
          </p:nvPr>
        </p:nvSpPr>
        <p:spPr>
          <a:xfrm>
            <a:off x="542924" y="3897166"/>
            <a:ext cx="5771611" cy="622300"/>
          </a:xfrm>
        </p:spPr>
        <p:txBody>
          <a:bodyPr>
            <a:noAutofit/>
          </a:bodyPr>
          <a:lstStyle>
            <a:lvl1pPr marL="0" indent="0">
              <a:spcBef>
                <a:spcPts val="0"/>
              </a:spcBef>
              <a:spcAft>
                <a:spcPts val="0"/>
              </a:spcAft>
              <a:buNone/>
              <a:defRPr sz="2000" b="1" i="0">
                <a:solidFill>
                  <a:schemeClr val="accent3"/>
                </a:solidFill>
                <a:latin typeface="Paris2024 Semibold" panose="02010503030201020103" pitchFamily="2" charset="77"/>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fr-FR"/>
              <a:t>Sous-titre de la présentation</a:t>
            </a:r>
          </a:p>
          <a:p>
            <a:pPr lvl="0"/>
            <a:r>
              <a:rPr lang="fr-FR"/>
              <a:t>Lieu &amp; date</a:t>
            </a:r>
          </a:p>
        </p:txBody>
      </p:sp>
      <p:pic>
        <p:nvPicPr>
          <p:cNvPr id="8" name="Image 7" descr="Une image contenant dessin&#10;&#10;Description générée automatiquement">
            <a:extLst>
              <a:ext uri="{FF2B5EF4-FFF2-40B4-BE49-F238E27FC236}">
                <a16:creationId xmlns:a16="http://schemas.microsoft.com/office/drawing/2014/main" id="{76E70322-8712-E845-A358-9E24E0C3A0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07371" y="2159712"/>
            <a:ext cx="4835255" cy="2538574"/>
          </a:xfrm>
          <a:prstGeom prst="rect">
            <a:avLst/>
          </a:prstGeom>
        </p:spPr>
      </p:pic>
    </p:spTree>
    <p:extLst>
      <p:ext uri="{BB962C8B-B14F-4D97-AF65-F5344CB8AC3E}">
        <p14:creationId xmlns:p14="http://schemas.microsoft.com/office/powerpoint/2010/main" val="144018643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_Couverture 3">
    <p:bg>
      <p:bgPr>
        <a:solidFill>
          <a:schemeClr val="bg1"/>
        </a:solidFill>
        <a:effectLst/>
      </p:bgPr>
    </p:bg>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13A06127-5378-244A-8495-E118E3F9018D}"/>
              </a:ext>
            </a:extLst>
          </p:cNvPr>
          <p:cNvSpPr>
            <a:spLocks noGrp="1"/>
          </p:cNvSpPr>
          <p:nvPr>
            <p:ph type="pic" sz="quarter" idx="11" hasCustomPrompt="1"/>
          </p:nvPr>
        </p:nvSpPr>
        <p:spPr>
          <a:xfrm>
            <a:off x="431400" y="432000"/>
            <a:ext cx="11329200" cy="5994000"/>
          </a:xfrm>
          <a:solidFill>
            <a:schemeClr val="bg1">
              <a:lumMod val="75000"/>
            </a:schemeClr>
          </a:solidFill>
        </p:spPr>
        <p:txBody>
          <a:bodyPr>
            <a:normAutofit/>
          </a:bodyPr>
          <a:lstStyle>
            <a:lvl1pPr marL="0" indent="0" algn="ctr">
              <a:buNone/>
              <a:defRPr sz="1400" b="1" i="0">
                <a:latin typeface="Source Sans Pro" panose="020B0503030403020204" pitchFamily="34" charset="0"/>
                <a:ea typeface="Source Sans Pro" panose="020B0503030403020204" pitchFamily="34" charset="0"/>
              </a:defRPr>
            </a:lvl1pPr>
          </a:lstStyle>
          <a:p>
            <a:r>
              <a:rPr lang="fr-FR"/>
              <a:t>   IMAGE</a:t>
            </a:r>
          </a:p>
        </p:txBody>
      </p:sp>
      <p:sp>
        <p:nvSpPr>
          <p:cNvPr id="10" name="Titre 3">
            <a:extLst>
              <a:ext uri="{FF2B5EF4-FFF2-40B4-BE49-F238E27FC236}">
                <a16:creationId xmlns:a16="http://schemas.microsoft.com/office/drawing/2014/main" id="{0BB1D318-23C8-584D-B6B2-CF16B3B10871}"/>
              </a:ext>
            </a:extLst>
          </p:cNvPr>
          <p:cNvSpPr>
            <a:spLocks noGrp="1"/>
          </p:cNvSpPr>
          <p:nvPr>
            <p:ph type="title" hasCustomPrompt="1"/>
          </p:nvPr>
        </p:nvSpPr>
        <p:spPr>
          <a:xfrm>
            <a:off x="1719533" y="2889849"/>
            <a:ext cx="8752936" cy="1736452"/>
          </a:xfrm>
        </p:spPr>
        <p:txBody>
          <a:bodyPr anchor="b">
            <a:noAutofit/>
          </a:bodyPr>
          <a:lstStyle>
            <a:lvl1pPr algn="ctr">
              <a:lnSpc>
                <a:spcPct val="78000"/>
              </a:lnSpc>
              <a:defRPr sz="6600">
                <a:solidFill>
                  <a:schemeClr val="bg1"/>
                </a:solidFill>
              </a:defRPr>
            </a:lvl1pPr>
          </a:lstStyle>
          <a:p>
            <a:r>
              <a:rPr lang="fr-FR"/>
              <a:t>Titre de la présentation</a:t>
            </a:r>
          </a:p>
        </p:txBody>
      </p:sp>
      <p:sp>
        <p:nvSpPr>
          <p:cNvPr id="5" name="Espace réservé du texte 12">
            <a:extLst>
              <a:ext uri="{FF2B5EF4-FFF2-40B4-BE49-F238E27FC236}">
                <a16:creationId xmlns:a16="http://schemas.microsoft.com/office/drawing/2014/main" id="{A2E181B8-946C-2144-BB8A-4333FA7967EE}"/>
              </a:ext>
            </a:extLst>
          </p:cNvPr>
          <p:cNvSpPr>
            <a:spLocks noGrp="1"/>
          </p:cNvSpPr>
          <p:nvPr>
            <p:ph type="body" sz="quarter" idx="10" hasCustomPrompt="1"/>
          </p:nvPr>
        </p:nvSpPr>
        <p:spPr>
          <a:xfrm>
            <a:off x="1731538" y="4509105"/>
            <a:ext cx="8728926" cy="622300"/>
          </a:xfrm>
        </p:spPr>
        <p:txBody>
          <a:bodyPr>
            <a:noAutofit/>
          </a:bodyPr>
          <a:lstStyle>
            <a:lvl1pPr marL="0" indent="0" algn="ctr">
              <a:spcBef>
                <a:spcPts val="0"/>
              </a:spcBef>
              <a:buNone/>
              <a:defRPr sz="2000" b="1" i="0">
                <a:solidFill>
                  <a:schemeClr val="accent3"/>
                </a:solidFill>
                <a:latin typeface="Paris2024 Semibold" panose="02010503030201020103" pitchFamily="2" charset="77"/>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fr-FR"/>
              <a:t>Sous-titre de la présentation</a:t>
            </a:r>
          </a:p>
          <a:p>
            <a:pPr lvl="0"/>
            <a:r>
              <a:rPr lang="fr-FR"/>
              <a:t>Lieu &amp; date</a:t>
            </a:r>
          </a:p>
        </p:txBody>
      </p:sp>
    </p:spTree>
    <p:extLst>
      <p:ext uri="{BB962C8B-B14F-4D97-AF65-F5344CB8AC3E}">
        <p14:creationId xmlns:p14="http://schemas.microsoft.com/office/powerpoint/2010/main" val="129706106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_Sommaire 1 colonn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72BCE20A-09CF-9E4B-A4B4-14A2DA040DA9}"/>
              </a:ext>
            </a:extLst>
          </p:cNvPr>
          <p:cNvSpPr>
            <a:spLocks noGrp="1"/>
          </p:cNvSpPr>
          <p:nvPr>
            <p:ph type="body" sz="quarter" idx="11" hasCustomPrompt="1"/>
          </p:nvPr>
        </p:nvSpPr>
        <p:spPr>
          <a:xfrm>
            <a:off x="7068484" y="787893"/>
            <a:ext cx="418103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a:t>
            </a:r>
          </a:p>
        </p:txBody>
      </p:sp>
      <p:sp>
        <p:nvSpPr>
          <p:cNvPr id="28" name="Espace réservé du texte 9">
            <a:extLst>
              <a:ext uri="{FF2B5EF4-FFF2-40B4-BE49-F238E27FC236}">
                <a16:creationId xmlns:a16="http://schemas.microsoft.com/office/drawing/2014/main" id="{44B6634E-E158-5C47-ABA8-BF01D14B3468}"/>
              </a:ext>
            </a:extLst>
          </p:cNvPr>
          <p:cNvSpPr>
            <a:spLocks noGrp="1"/>
          </p:cNvSpPr>
          <p:nvPr>
            <p:ph type="body" sz="quarter" idx="13" hasCustomPrompt="1"/>
          </p:nvPr>
        </p:nvSpPr>
        <p:spPr>
          <a:xfrm>
            <a:off x="7068484" y="1702411"/>
            <a:ext cx="418103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a:t>
            </a:r>
          </a:p>
        </p:txBody>
      </p:sp>
      <p:sp>
        <p:nvSpPr>
          <p:cNvPr id="31" name="Espace réservé du texte 9">
            <a:extLst>
              <a:ext uri="{FF2B5EF4-FFF2-40B4-BE49-F238E27FC236}">
                <a16:creationId xmlns:a16="http://schemas.microsoft.com/office/drawing/2014/main" id="{66C9FDBA-1010-1D42-8141-AEA1D4BBC77A}"/>
              </a:ext>
            </a:extLst>
          </p:cNvPr>
          <p:cNvSpPr>
            <a:spLocks noGrp="1"/>
          </p:cNvSpPr>
          <p:nvPr>
            <p:ph type="body" sz="quarter" idx="15" hasCustomPrompt="1"/>
          </p:nvPr>
        </p:nvSpPr>
        <p:spPr>
          <a:xfrm>
            <a:off x="7068484" y="2616930"/>
            <a:ext cx="418103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a:t>
            </a:r>
          </a:p>
        </p:txBody>
      </p:sp>
      <p:sp>
        <p:nvSpPr>
          <p:cNvPr id="34" name="Espace réservé du texte 9">
            <a:extLst>
              <a:ext uri="{FF2B5EF4-FFF2-40B4-BE49-F238E27FC236}">
                <a16:creationId xmlns:a16="http://schemas.microsoft.com/office/drawing/2014/main" id="{BFD832CA-362E-4E4E-B062-879E97EAED1F}"/>
              </a:ext>
            </a:extLst>
          </p:cNvPr>
          <p:cNvSpPr>
            <a:spLocks noGrp="1"/>
          </p:cNvSpPr>
          <p:nvPr>
            <p:ph type="body" sz="quarter" idx="17" hasCustomPrompt="1"/>
          </p:nvPr>
        </p:nvSpPr>
        <p:spPr>
          <a:xfrm>
            <a:off x="7068484" y="3531108"/>
            <a:ext cx="418103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a:t>
            </a:r>
          </a:p>
        </p:txBody>
      </p:sp>
      <p:sp>
        <p:nvSpPr>
          <p:cNvPr id="37" name="Espace réservé du texte 9">
            <a:extLst>
              <a:ext uri="{FF2B5EF4-FFF2-40B4-BE49-F238E27FC236}">
                <a16:creationId xmlns:a16="http://schemas.microsoft.com/office/drawing/2014/main" id="{9C86C34B-3114-924D-9B7E-C09478849123}"/>
              </a:ext>
            </a:extLst>
          </p:cNvPr>
          <p:cNvSpPr>
            <a:spLocks noGrp="1"/>
          </p:cNvSpPr>
          <p:nvPr>
            <p:ph type="body" sz="quarter" idx="19" hasCustomPrompt="1"/>
          </p:nvPr>
        </p:nvSpPr>
        <p:spPr>
          <a:xfrm>
            <a:off x="7068484" y="4444315"/>
            <a:ext cx="418103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a:t>
            </a:r>
          </a:p>
        </p:txBody>
      </p:sp>
      <p:sp>
        <p:nvSpPr>
          <p:cNvPr id="39" name="Espace réservé du texte 9">
            <a:extLst>
              <a:ext uri="{FF2B5EF4-FFF2-40B4-BE49-F238E27FC236}">
                <a16:creationId xmlns:a16="http://schemas.microsoft.com/office/drawing/2014/main" id="{85BDF997-4076-4949-AAFD-6E04C31B0F45}"/>
              </a:ext>
            </a:extLst>
          </p:cNvPr>
          <p:cNvSpPr>
            <a:spLocks noGrp="1"/>
          </p:cNvSpPr>
          <p:nvPr>
            <p:ph type="body" sz="quarter" idx="21" hasCustomPrompt="1"/>
          </p:nvPr>
        </p:nvSpPr>
        <p:spPr>
          <a:xfrm>
            <a:off x="7068484" y="5365239"/>
            <a:ext cx="418103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a:t>
            </a:r>
          </a:p>
        </p:txBody>
      </p:sp>
      <p:sp>
        <p:nvSpPr>
          <p:cNvPr id="4" name="Espace réservé du texte 3">
            <a:extLst>
              <a:ext uri="{FF2B5EF4-FFF2-40B4-BE49-F238E27FC236}">
                <a16:creationId xmlns:a16="http://schemas.microsoft.com/office/drawing/2014/main" id="{AECFAC70-328C-2C4B-B677-1121CF40986A}"/>
              </a:ext>
            </a:extLst>
          </p:cNvPr>
          <p:cNvSpPr>
            <a:spLocks noGrp="1"/>
          </p:cNvSpPr>
          <p:nvPr>
            <p:ph type="body" sz="quarter" idx="22" hasCustomPrompt="1"/>
          </p:nvPr>
        </p:nvSpPr>
        <p:spPr>
          <a:xfrm>
            <a:off x="5915520" y="738066"/>
            <a:ext cx="1152525"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33" name="Espace réservé du texte 3">
            <a:extLst>
              <a:ext uri="{FF2B5EF4-FFF2-40B4-BE49-F238E27FC236}">
                <a16:creationId xmlns:a16="http://schemas.microsoft.com/office/drawing/2014/main" id="{E93CC065-A6A7-3445-8B03-4E415992688F}"/>
              </a:ext>
            </a:extLst>
          </p:cNvPr>
          <p:cNvSpPr>
            <a:spLocks noGrp="1"/>
          </p:cNvSpPr>
          <p:nvPr>
            <p:ph type="body" sz="quarter" idx="23" hasCustomPrompt="1"/>
          </p:nvPr>
        </p:nvSpPr>
        <p:spPr>
          <a:xfrm>
            <a:off x="5915520" y="1652584"/>
            <a:ext cx="1152525"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36" name="Espace réservé du texte 3">
            <a:extLst>
              <a:ext uri="{FF2B5EF4-FFF2-40B4-BE49-F238E27FC236}">
                <a16:creationId xmlns:a16="http://schemas.microsoft.com/office/drawing/2014/main" id="{05EC6D95-C95B-CD47-BE84-0D7A3F218BED}"/>
              </a:ext>
            </a:extLst>
          </p:cNvPr>
          <p:cNvSpPr>
            <a:spLocks noGrp="1"/>
          </p:cNvSpPr>
          <p:nvPr>
            <p:ph type="body" sz="quarter" idx="24" hasCustomPrompt="1"/>
          </p:nvPr>
        </p:nvSpPr>
        <p:spPr>
          <a:xfrm>
            <a:off x="5915520" y="2567103"/>
            <a:ext cx="1152525"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41" name="Espace réservé du texte 3">
            <a:extLst>
              <a:ext uri="{FF2B5EF4-FFF2-40B4-BE49-F238E27FC236}">
                <a16:creationId xmlns:a16="http://schemas.microsoft.com/office/drawing/2014/main" id="{64675537-79D9-CC41-AC91-C36C93F49FED}"/>
              </a:ext>
            </a:extLst>
          </p:cNvPr>
          <p:cNvSpPr>
            <a:spLocks noGrp="1"/>
          </p:cNvSpPr>
          <p:nvPr>
            <p:ph type="body" sz="quarter" idx="25" hasCustomPrompt="1"/>
          </p:nvPr>
        </p:nvSpPr>
        <p:spPr>
          <a:xfrm>
            <a:off x="5915520" y="3481281"/>
            <a:ext cx="1152525"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42" name="Espace réservé du texte 3">
            <a:extLst>
              <a:ext uri="{FF2B5EF4-FFF2-40B4-BE49-F238E27FC236}">
                <a16:creationId xmlns:a16="http://schemas.microsoft.com/office/drawing/2014/main" id="{405CEFE1-027E-E444-BF63-521DAA05333D}"/>
              </a:ext>
            </a:extLst>
          </p:cNvPr>
          <p:cNvSpPr>
            <a:spLocks noGrp="1"/>
          </p:cNvSpPr>
          <p:nvPr>
            <p:ph type="body" sz="quarter" idx="26" hasCustomPrompt="1"/>
          </p:nvPr>
        </p:nvSpPr>
        <p:spPr>
          <a:xfrm>
            <a:off x="5915520" y="4394488"/>
            <a:ext cx="1152525"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43" name="Espace réservé du texte 3">
            <a:extLst>
              <a:ext uri="{FF2B5EF4-FFF2-40B4-BE49-F238E27FC236}">
                <a16:creationId xmlns:a16="http://schemas.microsoft.com/office/drawing/2014/main" id="{5368B0B1-EF89-024E-8764-01F7AEA7B4EC}"/>
              </a:ext>
            </a:extLst>
          </p:cNvPr>
          <p:cNvSpPr>
            <a:spLocks noGrp="1"/>
          </p:cNvSpPr>
          <p:nvPr>
            <p:ph type="body" sz="quarter" idx="27" hasCustomPrompt="1"/>
          </p:nvPr>
        </p:nvSpPr>
        <p:spPr>
          <a:xfrm>
            <a:off x="5915520" y="5315412"/>
            <a:ext cx="1152525"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14" name="Rectangle 13">
            <a:extLst>
              <a:ext uri="{FF2B5EF4-FFF2-40B4-BE49-F238E27FC236}">
                <a16:creationId xmlns:a16="http://schemas.microsoft.com/office/drawing/2014/main" id="{3709210E-207D-1944-892A-668FA323B614}"/>
              </a:ext>
            </a:extLst>
          </p:cNvPr>
          <p:cNvSpPr/>
          <p:nvPr userDrawn="1"/>
        </p:nvSpPr>
        <p:spPr>
          <a:xfrm>
            <a:off x="0" y="0"/>
            <a:ext cx="533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03A8148-893F-B645-AB8D-D14D786D5EE4}"/>
              </a:ext>
            </a:extLst>
          </p:cNvPr>
          <p:cNvSpPr txBox="1"/>
          <p:nvPr userDrawn="1"/>
        </p:nvSpPr>
        <p:spPr>
          <a:xfrm>
            <a:off x="0" y="2884236"/>
            <a:ext cx="5334000" cy="1089529"/>
          </a:xfrm>
          <a:prstGeom prst="rect">
            <a:avLst/>
          </a:prstGeom>
          <a:noFill/>
        </p:spPr>
        <p:txBody>
          <a:bodyPr wrap="square" lIns="0" rIns="0" rtlCol="0" anchor="ctr">
            <a:spAutoFit/>
          </a:bodyPr>
          <a:lstStyle/>
          <a:p>
            <a:pPr algn="ctr">
              <a:lnSpc>
                <a:spcPct val="90000"/>
              </a:lnSpc>
              <a:spcAft>
                <a:spcPts val="600"/>
              </a:spcAft>
            </a:pPr>
            <a:r>
              <a:rPr lang="fr-FR" sz="7200" b="0" i="0">
                <a:solidFill>
                  <a:schemeClr val="accent3"/>
                </a:solidFill>
                <a:latin typeface="Paris2024 Hairline" panose="02010103030201020103" pitchFamily="2" charset="77"/>
                <a:ea typeface="Source Sans Pro Light" panose="020B0403030403020204" pitchFamily="34" charset="0"/>
              </a:rPr>
              <a:t>SOMMAIRE</a:t>
            </a:r>
          </a:p>
        </p:txBody>
      </p:sp>
    </p:spTree>
    <p:extLst>
      <p:ext uri="{BB962C8B-B14F-4D97-AF65-F5344CB8AC3E}">
        <p14:creationId xmlns:p14="http://schemas.microsoft.com/office/powerpoint/2010/main" val="925018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hapitre 2">
    <p:bg>
      <p:bgPr>
        <a:solidFill>
          <a:schemeClr val="accent1"/>
        </a:solidFill>
        <a:effectLst/>
      </p:bgPr>
    </p:bg>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231CE45-F0B0-BD28-E64C-723C90B86BAC}"/>
              </a:ext>
            </a:extLst>
          </p:cNvPr>
          <p:cNvSpPr/>
          <p:nvPr userDrawn="1"/>
        </p:nvSpPr>
        <p:spPr>
          <a:xfrm rot="5400000">
            <a:off x="2667000" y="-2667000"/>
            <a:ext cx="6858000" cy="12192000"/>
          </a:xfrm>
          <a:prstGeom prst="round1Rect">
            <a:avLst>
              <a:gd name="adj" fmla="val 50000"/>
            </a:avLst>
          </a:prstGeom>
          <a:solidFill>
            <a:srgbClr val="17B7B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Espace réservé du texte 2">
            <a:extLst>
              <a:ext uri="{FF2B5EF4-FFF2-40B4-BE49-F238E27FC236}">
                <a16:creationId xmlns:a16="http://schemas.microsoft.com/office/drawing/2014/main" id="{09844961-88BE-182C-0A16-D888B90D2C00}"/>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chemeClr val="accent1"/>
                </a:solidFill>
                <a:latin typeface="Paris2024 Black" panose="02010503030201020103" pitchFamily="2" charset="0"/>
              </a:defRPr>
            </a:lvl1pPr>
          </a:lstStyle>
          <a:p>
            <a:pPr lvl="0"/>
            <a:r>
              <a:rPr lang="fr-FR"/>
              <a:t>#</a:t>
            </a:r>
          </a:p>
        </p:txBody>
      </p:sp>
      <p:sp>
        <p:nvSpPr>
          <p:cNvPr id="6" name="Espace réservé du texte 2">
            <a:extLst>
              <a:ext uri="{FF2B5EF4-FFF2-40B4-BE49-F238E27FC236}">
                <a16:creationId xmlns:a16="http://schemas.microsoft.com/office/drawing/2014/main" id="{136D509E-F5A5-8E5C-C188-33BD16538DCC}"/>
              </a:ext>
            </a:extLst>
          </p:cNvPr>
          <p:cNvSpPr>
            <a:spLocks noGrp="1"/>
          </p:cNvSpPr>
          <p:nvPr>
            <p:ph type="body" sz="quarter" idx="36" hasCustomPrompt="1"/>
          </p:nvPr>
        </p:nvSpPr>
        <p:spPr>
          <a:xfrm>
            <a:off x="229517" y="4212736"/>
            <a:ext cx="4032000" cy="4147420"/>
          </a:xfrm>
          <a:prstGeom prst="rect">
            <a:avLst/>
          </a:prstGeom>
        </p:spPr>
        <p:txBody>
          <a:bodyPr anchor="ctr">
            <a:noAutofit/>
          </a:bodyPr>
          <a:lstStyle>
            <a:lvl1pPr algn="ctr">
              <a:defRPr sz="35000" b="1" i="1">
                <a:solidFill>
                  <a:schemeClr val="accent1"/>
                </a:solidFill>
                <a:latin typeface="Paris2024 Black" panose="02010503030201020103" pitchFamily="2" charset="0"/>
              </a:defRPr>
            </a:lvl1pPr>
          </a:lstStyle>
          <a:p>
            <a:pPr lvl="0"/>
            <a:r>
              <a:rPr lang="fr-FR"/>
              <a:t>#</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1" name="Espace réservé du texte 2">
            <a:extLst>
              <a:ext uri="{FF2B5EF4-FFF2-40B4-BE49-F238E27FC236}">
                <a16:creationId xmlns:a16="http://schemas.microsoft.com/office/drawing/2014/main" id="{0A631212-00E1-7C4E-DB02-BE843A11A4C7}"/>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bg1"/>
                </a:solidFill>
                <a:latin typeface="Paris2024 Black" panose="02010503030201020103" pitchFamily="2" charset="0"/>
              </a:defRPr>
            </a:lvl1pPr>
          </a:lstStyle>
          <a:p>
            <a:pPr lvl="0"/>
            <a:r>
              <a:rPr lang="fr-FR"/>
              <a:t>#</a:t>
            </a:r>
          </a:p>
        </p:txBody>
      </p:sp>
      <p:sp>
        <p:nvSpPr>
          <p:cNvPr id="14" name="Titre 1">
            <a:extLst>
              <a:ext uri="{FF2B5EF4-FFF2-40B4-BE49-F238E27FC236}">
                <a16:creationId xmlns:a16="http://schemas.microsoft.com/office/drawing/2014/main" id="{80336829-F30C-01F2-19B2-055AD122EC67}"/>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1"/>
                </a:solidFill>
                <a:latin typeface="Paris2024 Black" panose="02010503030201020103" pitchFamily="2" charset="0"/>
                <a:ea typeface="+mj-ea"/>
                <a:cs typeface="+mj-cs"/>
              </a:defRPr>
            </a:lvl1pPr>
          </a:lstStyle>
          <a:p>
            <a:r>
              <a:rPr lang="fr-FR"/>
              <a:t>Titre du chapitre</a:t>
            </a:r>
          </a:p>
        </p:txBody>
      </p:sp>
      <p:sp>
        <p:nvSpPr>
          <p:cNvPr id="15" name="Espace réservé du texte 8">
            <a:extLst>
              <a:ext uri="{FF2B5EF4-FFF2-40B4-BE49-F238E27FC236}">
                <a16:creationId xmlns:a16="http://schemas.microsoft.com/office/drawing/2014/main" id="{4372913A-D257-F965-0A83-D693D2468396}"/>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du chapitre</a:t>
            </a:r>
          </a:p>
        </p:txBody>
      </p:sp>
      <p:sp>
        <p:nvSpPr>
          <p:cNvPr id="3" name="Espace réservé de la date 14">
            <a:extLst>
              <a:ext uri="{FF2B5EF4-FFF2-40B4-BE49-F238E27FC236}">
                <a16:creationId xmlns:a16="http://schemas.microsoft.com/office/drawing/2014/main" id="{9ED0193B-6DA7-59E9-4DD0-7548AA0038B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429121011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_Sommaire 2 colonnes">
    <p:spTree>
      <p:nvGrpSpPr>
        <p:cNvPr id="1" name=""/>
        <p:cNvGrpSpPr/>
        <p:nvPr/>
      </p:nvGrpSpPr>
      <p:grpSpPr>
        <a:xfrm>
          <a:off x="0" y="0"/>
          <a:ext cx="0" cy="0"/>
          <a:chOff x="0" y="0"/>
          <a:chExt cx="0" cy="0"/>
        </a:xfrm>
      </p:grpSpPr>
      <p:sp>
        <p:nvSpPr>
          <p:cNvPr id="79" name="Espace réservé du texte 9">
            <a:extLst>
              <a:ext uri="{FF2B5EF4-FFF2-40B4-BE49-F238E27FC236}">
                <a16:creationId xmlns:a16="http://schemas.microsoft.com/office/drawing/2014/main" id="{BE540E24-540C-1646-A753-1799575F6E2B}"/>
              </a:ext>
            </a:extLst>
          </p:cNvPr>
          <p:cNvSpPr>
            <a:spLocks noGrp="1"/>
          </p:cNvSpPr>
          <p:nvPr>
            <p:ph type="body" sz="quarter" idx="11" hasCustomPrompt="1"/>
          </p:nvPr>
        </p:nvSpPr>
        <p:spPr>
          <a:xfrm>
            <a:off x="9551725" y="760015"/>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80" name="Espace réservé du texte 9">
            <a:extLst>
              <a:ext uri="{FF2B5EF4-FFF2-40B4-BE49-F238E27FC236}">
                <a16:creationId xmlns:a16="http://schemas.microsoft.com/office/drawing/2014/main" id="{7A9D1AE3-8CD3-F140-A3B6-6ED6D496100A}"/>
              </a:ext>
            </a:extLst>
          </p:cNvPr>
          <p:cNvSpPr>
            <a:spLocks noGrp="1"/>
          </p:cNvSpPr>
          <p:nvPr>
            <p:ph type="body" sz="quarter" idx="13" hasCustomPrompt="1"/>
          </p:nvPr>
        </p:nvSpPr>
        <p:spPr>
          <a:xfrm>
            <a:off x="9551725" y="1674004"/>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81" name="Espace réservé du texte 9">
            <a:extLst>
              <a:ext uri="{FF2B5EF4-FFF2-40B4-BE49-F238E27FC236}">
                <a16:creationId xmlns:a16="http://schemas.microsoft.com/office/drawing/2014/main" id="{AAE0E78E-CCFC-6448-9E2C-3AE2EE197927}"/>
              </a:ext>
            </a:extLst>
          </p:cNvPr>
          <p:cNvSpPr>
            <a:spLocks noGrp="1"/>
          </p:cNvSpPr>
          <p:nvPr>
            <p:ph type="body" sz="quarter" idx="15" hasCustomPrompt="1"/>
          </p:nvPr>
        </p:nvSpPr>
        <p:spPr>
          <a:xfrm>
            <a:off x="9551725" y="2589102"/>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82" name="Espace réservé du texte 9">
            <a:extLst>
              <a:ext uri="{FF2B5EF4-FFF2-40B4-BE49-F238E27FC236}">
                <a16:creationId xmlns:a16="http://schemas.microsoft.com/office/drawing/2014/main" id="{6FDC1773-A260-DC48-86A5-C2180C7B1ED0}"/>
              </a:ext>
            </a:extLst>
          </p:cNvPr>
          <p:cNvSpPr>
            <a:spLocks noGrp="1"/>
          </p:cNvSpPr>
          <p:nvPr>
            <p:ph type="body" sz="quarter" idx="17" hasCustomPrompt="1"/>
          </p:nvPr>
        </p:nvSpPr>
        <p:spPr>
          <a:xfrm>
            <a:off x="9551725" y="3503280"/>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83" name="Espace réservé du texte 9">
            <a:extLst>
              <a:ext uri="{FF2B5EF4-FFF2-40B4-BE49-F238E27FC236}">
                <a16:creationId xmlns:a16="http://schemas.microsoft.com/office/drawing/2014/main" id="{23E4067A-7B78-0347-83F6-73C7C0FAFDD3}"/>
              </a:ext>
            </a:extLst>
          </p:cNvPr>
          <p:cNvSpPr>
            <a:spLocks noGrp="1"/>
          </p:cNvSpPr>
          <p:nvPr>
            <p:ph type="body" sz="quarter" idx="19" hasCustomPrompt="1"/>
          </p:nvPr>
        </p:nvSpPr>
        <p:spPr>
          <a:xfrm>
            <a:off x="9551725" y="4416487"/>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84" name="Espace réservé du texte 9">
            <a:extLst>
              <a:ext uri="{FF2B5EF4-FFF2-40B4-BE49-F238E27FC236}">
                <a16:creationId xmlns:a16="http://schemas.microsoft.com/office/drawing/2014/main" id="{C50C69E3-CC54-4A49-8622-748E4FD7152E}"/>
              </a:ext>
            </a:extLst>
          </p:cNvPr>
          <p:cNvSpPr>
            <a:spLocks noGrp="1"/>
          </p:cNvSpPr>
          <p:nvPr>
            <p:ph type="body" sz="quarter" idx="21" hasCustomPrompt="1"/>
          </p:nvPr>
        </p:nvSpPr>
        <p:spPr>
          <a:xfrm>
            <a:off x="9551725" y="5337361"/>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85" name="Espace réservé du texte 3">
            <a:extLst>
              <a:ext uri="{FF2B5EF4-FFF2-40B4-BE49-F238E27FC236}">
                <a16:creationId xmlns:a16="http://schemas.microsoft.com/office/drawing/2014/main" id="{4469427D-DDD0-B448-B541-2F3CF23C773C}"/>
              </a:ext>
            </a:extLst>
          </p:cNvPr>
          <p:cNvSpPr>
            <a:spLocks noGrp="1"/>
          </p:cNvSpPr>
          <p:nvPr>
            <p:ph type="body" sz="quarter" idx="22" hasCustomPrompt="1"/>
          </p:nvPr>
        </p:nvSpPr>
        <p:spPr>
          <a:xfrm>
            <a:off x="8820205" y="710137"/>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86" name="Espace réservé du texte 3">
            <a:extLst>
              <a:ext uri="{FF2B5EF4-FFF2-40B4-BE49-F238E27FC236}">
                <a16:creationId xmlns:a16="http://schemas.microsoft.com/office/drawing/2014/main" id="{09908E1A-88A0-BB4C-A714-6C6887A1D41A}"/>
              </a:ext>
            </a:extLst>
          </p:cNvPr>
          <p:cNvSpPr>
            <a:spLocks noGrp="1"/>
          </p:cNvSpPr>
          <p:nvPr>
            <p:ph type="body" sz="quarter" idx="23" hasCustomPrompt="1"/>
          </p:nvPr>
        </p:nvSpPr>
        <p:spPr>
          <a:xfrm>
            <a:off x="8820205" y="1624126"/>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87" name="Espace réservé du texte 3">
            <a:extLst>
              <a:ext uri="{FF2B5EF4-FFF2-40B4-BE49-F238E27FC236}">
                <a16:creationId xmlns:a16="http://schemas.microsoft.com/office/drawing/2014/main" id="{179BE2FF-8839-9A40-A281-A09BECD6FADF}"/>
              </a:ext>
            </a:extLst>
          </p:cNvPr>
          <p:cNvSpPr>
            <a:spLocks noGrp="1"/>
          </p:cNvSpPr>
          <p:nvPr>
            <p:ph type="body" sz="quarter" idx="24" hasCustomPrompt="1"/>
          </p:nvPr>
        </p:nvSpPr>
        <p:spPr>
          <a:xfrm>
            <a:off x="8820205" y="2539275"/>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88" name="Espace réservé du texte 3">
            <a:extLst>
              <a:ext uri="{FF2B5EF4-FFF2-40B4-BE49-F238E27FC236}">
                <a16:creationId xmlns:a16="http://schemas.microsoft.com/office/drawing/2014/main" id="{3506DDD4-32B7-444A-B4D6-E2FAA26F449F}"/>
              </a:ext>
            </a:extLst>
          </p:cNvPr>
          <p:cNvSpPr>
            <a:spLocks noGrp="1"/>
          </p:cNvSpPr>
          <p:nvPr>
            <p:ph type="body" sz="quarter" idx="25" hasCustomPrompt="1"/>
          </p:nvPr>
        </p:nvSpPr>
        <p:spPr>
          <a:xfrm>
            <a:off x="8820205" y="3453453"/>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89" name="Espace réservé du texte 3">
            <a:extLst>
              <a:ext uri="{FF2B5EF4-FFF2-40B4-BE49-F238E27FC236}">
                <a16:creationId xmlns:a16="http://schemas.microsoft.com/office/drawing/2014/main" id="{0FE784FF-F559-E74A-AAFC-9AFB121A5451}"/>
              </a:ext>
            </a:extLst>
          </p:cNvPr>
          <p:cNvSpPr>
            <a:spLocks noGrp="1"/>
          </p:cNvSpPr>
          <p:nvPr>
            <p:ph type="body" sz="quarter" idx="26" hasCustomPrompt="1"/>
          </p:nvPr>
        </p:nvSpPr>
        <p:spPr>
          <a:xfrm>
            <a:off x="8820205" y="4366660"/>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90" name="Espace réservé du texte 3">
            <a:extLst>
              <a:ext uri="{FF2B5EF4-FFF2-40B4-BE49-F238E27FC236}">
                <a16:creationId xmlns:a16="http://schemas.microsoft.com/office/drawing/2014/main" id="{3FD12148-7BDA-0540-86AA-6DE46D2EF2C0}"/>
              </a:ext>
            </a:extLst>
          </p:cNvPr>
          <p:cNvSpPr>
            <a:spLocks noGrp="1"/>
          </p:cNvSpPr>
          <p:nvPr>
            <p:ph type="body" sz="quarter" idx="27" hasCustomPrompt="1"/>
          </p:nvPr>
        </p:nvSpPr>
        <p:spPr>
          <a:xfrm>
            <a:off x="8820205" y="5287534"/>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19" name="Espace réservé du texte 9">
            <a:extLst>
              <a:ext uri="{FF2B5EF4-FFF2-40B4-BE49-F238E27FC236}">
                <a16:creationId xmlns:a16="http://schemas.microsoft.com/office/drawing/2014/main" id="{24DCD6D8-942B-4949-85A1-8B130813F266}"/>
              </a:ext>
            </a:extLst>
          </p:cNvPr>
          <p:cNvSpPr>
            <a:spLocks noGrp="1"/>
          </p:cNvSpPr>
          <p:nvPr>
            <p:ph type="body" sz="quarter" idx="28" hasCustomPrompt="1"/>
          </p:nvPr>
        </p:nvSpPr>
        <p:spPr>
          <a:xfrm>
            <a:off x="6457414" y="760015"/>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20" name="Espace réservé du texte 9">
            <a:extLst>
              <a:ext uri="{FF2B5EF4-FFF2-40B4-BE49-F238E27FC236}">
                <a16:creationId xmlns:a16="http://schemas.microsoft.com/office/drawing/2014/main" id="{D421653E-D644-9E4B-9D15-88C3200E0B74}"/>
              </a:ext>
            </a:extLst>
          </p:cNvPr>
          <p:cNvSpPr>
            <a:spLocks noGrp="1"/>
          </p:cNvSpPr>
          <p:nvPr>
            <p:ph type="body" sz="quarter" idx="29" hasCustomPrompt="1"/>
          </p:nvPr>
        </p:nvSpPr>
        <p:spPr>
          <a:xfrm>
            <a:off x="6457414" y="1674004"/>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21" name="Espace réservé du texte 9">
            <a:extLst>
              <a:ext uri="{FF2B5EF4-FFF2-40B4-BE49-F238E27FC236}">
                <a16:creationId xmlns:a16="http://schemas.microsoft.com/office/drawing/2014/main" id="{A453D86C-4F8D-E64B-B921-C3B96BC89A20}"/>
              </a:ext>
            </a:extLst>
          </p:cNvPr>
          <p:cNvSpPr>
            <a:spLocks noGrp="1"/>
          </p:cNvSpPr>
          <p:nvPr>
            <p:ph type="body" sz="quarter" idx="30" hasCustomPrompt="1"/>
          </p:nvPr>
        </p:nvSpPr>
        <p:spPr>
          <a:xfrm>
            <a:off x="6457414" y="2589102"/>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22" name="Espace réservé du texte 9">
            <a:extLst>
              <a:ext uri="{FF2B5EF4-FFF2-40B4-BE49-F238E27FC236}">
                <a16:creationId xmlns:a16="http://schemas.microsoft.com/office/drawing/2014/main" id="{36A91E6D-BF82-F545-88E2-F37C74A5F41D}"/>
              </a:ext>
            </a:extLst>
          </p:cNvPr>
          <p:cNvSpPr>
            <a:spLocks noGrp="1"/>
          </p:cNvSpPr>
          <p:nvPr>
            <p:ph type="body" sz="quarter" idx="31" hasCustomPrompt="1"/>
          </p:nvPr>
        </p:nvSpPr>
        <p:spPr>
          <a:xfrm>
            <a:off x="6457414" y="3503280"/>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23" name="Espace réservé du texte 9">
            <a:extLst>
              <a:ext uri="{FF2B5EF4-FFF2-40B4-BE49-F238E27FC236}">
                <a16:creationId xmlns:a16="http://schemas.microsoft.com/office/drawing/2014/main" id="{427DB9E3-0A8E-754B-A420-870FCB5CEC32}"/>
              </a:ext>
            </a:extLst>
          </p:cNvPr>
          <p:cNvSpPr>
            <a:spLocks noGrp="1"/>
          </p:cNvSpPr>
          <p:nvPr>
            <p:ph type="body" sz="quarter" idx="32" hasCustomPrompt="1"/>
          </p:nvPr>
        </p:nvSpPr>
        <p:spPr>
          <a:xfrm>
            <a:off x="6457414" y="4416487"/>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24" name="Espace réservé du texte 9">
            <a:extLst>
              <a:ext uri="{FF2B5EF4-FFF2-40B4-BE49-F238E27FC236}">
                <a16:creationId xmlns:a16="http://schemas.microsoft.com/office/drawing/2014/main" id="{B2B90CC9-F6F7-614B-8ABE-1933BF9C06E0}"/>
              </a:ext>
            </a:extLst>
          </p:cNvPr>
          <p:cNvSpPr>
            <a:spLocks noGrp="1"/>
          </p:cNvSpPr>
          <p:nvPr>
            <p:ph type="body" sz="quarter" idx="33" hasCustomPrompt="1"/>
          </p:nvPr>
        </p:nvSpPr>
        <p:spPr>
          <a:xfrm>
            <a:off x="6457414" y="5337361"/>
            <a:ext cx="2077916" cy="727176"/>
          </a:xfr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lnSpc>
                <a:spcPct val="100000"/>
              </a:lnSpc>
              <a:spcAft>
                <a:spcPts val="0"/>
              </a:spcAft>
              <a:buNone/>
              <a:defRPr sz="1600"/>
            </a:lvl2pPr>
            <a:lvl3pPr marL="914400" indent="0">
              <a:lnSpc>
                <a:spcPct val="100000"/>
              </a:lnSpc>
              <a:spcAft>
                <a:spcPts val="0"/>
              </a:spcAft>
              <a:buNone/>
              <a:defRPr sz="1600"/>
            </a:lvl3pPr>
            <a:lvl4pPr marL="1371600" indent="0">
              <a:lnSpc>
                <a:spcPct val="100000"/>
              </a:lnSpc>
              <a:spcAft>
                <a:spcPts val="0"/>
              </a:spcAft>
              <a:buNone/>
              <a:defRPr sz="1600"/>
            </a:lvl4pPr>
            <a:lvl5pPr marL="1828800" indent="0">
              <a:lnSpc>
                <a:spcPct val="100000"/>
              </a:lnSpc>
              <a:spcAft>
                <a:spcPts val="0"/>
              </a:spcAft>
              <a:buNone/>
              <a:defRPr sz="16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t>Titre du chapitre Titre du chapitre</a:t>
            </a:r>
          </a:p>
        </p:txBody>
      </p:sp>
      <p:sp>
        <p:nvSpPr>
          <p:cNvPr id="25" name="Espace réservé du texte 3">
            <a:extLst>
              <a:ext uri="{FF2B5EF4-FFF2-40B4-BE49-F238E27FC236}">
                <a16:creationId xmlns:a16="http://schemas.microsoft.com/office/drawing/2014/main" id="{C2A67E19-4BE5-0C49-93AA-D1B1FE79F751}"/>
              </a:ext>
            </a:extLst>
          </p:cNvPr>
          <p:cNvSpPr>
            <a:spLocks noGrp="1"/>
          </p:cNvSpPr>
          <p:nvPr>
            <p:ph type="body" sz="quarter" idx="34" hasCustomPrompt="1"/>
          </p:nvPr>
        </p:nvSpPr>
        <p:spPr>
          <a:xfrm>
            <a:off x="5725894" y="710137"/>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26" name="Espace réservé du texte 3">
            <a:extLst>
              <a:ext uri="{FF2B5EF4-FFF2-40B4-BE49-F238E27FC236}">
                <a16:creationId xmlns:a16="http://schemas.microsoft.com/office/drawing/2014/main" id="{56F476F2-E0B7-164E-8B0B-E65101266E2F}"/>
              </a:ext>
            </a:extLst>
          </p:cNvPr>
          <p:cNvSpPr>
            <a:spLocks noGrp="1"/>
          </p:cNvSpPr>
          <p:nvPr>
            <p:ph type="body" sz="quarter" idx="35" hasCustomPrompt="1"/>
          </p:nvPr>
        </p:nvSpPr>
        <p:spPr>
          <a:xfrm>
            <a:off x="5725894" y="1624126"/>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27" name="Espace réservé du texte 3">
            <a:extLst>
              <a:ext uri="{FF2B5EF4-FFF2-40B4-BE49-F238E27FC236}">
                <a16:creationId xmlns:a16="http://schemas.microsoft.com/office/drawing/2014/main" id="{ADBCB8C2-75AA-354F-8E5F-CE740F154DBB}"/>
              </a:ext>
            </a:extLst>
          </p:cNvPr>
          <p:cNvSpPr>
            <a:spLocks noGrp="1"/>
          </p:cNvSpPr>
          <p:nvPr>
            <p:ph type="body" sz="quarter" idx="36" hasCustomPrompt="1"/>
          </p:nvPr>
        </p:nvSpPr>
        <p:spPr>
          <a:xfrm>
            <a:off x="5725894" y="2539275"/>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28" name="Espace réservé du texte 3">
            <a:extLst>
              <a:ext uri="{FF2B5EF4-FFF2-40B4-BE49-F238E27FC236}">
                <a16:creationId xmlns:a16="http://schemas.microsoft.com/office/drawing/2014/main" id="{DA134F63-EA41-414B-8E07-9921742BCF0A}"/>
              </a:ext>
            </a:extLst>
          </p:cNvPr>
          <p:cNvSpPr>
            <a:spLocks noGrp="1"/>
          </p:cNvSpPr>
          <p:nvPr>
            <p:ph type="body" sz="quarter" idx="37" hasCustomPrompt="1"/>
          </p:nvPr>
        </p:nvSpPr>
        <p:spPr>
          <a:xfrm>
            <a:off x="5725894" y="3453453"/>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29" name="Espace réservé du texte 3">
            <a:extLst>
              <a:ext uri="{FF2B5EF4-FFF2-40B4-BE49-F238E27FC236}">
                <a16:creationId xmlns:a16="http://schemas.microsoft.com/office/drawing/2014/main" id="{984E9C69-797D-7342-A409-18D79B585918}"/>
              </a:ext>
            </a:extLst>
          </p:cNvPr>
          <p:cNvSpPr>
            <a:spLocks noGrp="1"/>
          </p:cNvSpPr>
          <p:nvPr>
            <p:ph type="body" sz="quarter" idx="38" hasCustomPrompt="1"/>
          </p:nvPr>
        </p:nvSpPr>
        <p:spPr>
          <a:xfrm>
            <a:off x="5725894" y="4366660"/>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31" name="Espace réservé du texte 3">
            <a:extLst>
              <a:ext uri="{FF2B5EF4-FFF2-40B4-BE49-F238E27FC236}">
                <a16:creationId xmlns:a16="http://schemas.microsoft.com/office/drawing/2014/main" id="{7C3C4CBF-4D07-984B-82F3-B4BF02D1B0BD}"/>
              </a:ext>
            </a:extLst>
          </p:cNvPr>
          <p:cNvSpPr>
            <a:spLocks noGrp="1"/>
          </p:cNvSpPr>
          <p:nvPr>
            <p:ph type="body" sz="quarter" idx="39" hasCustomPrompt="1"/>
          </p:nvPr>
        </p:nvSpPr>
        <p:spPr>
          <a:xfrm>
            <a:off x="5725894" y="5287534"/>
            <a:ext cx="731520" cy="727075"/>
          </a:xfrm>
        </p:spPr>
        <p:txBody>
          <a:bodyPr anchor="ctr">
            <a:noAutofit/>
          </a:bodyPr>
          <a:lstStyle>
            <a:lvl1pPr marL="0" indent="0" algn="ctr">
              <a:lnSpc>
                <a:spcPct val="100000"/>
              </a:lnSpc>
              <a:spcAft>
                <a:spcPts val="0"/>
              </a:spcAft>
              <a:buNone/>
              <a:defRPr sz="4400" b="0" i="0">
                <a:solidFill>
                  <a:schemeClr val="accent3"/>
                </a:solidFill>
                <a:latin typeface="Paris2024 Extralight" panose="02010203030201020103" pitchFamily="2" charset="0"/>
              </a:defRPr>
            </a:lvl1pPr>
            <a:lvl2pPr marL="457200" indent="0" algn="ctr">
              <a:buNone/>
              <a:defRPr>
                <a:solidFill>
                  <a:schemeClr val="accent4"/>
                </a:solidFill>
              </a:defRPr>
            </a:lvl2pPr>
            <a:lvl3pPr marL="914400" indent="0" algn="ctr">
              <a:buNone/>
              <a:defRPr>
                <a:solidFill>
                  <a:schemeClr val="accent4"/>
                </a:solidFill>
              </a:defRPr>
            </a:lvl3pPr>
            <a:lvl4pPr marL="1371600" indent="0" algn="ctr">
              <a:buNone/>
              <a:defRPr>
                <a:solidFill>
                  <a:schemeClr val="accent4"/>
                </a:solidFill>
              </a:defRPr>
            </a:lvl4pPr>
            <a:lvl5pPr marL="1828800" indent="0" algn="ctr">
              <a:buNone/>
              <a:defRPr>
                <a:solidFill>
                  <a:schemeClr val="accent4"/>
                </a:solidFill>
              </a:defRPr>
            </a:lvl5pPr>
          </a:lstStyle>
          <a:p>
            <a:pPr lvl="0"/>
            <a:r>
              <a:rPr lang="fr-FR"/>
              <a:t>#</a:t>
            </a:r>
          </a:p>
        </p:txBody>
      </p:sp>
      <p:sp>
        <p:nvSpPr>
          <p:cNvPr id="30" name="Rectangle 29">
            <a:extLst>
              <a:ext uri="{FF2B5EF4-FFF2-40B4-BE49-F238E27FC236}">
                <a16:creationId xmlns:a16="http://schemas.microsoft.com/office/drawing/2014/main" id="{FC29693E-2594-804F-BA53-93FECF431465}"/>
              </a:ext>
            </a:extLst>
          </p:cNvPr>
          <p:cNvSpPr/>
          <p:nvPr userDrawn="1"/>
        </p:nvSpPr>
        <p:spPr>
          <a:xfrm>
            <a:off x="0" y="0"/>
            <a:ext cx="533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1FCDBF80-250C-DA43-93D2-21ECAFE57B59}"/>
              </a:ext>
            </a:extLst>
          </p:cNvPr>
          <p:cNvSpPr txBox="1"/>
          <p:nvPr userDrawn="1"/>
        </p:nvSpPr>
        <p:spPr>
          <a:xfrm>
            <a:off x="0" y="2884236"/>
            <a:ext cx="5334000" cy="1089529"/>
          </a:xfrm>
          <a:prstGeom prst="rect">
            <a:avLst/>
          </a:prstGeom>
          <a:noFill/>
        </p:spPr>
        <p:txBody>
          <a:bodyPr wrap="square" lIns="0" rIns="0" rtlCol="0" anchor="ctr">
            <a:spAutoFit/>
          </a:bodyPr>
          <a:lstStyle/>
          <a:p>
            <a:pPr algn="ctr">
              <a:lnSpc>
                <a:spcPct val="90000"/>
              </a:lnSpc>
              <a:spcAft>
                <a:spcPts val="600"/>
              </a:spcAft>
            </a:pPr>
            <a:r>
              <a:rPr lang="fr-FR" sz="7200" b="0" i="0">
                <a:solidFill>
                  <a:schemeClr val="accent3"/>
                </a:solidFill>
                <a:latin typeface="Paris2024 Hairline" panose="02010103030201020103" pitchFamily="2" charset="77"/>
                <a:ea typeface="Source Sans Pro Light" panose="020B0403030403020204" pitchFamily="34" charset="0"/>
              </a:rPr>
              <a:t>SOMMAIRE</a:t>
            </a:r>
          </a:p>
        </p:txBody>
      </p:sp>
    </p:spTree>
    <p:extLst>
      <p:ext uri="{BB962C8B-B14F-4D97-AF65-F5344CB8AC3E}">
        <p14:creationId xmlns:p14="http://schemas.microsoft.com/office/powerpoint/2010/main" val="320195829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Chap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6CE151-C4B6-594A-8809-335298E5B727}"/>
              </a:ext>
            </a:extLst>
          </p:cNvPr>
          <p:cNvSpPr/>
          <p:nvPr userDrawn="1"/>
        </p:nvSpPr>
        <p:spPr>
          <a:xfrm>
            <a:off x="0" y="0"/>
            <a:ext cx="5331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9">
            <a:extLst>
              <a:ext uri="{FF2B5EF4-FFF2-40B4-BE49-F238E27FC236}">
                <a16:creationId xmlns:a16="http://schemas.microsoft.com/office/drawing/2014/main" id="{4F21B708-7368-F341-8BCD-C936647AD7AA}"/>
              </a:ext>
            </a:extLst>
          </p:cNvPr>
          <p:cNvSpPr>
            <a:spLocks noGrp="1"/>
          </p:cNvSpPr>
          <p:nvPr>
            <p:ph type="body" sz="quarter" idx="10" hasCustomPrompt="1"/>
          </p:nvPr>
        </p:nvSpPr>
        <p:spPr>
          <a:xfrm>
            <a:off x="-555265" y="0"/>
            <a:ext cx="6441356" cy="6327157"/>
          </a:xfrm>
        </p:spPr>
        <p:txBody>
          <a:bodyPr anchor="ctr">
            <a:noAutofit/>
          </a:bodyPr>
          <a:lstStyle>
            <a:lvl1pPr marL="0" indent="0" algn="ctr">
              <a:lnSpc>
                <a:spcPct val="100000"/>
              </a:lnSpc>
              <a:buNone/>
              <a:defRPr sz="45500" b="1" i="0">
                <a:solidFill>
                  <a:schemeClr val="bg1"/>
                </a:solidFill>
                <a:latin typeface="Paris2024 Black" panose="02010503030201020103" pitchFamily="2" charset="77"/>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1</a:t>
            </a:r>
          </a:p>
        </p:txBody>
      </p:sp>
      <p:sp>
        <p:nvSpPr>
          <p:cNvPr id="13" name="Titre 12">
            <a:extLst>
              <a:ext uri="{FF2B5EF4-FFF2-40B4-BE49-F238E27FC236}">
                <a16:creationId xmlns:a16="http://schemas.microsoft.com/office/drawing/2014/main" id="{C9351C03-0D05-1240-858A-63B5DA1DBC2D}"/>
              </a:ext>
            </a:extLst>
          </p:cNvPr>
          <p:cNvSpPr>
            <a:spLocks noGrp="1"/>
          </p:cNvSpPr>
          <p:nvPr>
            <p:ph type="title" hasCustomPrompt="1"/>
          </p:nvPr>
        </p:nvSpPr>
        <p:spPr>
          <a:xfrm>
            <a:off x="5886091" y="2268742"/>
            <a:ext cx="5759570" cy="1104182"/>
          </a:xfrm>
        </p:spPr>
        <p:txBody>
          <a:bodyPr>
            <a:noAutofit/>
          </a:bodyPr>
          <a:lstStyle>
            <a:lvl1pPr>
              <a:defRPr sz="4800" b="1" i="0">
                <a:solidFill>
                  <a:srgbClr val="000000"/>
                </a:solidFill>
                <a:latin typeface="Paris2024 Black" panose="02010503030201020103" pitchFamily="2" charset="77"/>
              </a:defRPr>
            </a:lvl1pPr>
          </a:lstStyle>
          <a:p>
            <a:r>
              <a:rPr lang="fr-FR"/>
              <a:t>Titre du chapitre titre du chapitre</a:t>
            </a:r>
          </a:p>
        </p:txBody>
      </p:sp>
      <p:sp>
        <p:nvSpPr>
          <p:cNvPr id="18" name="Espace réservé du texte 16">
            <a:extLst>
              <a:ext uri="{FF2B5EF4-FFF2-40B4-BE49-F238E27FC236}">
                <a16:creationId xmlns:a16="http://schemas.microsoft.com/office/drawing/2014/main" id="{8385A404-3855-CF40-8E63-D542461935D0}"/>
              </a:ext>
            </a:extLst>
          </p:cNvPr>
          <p:cNvSpPr>
            <a:spLocks noGrp="1"/>
          </p:cNvSpPr>
          <p:nvPr>
            <p:ph type="body" sz="quarter" idx="11" hasCustomPrompt="1"/>
          </p:nvPr>
        </p:nvSpPr>
        <p:spPr>
          <a:xfrm>
            <a:off x="5886091" y="3410878"/>
            <a:ext cx="5760000" cy="1077912"/>
          </a:xfrm>
        </p:spPr>
        <p:txBody>
          <a:bodyPr>
            <a:noAutofit/>
          </a:bodyPr>
          <a:lstStyle>
            <a:lvl1pPr marL="0" marR="0" indent="0" algn="l" defTabSz="914400" rtl="0" eaLnBrk="1" fontAlgn="auto" latinLnBrk="0" hangingPunct="1">
              <a:lnSpc>
                <a:spcPct val="78000"/>
              </a:lnSpc>
              <a:spcBef>
                <a:spcPts val="0"/>
              </a:spcBef>
              <a:spcAft>
                <a:spcPts val="0"/>
              </a:spcAft>
              <a:buClrTx/>
              <a:buSzTx/>
              <a:buFont typeface="Arial" panose="020B0604020202020204" pitchFamily="34" charset="0"/>
              <a:buNone/>
              <a:tabLst/>
              <a:defRPr sz="4800" b="0" i="0" cap="all" baseline="0">
                <a:latin typeface="Paris2024 Hairline" panose="02010103030201020103" pitchFamily="2" charset="77"/>
              </a:defRPr>
            </a:lvl1pPr>
            <a:lvl2pPr marL="457200" indent="0">
              <a:buNone/>
              <a:defRPr sz="4800" b="0" i="0">
                <a:latin typeface="Paris2024 Hairline" panose="02010103030201020103" pitchFamily="2" charset="77"/>
              </a:defRPr>
            </a:lvl2pPr>
            <a:lvl3pPr marL="914400" indent="0">
              <a:buNone/>
              <a:defRPr sz="4800" b="0" i="0">
                <a:latin typeface="Paris2024 Hairline" panose="02010103030201020103" pitchFamily="2" charset="77"/>
              </a:defRPr>
            </a:lvl3pPr>
            <a:lvl4pPr marL="1371600" indent="0">
              <a:buNone/>
              <a:defRPr sz="4800" b="0" i="0">
                <a:latin typeface="Paris2024 Hairline" panose="02010103030201020103" pitchFamily="2" charset="77"/>
              </a:defRPr>
            </a:lvl4pPr>
            <a:lvl5pPr marL="1828800" indent="0">
              <a:buNone/>
              <a:defRPr sz="4800" b="0" i="0">
                <a:latin typeface="Paris2024 Hairline" panose="02010103030201020103" pitchFamily="2" charset="77"/>
              </a:defRPr>
            </a:lvl5pPr>
          </a:lstStyle>
          <a:p>
            <a:pPr marL="0" marR="0" lvl="0" indent="0" algn="l" defTabSz="914400" rtl="0" eaLnBrk="1" fontAlgn="auto" latinLnBrk="0" hangingPunct="1">
              <a:lnSpc>
                <a:spcPct val="78000"/>
              </a:lnSpc>
              <a:spcBef>
                <a:spcPts val="0"/>
              </a:spcBef>
              <a:spcAft>
                <a:spcPts val="0"/>
              </a:spcAft>
              <a:buClrTx/>
              <a:buSzTx/>
              <a:buFont typeface="Arial" panose="020B0604020202020204" pitchFamily="34" charset="0"/>
              <a:buNone/>
              <a:tabLst/>
              <a:defRPr/>
            </a:pPr>
            <a:r>
              <a:rPr lang="fr-FR"/>
              <a:t>Titre du chapitre titre du chapitre</a:t>
            </a:r>
          </a:p>
        </p:txBody>
      </p:sp>
    </p:spTree>
    <p:extLst>
      <p:ext uri="{BB962C8B-B14F-4D97-AF65-F5344CB8AC3E}">
        <p14:creationId xmlns:p14="http://schemas.microsoft.com/office/powerpoint/2010/main" val="241103820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_Sous partie 1">
    <p:bg>
      <p:bgPr>
        <a:solidFill>
          <a:schemeClr val="tx1"/>
        </a:solidFill>
        <a:effectLst/>
      </p:bgPr>
    </p:bg>
    <p:spTree>
      <p:nvGrpSpPr>
        <p:cNvPr id="1" name=""/>
        <p:cNvGrpSpPr/>
        <p:nvPr/>
      </p:nvGrpSpPr>
      <p:grpSpPr>
        <a:xfrm>
          <a:off x="0" y="0"/>
          <a:ext cx="0" cy="0"/>
          <a:chOff x="0" y="0"/>
          <a:chExt cx="0" cy="0"/>
        </a:xfrm>
      </p:grpSpPr>
      <p:sp>
        <p:nvSpPr>
          <p:cNvPr id="16" name="Ellipse 15">
            <a:extLst>
              <a:ext uri="{FF2B5EF4-FFF2-40B4-BE49-F238E27FC236}">
                <a16:creationId xmlns:a16="http://schemas.microsoft.com/office/drawing/2014/main" id="{D6798C5A-2B9B-D44E-A286-EEFAB0FC11A1}"/>
              </a:ext>
            </a:extLst>
          </p:cNvPr>
          <p:cNvSpPr/>
          <p:nvPr userDrawn="1"/>
        </p:nvSpPr>
        <p:spPr>
          <a:xfrm>
            <a:off x="93541" y="108805"/>
            <a:ext cx="669368" cy="669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latin typeface="Paris2024 Extralight" panose="02010203030201020103" pitchFamily="2" charset="77"/>
            </a:endParaRPr>
          </a:p>
        </p:txBody>
      </p:sp>
      <p:sp>
        <p:nvSpPr>
          <p:cNvPr id="5" name="Rectangle 4">
            <a:extLst>
              <a:ext uri="{FF2B5EF4-FFF2-40B4-BE49-F238E27FC236}">
                <a16:creationId xmlns:a16="http://schemas.microsoft.com/office/drawing/2014/main" id="{FE963BFE-8334-2A45-8950-43F74538B032}"/>
              </a:ext>
            </a:extLst>
          </p:cNvPr>
          <p:cNvSpPr/>
          <p:nvPr userDrawn="1"/>
        </p:nvSpPr>
        <p:spPr>
          <a:xfrm>
            <a:off x="431400" y="4135250"/>
            <a:ext cx="11329200" cy="2304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itre 3">
            <a:extLst>
              <a:ext uri="{FF2B5EF4-FFF2-40B4-BE49-F238E27FC236}">
                <a16:creationId xmlns:a16="http://schemas.microsoft.com/office/drawing/2014/main" id="{8414D338-F49B-DB49-9EAD-A76B05876D0A}"/>
              </a:ext>
            </a:extLst>
          </p:cNvPr>
          <p:cNvSpPr>
            <a:spLocks noGrp="1"/>
          </p:cNvSpPr>
          <p:nvPr>
            <p:ph type="title" hasCustomPrompt="1"/>
          </p:nvPr>
        </p:nvSpPr>
        <p:spPr>
          <a:xfrm>
            <a:off x="856891" y="4668148"/>
            <a:ext cx="7200000" cy="1158651"/>
          </a:xfrm>
        </p:spPr>
        <p:txBody>
          <a:bodyPr anchor="b">
            <a:noAutofit/>
          </a:bodyPr>
          <a:lstStyle>
            <a:lvl1pPr algn="l">
              <a:lnSpc>
                <a:spcPct val="78000"/>
              </a:lnSpc>
              <a:defRPr sz="4800">
                <a:solidFill>
                  <a:schemeClr val="accent3"/>
                </a:solidFill>
              </a:defRPr>
            </a:lvl1pPr>
          </a:lstStyle>
          <a:p>
            <a:r>
              <a:rPr lang="fr-FR"/>
              <a:t>Titre de la </a:t>
            </a:r>
            <a:br>
              <a:rPr lang="fr-FR"/>
            </a:br>
            <a:r>
              <a:rPr lang="fr-FR"/>
              <a:t>sous-partie</a:t>
            </a:r>
          </a:p>
        </p:txBody>
      </p:sp>
      <p:sp>
        <p:nvSpPr>
          <p:cNvPr id="12" name="Espace réservé du texte 12">
            <a:extLst>
              <a:ext uri="{FF2B5EF4-FFF2-40B4-BE49-F238E27FC236}">
                <a16:creationId xmlns:a16="http://schemas.microsoft.com/office/drawing/2014/main" id="{9C19301D-999C-CE45-BBEB-B26288505C3C}"/>
              </a:ext>
            </a:extLst>
          </p:cNvPr>
          <p:cNvSpPr>
            <a:spLocks noGrp="1"/>
          </p:cNvSpPr>
          <p:nvPr>
            <p:ph type="body" sz="quarter" idx="10" hasCustomPrompt="1"/>
          </p:nvPr>
        </p:nvSpPr>
        <p:spPr>
          <a:xfrm>
            <a:off x="856891" y="5709604"/>
            <a:ext cx="7200000" cy="401496"/>
          </a:xfrm>
        </p:spPr>
        <p:txBody>
          <a:bodyPr>
            <a:noAutofit/>
          </a:bodyPr>
          <a:lstStyle>
            <a:lvl1pPr marL="0" indent="0" algn="l">
              <a:spcBef>
                <a:spcPts val="0"/>
              </a:spcBef>
              <a:buNone/>
              <a:defRPr sz="2000" b="1" i="0">
                <a:solidFill>
                  <a:schemeClr val="tx1"/>
                </a:solidFill>
                <a:latin typeface="Paris2024 Semibold" panose="02010503030201020103" pitchFamily="2" charset="77"/>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fr-FR"/>
              <a:t>Sous-titre de la sous-partie</a:t>
            </a:r>
          </a:p>
        </p:txBody>
      </p:sp>
      <p:sp>
        <p:nvSpPr>
          <p:cNvPr id="13" name="Espace réservé pour une image  12">
            <a:extLst>
              <a:ext uri="{FF2B5EF4-FFF2-40B4-BE49-F238E27FC236}">
                <a16:creationId xmlns:a16="http://schemas.microsoft.com/office/drawing/2014/main" id="{7756CA2D-26E9-CF4E-B201-0B9598FBD314}"/>
              </a:ext>
            </a:extLst>
          </p:cNvPr>
          <p:cNvSpPr>
            <a:spLocks noGrp="1"/>
          </p:cNvSpPr>
          <p:nvPr>
            <p:ph type="pic" sz="quarter" idx="11" hasCustomPrompt="1"/>
          </p:nvPr>
        </p:nvSpPr>
        <p:spPr>
          <a:xfrm>
            <a:off x="434938" y="445252"/>
            <a:ext cx="11325661" cy="3695233"/>
          </a:xfrm>
          <a:custGeom>
            <a:avLst/>
            <a:gdLst>
              <a:gd name="connsiteX0" fmla="*/ 328341 w 11325661"/>
              <a:gd name="connsiteY0" fmla="*/ 0 h 3695233"/>
              <a:gd name="connsiteX1" fmla="*/ 11325661 w 11325661"/>
              <a:gd name="connsiteY1" fmla="*/ 0 h 3695233"/>
              <a:gd name="connsiteX2" fmla="*/ 11325661 w 11325661"/>
              <a:gd name="connsiteY2" fmla="*/ 3695233 h 3695233"/>
              <a:gd name="connsiteX3" fmla="*/ 0 w 11325661"/>
              <a:gd name="connsiteY3" fmla="*/ 3695233 h 3695233"/>
              <a:gd name="connsiteX4" fmla="*/ 0 w 11325661"/>
              <a:gd name="connsiteY4" fmla="*/ 327705 h 3695233"/>
              <a:gd name="connsiteX5" fmla="*/ 63548 w 11325661"/>
              <a:gd name="connsiteY5" fmla="*/ 321297 h 3695233"/>
              <a:gd name="connsiteX6" fmla="*/ 303178 w 11325661"/>
              <a:gd name="connsiteY6" fmla="*/ 124681 h 369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5661" h="3695233">
                <a:moveTo>
                  <a:pt x="328341" y="0"/>
                </a:moveTo>
                <a:lnTo>
                  <a:pt x="11325661" y="0"/>
                </a:lnTo>
                <a:lnTo>
                  <a:pt x="11325661" y="3695233"/>
                </a:lnTo>
                <a:lnTo>
                  <a:pt x="0" y="3695233"/>
                </a:lnTo>
                <a:lnTo>
                  <a:pt x="0" y="327705"/>
                </a:lnTo>
                <a:lnTo>
                  <a:pt x="63548" y="321297"/>
                </a:lnTo>
                <a:cubicBezTo>
                  <a:pt x="171895" y="299117"/>
                  <a:pt x="261067" y="224280"/>
                  <a:pt x="303178" y="124681"/>
                </a:cubicBezTo>
                <a:close/>
              </a:path>
            </a:pathLst>
          </a:custGeom>
          <a:solidFill>
            <a:schemeClr val="bg1">
              <a:lumMod val="75000"/>
            </a:schemeClr>
          </a:solidFill>
        </p:spPr>
        <p:txBody>
          <a:bodyPr wrap="square">
            <a:noAutofit/>
          </a:bodyPr>
          <a:lstStyle>
            <a:lvl1pPr marL="0" indent="0" algn="ctr">
              <a:buNone/>
              <a:defRPr sz="1400" b="1" i="0">
                <a:latin typeface="Source Sans Pro" panose="020B0503030403020204" pitchFamily="34" charset="0"/>
                <a:ea typeface="Source Sans Pro" panose="020B0503030403020204" pitchFamily="34" charset="0"/>
              </a:defRPr>
            </a:lvl1pPr>
          </a:lstStyle>
          <a:p>
            <a:r>
              <a:rPr lang="fr-FR"/>
              <a:t>   </a:t>
            </a:r>
          </a:p>
          <a:p>
            <a:r>
              <a:rPr lang="fr-FR"/>
              <a:t>IMAGE</a:t>
            </a:r>
          </a:p>
        </p:txBody>
      </p:sp>
      <p:sp>
        <p:nvSpPr>
          <p:cNvPr id="17" name="Espace réservé du texte 2">
            <a:extLst>
              <a:ext uri="{FF2B5EF4-FFF2-40B4-BE49-F238E27FC236}">
                <a16:creationId xmlns:a16="http://schemas.microsoft.com/office/drawing/2014/main" id="{94D4D9B7-C6CB-1E4C-B727-44129823AB5E}"/>
              </a:ext>
            </a:extLst>
          </p:cNvPr>
          <p:cNvSpPr>
            <a:spLocks noGrp="1"/>
          </p:cNvSpPr>
          <p:nvPr>
            <p:ph type="body" sz="quarter" idx="12" hasCustomPrompt="1"/>
          </p:nvPr>
        </p:nvSpPr>
        <p:spPr>
          <a:xfrm>
            <a:off x="159667" y="142703"/>
            <a:ext cx="543466" cy="595222"/>
          </a:xfrm>
        </p:spPr>
        <p:txBody>
          <a:bodyPr anchor="ctr">
            <a:normAutofit/>
          </a:bodyPr>
          <a:lstStyle>
            <a:lvl1pPr marL="0" indent="0" algn="ctr">
              <a:spcBef>
                <a:spcPts val="0"/>
              </a:spcBef>
              <a:buNone/>
              <a:defRPr sz="2400" b="0" i="0">
                <a:solidFill>
                  <a:schemeClr val="tx1"/>
                </a:solidFill>
                <a:latin typeface="Paris2024 Extralight" panose="02010203030201020103" pitchFamily="2" charset="77"/>
              </a:defRPr>
            </a:lvl1pPr>
          </a:lstStyle>
          <a:p>
            <a:pPr lvl="0"/>
            <a:r>
              <a:rPr lang="fr-FR"/>
              <a:t>#</a:t>
            </a:r>
          </a:p>
        </p:txBody>
      </p:sp>
    </p:spTree>
    <p:extLst>
      <p:ext uri="{BB962C8B-B14F-4D97-AF65-F5344CB8AC3E}">
        <p14:creationId xmlns:p14="http://schemas.microsoft.com/office/powerpoint/2010/main" val="70242441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_Sous partie 2">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963BFE-8334-2A45-8950-43F74538B032}"/>
              </a:ext>
            </a:extLst>
          </p:cNvPr>
          <p:cNvSpPr/>
          <p:nvPr userDrawn="1"/>
        </p:nvSpPr>
        <p:spPr>
          <a:xfrm>
            <a:off x="431401" y="430200"/>
            <a:ext cx="4896737" cy="599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itre 3">
            <a:extLst>
              <a:ext uri="{FF2B5EF4-FFF2-40B4-BE49-F238E27FC236}">
                <a16:creationId xmlns:a16="http://schemas.microsoft.com/office/drawing/2014/main" id="{8414D338-F49B-DB49-9EAD-A76B05876D0A}"/>
              </a:ext>
            </a:extLst>
          </p:cNvPr>
          <p:cNvSpPr>
            <a:spLocks noGrp="1"/>
          </p:cNvSpPr>
          <p:nvPr>
            <p:ph type="title" hasCustomPrompt="1"/>
          </p:nvPr>
        </p:nvSpPr>
        <p:spPr>
          <a:xfrm>
            <a:off x="856891" y="2503105"/>
            <a:ext cx="4049217" cy="1158651"/>
          </a:xfrm>
        </p:spPr>
        <p:txBody>
          <a:bodyPr anchor="b">
            <a:noAutofit/>
          </a:bodyPr>
          <a:lstStyle>
            <a:lvl1pPr algn="l">
              <a:lnSpc>
                <a:spcPct val="78000"/>
              </a:lnSpc>
              <a:defRPr sz="4800">
                <a:solidFill>
                  <a:schemeClr val="accent3"/>
                </a:solidFill>
              </a:defRPr>
            </a:lvl1pPr>
          </a:lstStyle>
          <a:p>
            <a:r>
              <a:rPr lang="fr-FR"/>
              <a:t>Titre de la </a:t>
            </a:r>
            <a:br>
              <a:rPr lang="fr-FR"/>
            </a:br>
            <a:r>
              <a:rPr lang="fr-FR"/>
              <a:t>sous-partie</a:t>
            </a:r>
          </a:p>
        </p:txBody>
      </p:sp>
      <p:sp>
        <p:nvSpPr>
          <p:cNvPr id="12" name="Espace réservé du texte 12">
            <a:extLst>
              <a:ext uri="{FF2B5EF4-FFF2-40B4-BE49-F238E27FC236}">
                <a16:creationId xmlns:a16="http://schemas.microsoft.com/office/drawing/2014/main" id="{9C19301D-999C-CE45-BBEB-B26288505C3C}"/>
              </a:ext>
            </a:extLst>
          </p:cNvPr>
          <p:cNvSpPr>
            <a:spLocks noGrp="1"/>
          </p:cNvSpPr>
          <p:nvPr>
            <p:ph type="body" sz="quarter" idx="10" hasCustomPrompt="1"/>
          </p:nvPr>
        </p:nvSpPr>
        <p:spPr>
          <a:xfrm>
            <a:off x="856891" y="3544561"/>
            <a:ext cx="4049217" cy="622300"/>
          </a:xfrm>
        </p:spPr>
        <p:txBody>
          <a:bodyPr>
            <a:noAutofit/>
          </a:bodyPr>
          <a:lstStyle>
            <a:lvl1pPr marL="0" indent="0" algn="l">
              <a:spcBef>
                <a:spcPts val="0"/>
              </a:spcBef>
              <a:buNone/>
              <a:defRPr sz="2000" b="1" i="0">
                <a:solidFill>
                  <a:schemeClr val="tx1"/>
                </a:solidFill>
                <a:latin typeface="Paris2024 Semibold" panose="02010503030201020103" pitchFamily="2" charset="77"/>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fr-FR"/>
              <a:t>Sous-titre de la sous-partie</a:t>
            </a:r>
          </a:p>
        </p:txBody>
      </p:sp>
      <p:sp>
        <p:nvSpPr>
          <p:cNvPr id="16" name="Ellipse 15">
            <a:extLst>
              <a:ext uri="{FF2B5EF4-FFF2-40B4-BE49-F238E27FC236}">
                <a16:creationId xmlns:a16="http://schemas.microsoft.com/office/drawing/2014/main" id="{D6798C5A-2B9B-D44E-A286-EEFAB0FC11A1}"/>
              </a:ext>
            </a:extLst>
          </p:cNvPr>
          <p:cNvSpPr/>
          <p:nvPr userDrawn="1"/>
        </p:nvSpPr>
        <p:spPr>
          <a:xfrm>
            <a:off x="96716" y="105630"/>
            <a:ext cx="669368" cy="669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latin typeface="Paris2024 Extralight" panose="02010203030201020103" pitchFamily="2" charset="77"/>
            </a:endParaRPr>
          </a:p>
        </p:txBody>
      </p:sp>
      <p:sp>
        <p:nvSpPr>
          <p:cNvPr id="17" name="Espace réservé du texte 2">
            <a:extLst>
              <a:ext uri="{FF2B5EF4-FFF2-40B4-BE49-F238E27FC236}">
                <a16:creationId xmlns:a16="http://schemas.microsoft.com/office/drawing/2014/main" id="{94D4D9B7-C6CB-1E4C-B727-44129823AB5E}"/>
              </a:ext>
            </a:extLst>
          </p:cNvPr>
          <p:cNvSpPr>
            <a:spLocks noGrp="1"/>
          </p:cNvSpPr>
          <p:nvPr>
            <p:ph type="body" sz="quarter" idx="12" hasCustomPrompt="1"/>
          </p:nvPr>
        </p:nvSpPr>
        <p:spPr>
          <a:xfrm>
            <a:off x="159667" y="142703"/>
            <a:ext cx="543466" cy="595222"/>
          </a:xfrm>
        </p:spPr>
        <p:txBody>
          <a:bodyPr anchor="ctr">
            <a:normAutofit/>
          </a:bodyPr>
          <a:lstStyle>
            <a:lvl1pPr marL="0" indent="0" algn="ctr">
              <a:spcBef>
                <a:spcPts val="0"/>
              </a:spcBef>
              <a:buNone/>
              <a:defRPr sz="2400" b="0" i="0">
                <a:solidFill>
                  <a:schemeClr val="tx1"/>
                </a:solidFill>
                <a:latin typeface="Paris2024 Extralight" panose="02010203030201020103" pitchFamily="2" charset="77"/>
              </a:defRPr>
            </a:lvl1pPr>
          </a:lstStyle>
          <a:p>
            <a:pPr lvl="0"/>
            <a:r>
              <a:rPr lang="fr-FR"/>
              <a:t>#</a:t>
            </a:r>
          </a:p>
        </p:txBody>
      </p:sp>
      <p:sp>
        <p:nvSpPr>
          <p:cNvPr id="8" name="Espace réservé pour une image  5">
            <a:extLst>
              <a:ext uri="{FF2B5EF4-FFF2-40B4-BE49-F238E27FC236}">
                <a16:creationId xmlns:a16="http://schemas.microsoft.com/office/drawing/2014/main" id="{F429F12B-4599-A940-BD6C-7268CE8BBBE3}"/>
              </a:ext>
            </a:extLst>
          </p:cNvPr>
          <p:cNvSpPr>
            <a:spLocks noGrp="1"/>
          </p:cNvSpPr>
          <p:nvPr>
            <p:ph type="pic" sz="quarter" idx="13" hasCustomPrompt="1"/>
          </p:nvPr>
        </p:nvSpPr>
        <p:spPr>
          <a:xfrm>
            <a:off x="5328138" y="430200"/>
            <a:ext cx="6432461" cy="5997600"/>
          </a:xfrm>
          <a:solidFill>
            <a:schemeClr val="bg1">
              <a:lumMod val="75000"/>
            </a:schemeClr>
          </a:solidFill>
        </p:spPr>
        <p:txBody>
          <a:bodyPr>
            <a:normAutofit/>
          </a:bodyPr>
          <a:lstStyle>
            <a:lvl1pPr marL="0" indent="0" algn="ctr">
              <a:buNone/>
              <a:defRPr sz="1400" b="1" i="0">
                <a:latin typeface="Source Sans Pro" panose="020B0503030403020204" pitchFamily="34" charset="0"/>
                <a:ea typeface="Source Sans Pro" panose="020B0503030403020204" pitchFamily="34" charset="0"/>
              </a:defRPr>
            </a:lvl1pPr>
          </a:lstStyle>
          <a:p>
            <a:r>
              <a:rPr lang="fr-FR"/>
              <a:t>   IMAGE</a:t>
            </a:r>
          </a:p>
        </p:txBody>
      </p:sp>
    </p:spTree>
    <p:extLst>
      <p:ext uri="{BB962C8B-B14F-4D97-AF65-F5344CB8AC3E}">
        <p14:creationId xmlns:p14="http://schemas.microsoft.com/office/powerpoint/2010/main" val="195829293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Texte + Mot clé">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758A8FA-4943-904E-81F5-A43A12AAFCC8}"/>
              </a:ext>
            </a:extLst>
          </p:cNvPr>
          <p:cNvSpPr>
            <a:spLocks noGrp="1"/>
          </p:cNvSpPr>
          <p:nvPr>
            <p:ph type="sldNum" sz="quarter" idx="10"/>
          </p:nvPr>
        </p:nvSpPr>
        <p:spPr/>
        <p:txBody>
          <a:bodyPr/>
          <a:lstStyle/>
          <a:p>
            <a:fld id="{357A9C3B-1893-BB49-A95E-3FB6DF1F64D2}" type="slidenum">
              <a:rPr lang="fr-FR" smtClean="0"/>
              <a:pPr/>
              <a:t>‹N°›</a:t>
            </a:fld>
            <a:endParaRPr lang="fr-FR"/>
          </a:p>
        </p:txBody>
      </p:sp>
      <p:sp>
        <p:nvSpPr>
          <p:cNvPr id="4" name="Rectangle 3">
            <a:extLst>
              <a:ext uri="{FF2B5EF4-FFF2-40B4-BE49-F238E27FC236}">
                <a16:creationId xmlns:a16="http://schemas.microsoft.com/office/drawing/2014/main" id="{4713F373-ABF6-0744-89D3-9D9D03617E95}"/>
              </a:ext>
            </a:extLst>
          </p:cNvPr>
          <p:cNvSpPr/>
          <p:nvPr userDrawn="1"/>
        </p:nvSpPr>
        <p:spPr>
          <a:xfrm>
            <a:off x="0" y="0"/>
            <a:ext cx="5331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057BBDB-C24D-AD43-A1DC-A39FA7DBAA0C}"/>
              </a:ext>
            </a:extLst>
          </p:cNvPr>
          <p:cNvSpPr>
            <a:spLocks noChangeAspect="1"/>
          </p:cNvSpPr>
          <p:nvPr userDrawn="1"/>
        </p:nvSpPr>
        <p:spPr>
          <a:xfrm>
            <a:off x="843120" y="1607574"/>
            <a:ext cx="3642852" cy="36428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fr-FR" sz="4400" b="1">
              <a:solidFill>
                <a:schemeClr val="tx1"/>
              </a:solidFill>
              <a:latin typeface="Paris2024" panose="02010503030201020103" pitchFamily="2" charset="77"/>
              <a:ea typeface="Source Sans Pro Light" panose="020B0403030403020204" pitchFamily="34" charset="0"/>
            </a:endParaRPr>
          </a:p>
        </p:txBody>
      </p:sp>
      <p:sp>
        <p:nvSpPr>
          <p:cNvPr id="9" name="Espace réservé du texte 8">
            <a:extLst>
              <a:ext uri="{FF2B5EF4-FFF2-40B4-BE49-F238E27FC236}">
                <a16:creationId xmlns:a16="http://schemas.microsoft.com/office/drawing/2014/main" id="{8C4EA3AB-FFB9-F34C-9C5D-2EA344677E32}"/>
              </a:ext>
            </a:extLst>
          </p:cNvPr>
          <p:cNvSpPr>
            <a:spLocks noGrp="1"/>
          </p:cNvSpPr>
          <p:nvPr>
            <p:ph type="body" sz="quarter" idx="14" hasCustomPrompt="1"/>
          </p:nvPr>
        </p:nvSpPr>
        <p:spPr>
          <a:xfrm>
            <a:off x="843120" y="1607574"/>
            <a:ext cx="3642852" cy="3642852"/>
          </a:xfrm>
        </p:spPr>
        <p:txBody>
          <a:bodyPr anchor="ctr">
            <a:noAutofit/>
          </a:bodyPr>
          <a:lstStyle>
            <a:lvl1pPr marL="0" indent="0" algn="ctr">
              <a:lnSpc>
                <a:spcPct val="78000"/>
              </a:lnSpc>
              <a:spcAft>
                <a:spcPts val="0"/>
              </a:spcAft>
              <a:buNone/>
              <a:defRPr sz="4800" b="1" i="0">
                <a:latin typeface="Paris2024" panose="02010503030201020103" pitchFamily="2" charset="77"/>
              </a:defRPr>
            </a:lvl1pPr>
          </a:lstStyle>
          <a:p>
            <a:pPr lvl="0"/>
            <a:r>
              <a:rPr lang="fr-FR"/>
              <a:t>Mot clé</a:t>
            </a:r>
          </a:p>
        </p:txBody>
      </p:sp>
      <p:sp>
        <p:nvSpPr>
          <p:cNvPr id="10" name="Titre 1">
            <a:extLst>
              <a:ext uri="{FF2B5EF4-FFF2-40B4-BE49-F238E27FC236}">
                <a16:creationId xmlns:a16="http://schemas.microsoft.com/office/drawing/2014/main" id="{A95EDFE0-B14C-4646-A50A-1176C3646EDA}"/>
              </a:ext>
            </a:extLst>
          </p:cNvPr>
          <p:cNvSpPr>
            <a:spLocks noGrp="1"/>
          </p:cNvSpPr>
          <p:nvPr>
            <p:ph type="title" hasCustomPrompt="1"/>
          </p:nvPr>
        </p:nvSpPr>
        <p:spPr>
          <a:xfrm>
            <a:off x="5876724" y="581886"/>
            <a:ext cx="5777238" cy="552203"/>
          </a:xfrm>
        </p:spPr>
        <p:txBody>
          <a:bodyPr>
            <a:noAutofit/>
          </a:bodyPr>
          <a:lstStyle>
            <a:lvl1pPr>
              <a:defRPr>
                <a:solidFill>
                  <a:schemeClr val="accent3"/>
                </a:solidFill>
              </a:defRPr>
            </a:lvl1pPr>
          </a:lstStyle>
          <a:p>
            <a:r>
              <a:rPr lang="fr-FR"/>
              <a:t>Titre de la slide</a:t>
            </a:r>
          </a:p>
        </p:txBody>
      </p:sp>
      <p:sp>
        <p:nvSpPr>
          <p:cNvPr id="13" name="Espace réservé du texte 8">
            <a:extLst>
              <a:ext uri="{FF2B5EF4-FFF2-40B4-BE49-F238E27FC236}">
                <a16:creationId xmlns:a16="http://schemas.microsoft.com/office/drawing/2014/main" id="{EBD593D8-F2DD-B248-B9EA-A9A09CDEE707}"/>
              </a:ext>
            </a:extLst>
          </p:cNvPr>
          <p:cNvSpPr>
            <a:spLocks noGrp="1"/>
          </p:cNvSpPr>
          <p:nvPr>
            <p:ph type="body" sz="quarter" idx="11" hasCustomPrompt="1"/>
          </p:nvPr>
        </p:nvSpPr>
        <p:spPr>
          <a:xfrm>
            <a:off x="5876085" y="997487"/>
            <a:ext cx="577369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
        <p:nvSpPr>
          <p:cNvPr id="15" name="Espace réservé du texte 12">
            <a:extLst>
              <a:ext uri="{FF2B5EF4-FFF2-40B4-BE49-F238E27FC236}">
                <a16:creationId xmlns:a16="http://schemas.microsoft.com/office/drawing/2014/main" id="{32522684-4615-9448-A1D6-94212056BBB4}"/>
              </a:ext>
            </a:extLst>
          </p:cNvPr>
          <p:cNvSpPr>
            <a:spLocks noGrp="1"/>
          </p:cNvSpPr>
          <p:nvPr>
            <p:ph type="body" sz="quarter" idx="13"/>
          </p:nvPr>
        </p:nvSpPr>
        <p:spPr>
          <a:xfrm>
            <a:off x="5876085" y="1745673"/>
            <a:ext cx="5777877" cy="4574445"/>
          </a:xfrm>
        </p:spPr>
        <p:txBody>
          <a:bodyPr>
            <a:noAutofit/>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2963045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_Texte 1 colonn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9E1B937-EDF3-8547-ACA4-8FC5454903FD}"/>
              </a:ext>
            </a:extLst>
          </p:cNvPr>
          <p:cNvSpPr>
            <a:spLocks noGrp="1"/>
          </p:cNvSpPr>
          <p:nvPr>
            <p:ph type="sldNum" sz="quarter" idx="10"/>
          </p:nvPr>
        </p:nvSpPr>
        <p:spPr/>
        <p:txBody>
          <a:bodyPr>
            <a:noAutofit/>
          </a:bodyPr>
          <a:lstStyle/>
          <a:p>
            <a:fld id="{357A9C3B-1893-BB49-A95E-3FB6DF1F64D2}" type="slidenum">
              <a:rPr lang="fr-FR" smtClean="0"/>
              <a:pPr/>
              <a:t>‹N°›</a:t>
            </a:fld>
            <a:endParaRPr lang="fr-FR"/>
          </a:p>
        </p:txBody>
      </p:sp>
      <p:sp>
        <p:nvSpPr>
          <p:cNvPr id="6" name="Espace réservé du texte 12">
            <a:extLst>
              <a:ext uri="{FF2B5EF4-FFF2-40B4-BE49-F238E27FC236}">
                <a16:creationId xmlns:a16="http://schemas.microsoft.com/office/drawing/2014/main" id="{42790697-62BB-6242-A3DB-D71C9A479201}"/>
              </a:ext>
            </a:extLst>
          </p:cNvPr>
          <p:cNvSpPr>
            <a:spLocks noGrp="1"/>
          </p:cNvSpPr>
          <p:nvPr>
            <p:ph type="body" sz="quarter" idx="12"/>
          </p:nvPr>
        </p:nvSpPr>
        <p:spPr>
          <a:xfrm>
            <a:off x="536575" y="1745673"/>
            <a:ext cx="5341938" cy="4574445"/>
          </a:xfrm>
        </p:spPr>
        <p:txBody>
          <a:bodyPr>
            <a:noAutofit/>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Titre 1">
            <a:extLst>
              <a:ext uri="{FF2B5EF4-FFF2-40B4-BE49-F238E27FC236}">
                <a16:creationId xmlns:a16="http://schemas.microsoft.com/office/drawing/2014/main" id="{D066B610-25B5-0A4B-99EB-0E3F3DD26BB5}"/>
              </a:ext>
            </a:extLst>
          </p:cNvPr>
          <p:cNvSpPr>
            <a:spLocks noGrp="1"/>
          </p:cNvSpPr>
          <p:nvPr>
            <p:ph type="title" hasCustomPrompt="1"/>
          </p:nvPr>
        </p:nvSpPr>
        <p:spPr>
          <a:xfrm>
            <a:off x="533932" y="581886"/>
            <a:ext cx="11120030" cy="552203"/>
          </a:xfrm>
        </p:spPr>
        <p:txBody>
          <a:bodyPr>
            <a:noAutofit/>
          </a:bodyPr>
          <a:lstStyle>
            <a:lvl1pPr>
              <a:defRPr>
                <a:solidFill>
                  <a:schemeClr val="accent3"/>
                </a:solidFill>
              </a:defRPr>
            </a:lvl1pPr>
          </a:lstStyle>
          <a:p>
            <a:r>
              <a:rPr lang="fr-FR"/>
              <a:t>Titre de la slide</a:t>
            </a:r>
          </a:p>
        </p:txBody>
      </p:sp>
      <p:sp>
        <p:nvSpPr>
          <p:cNvPr id="10" name="Espace réservé du texte 8">
            <a:extLst>
              <a:ext uri="{FF2B5EF4-FFF2-40B4-BE49-F238E27FC236}">
                <a16:creationId xmlns:a16="http://schemas.microsoft.com/office/drawing/2014/main" id="{5E739D00-CBDC-3B43-B382-41A05399B2A3}"/>
              </a:ext>
            </a:extLst>
          </p:cNvPr>
          <p:cNvSpPr>
            <a:spLocks noGrp="1"/>
          </p:cNvSpPr>
          <p:nvPr>
            <p:ph type="body" sz="quarter" idx="11" hasCustomPrompt="1"/>
          </p:nvPr>
        </p:nvSpPr>
        <p:spPr>
          <a:xfrm>
            <a:off x="536575" y="997487"/>
            <a:ext cx="1111320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Tree>
    <p:extLst>
      <p:ext uri="{BB962C8B-B14F-4D97-AF65-F5344CB8AC3E}">
        <p14:creationId xmlns:p14="http://schemas.microsoft.com/office/powerpoint/2010/main" val="132146625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_Texte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D2F12-EC4D-C84A-A204-14269AEB45F1}"/>
              </a:ext>
            </a:extLst>
          </p:cNvPr>
          <p:cNvSpPr>
            <a:spLocks noGrp="1"/>
          </p:cNvSpPr>
          <p:nvPr>
            <p:ph type="title" hasCustomPrompt="1"/>
          </p:nvPr>
        </p:nvSpPr>
        <p:spPr>
          <a:xfrm>
            <a:off x="533932" y="581886"/>
            <a:ext cx="11120030" cy="552203"/>
          </a:xfrm>
        </p:spPr>
        <p:txBody>
          <a:bodyPr>
            <a:noAutofit/>
          </a:bodyPr>
          <a:lstStyle>
            <a:lvl1pPr>
              <a:defRPr>
                <a:solidFill>
                  <a:schemeClr val="accent3"/>
                </a:solidFill>
              </a:defRPr>
            </a:lvl1pPr>
          </a:lstStyle>
          <a:p>
            <a:r>
              <a:rPr lang="fr-FR"/>
              <a:t>Titre de la slide</a:t>
            </a:r>
          </a:p>
        </p:txBody>
      </p:sp>
      <p:sp>
        <p:nvSpPr>
          <p:cNvPr id="3" name="Espace réservé du numéro de diapositive 2">
            <a:extLst>
              <a:ext uri="{FF2B5EF4-FFF2-40B4-BE49-F238E27FC236}">
                <a16:creationId xmlns:a16="http://schemas.microsoft.com/office/drawing/2014/main" id="{29E1B937-EDF3-8547-ACA4-8FC5454903FD}"/>
              </a:ext>
            </a:extLst>
          </p:cNvPr>
          <p:cNvSpPr>
            <a:spLocks noGrp="1"/>
          </p:cNvSpPr>
          <p:nvPr>
            <p:ph type="sldNum" sz="quarter" idx="10"/>
          </p:nvPr>
        </p:nvSpPr>
        <p:spPr/>
        <p:txBody>
          <a:bodyPr>
            <a:noAutofit/>
          </a:body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FC1E7836-BA76-0B4B-842F-6161848777D8}"/>
              </a:ext>
            </a:extLst>
          </p:cNvPr>
          <p:cNvSpPr>
            <a:spLocks noGrp="1"/>
          </p:cNvSpPr>
          <p:nvPr>
            <p:ph type="body" sz="quarter" idx="11" hasCustomPrompt="1"/>
          </p:nvPr>
        </p:nvSpPr>
        <p:spPr>
          <a:xfrm>
            <a:off x="536575" y="997487"/>
            <a:ext cx="1111320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
        <p:nvSpPr>
          <p:cNvPr id="13" name="Espace réservé du texte 12">
            <a:extLst>
              <a:ext uri="{FF2B5EF4-FFF2-40B4-BE49-F238E27FC236}">
                <a16:creationId xmlns:a16="http://schemas.microsoft.com/office/drawing/2014/main" id="{1769E9CF-2565-6948-B761-70E562ECA150}"/>
              </a:ext>
            </a:extLst>
          </p:cNvPr>
          <p:cNvSpPr>
            <a:spLocks noGrp="1"/>
          </p:cNvSpPr>
          <p:nvPr>
            <p:ph type="body" sz="quarter" idx="12"/>
          </p:nvPr>
        </p:nvSpPr>
        <p:spPr>
          <a:xfrm>
            <a:off x="536575" y="1745673"/>
            <a:ext cx="5341938" cy="4574445"/>
          </a:xfrm>
        </p:spPr>
        <p:txBody>
          <a:bodyPr>
            <a:noAutofit/>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texte 12">
            <a:extLst>
              <a:ext uri="{FF2B5EF4-FFF2-40B4-BE49-F238E27FC236}">
                <a16:creationId xmlns:a16="http://schemas.microsoft.com/office/drawing/2014/main" id="{E1347A25-607D-F84E-9169-36E3B1195D31}"/>
              </a:ext>
            </a:extLst>
          </p:cNvPr>
          <p:cNvSpPr>
            <a:spLocks noGrp="1"/>
          </p:cNvSpPr>
          <p:nvPr>
            <p:ph type="body" sz="quarter" idx="13"/>
          </p:nvPr>
        </p:nvSpPr>
        <p:spPr>
          <a:xfrm>
            <a:off x="6312024" y="1745673"/>
            <a:ext cx="5341938" cy="4574445"/>
          </a:xfrm>
        </p:spPr>
        <p:txBody>
          <a:bodyPr>
            <a:noAutofit/>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449787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_Titre seul - noir">
    <p:bg>
      <p:bgPr>
        <a:solidFill>
          <a:schemeClr val="tx1"/>
        </a:solidFill>
        <a:effectLst/>
      </p:bgPr>
    </p:bg>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9E1B937-EDF3-8547-ACA4-8FC5454903FD}"/>
              </a:ext>
            </a:extLst>
          </p:cNvPr>
          <p:cNvSpPr>
            <a:spLocks noGrp="1"/>
          </p:cNvSpPr>
          <p:nvPr>
            <p:ph type="sldNum" sz="quarter" idx="10"/>
          </p:nvPr>
        </p:nvSpPr>
        <p:spPr/>
        <p:txBody>
          <a:bodyPr/>
          <a:lstStyle>
            <a:lvl1pPr>
              <a:defRPr>
                <a:solidFill>
                  <a:schemeClr val="bg1"/>
                </a:solidFill>
              </a:defRPr>
            </a:lvl1pPr>
          </a:lstStyle>
          <a:p>
            <a:fld id="{357A9C3B-1893-BB49-A95E-3FB6DF1F64D2}" type="slidenum">
              <a:rPr lang="fr-FR" smtClean="0"/>
              <a:pPr/>
              <a:t>‹N°›</a:t>
            </a:fld>
            <a:endParaRPr lang="fr-FR"/>
          </a:p>
        </p:txBody>
      </p:sp>
      <p:sp>
        <p:nvSpPr>
          <p:cNvPr id="6" name="Titre 1">
            <a:extLst>
              <a:ext uri="{FF2B5EF4-FFF2-40B4-BE49-F238E27FC236}">
                <a16:creationId xmlns:a16="http://schemas.microsoft.com/office/drawing/2014/main" id="{15A96561-287D-AD47-83FE-E2B98A7E01F0}"/>
              </a:ext>
            </a:extLst>
          </p:cNvPr>
          <p:cNvSpPr>
            <a:spLocks noGrp="1"/>
          </p:cNvSpPr>
          <p:nvPr>
            <p:ph type="title" hasCustomPrompt="1"/>
          </p:nvPr>
        </p:nvSpPr>
        <p:spPr>
          <a:xfrm>
            <a:off x="533932" y="581886"/>
            <a:ext cx="11120030" cy="552203"/>
          </a:xfrm>
        </p:spPr>
        <p:txBody>
          <a:bodyPr>
            <a:noAutofit/>
          </a:bodyPr>
          <a:lstStyle>
            <a:lvl1pPr>
              <a:defRPr>
                <a:solidFill>
                  <a:schemeClr val="accent3"/>
                </a:solidFill>
              </a:defRPr>
            </a:lvl1pPr>
          </a:lstStyle>
          <a:p>
            <a:r>
              <a:rPr lang="fr-FR"/>
              <a:t>Titre de la slide</a:t>
            </a:r>
          </a:p>
        </p:txBody>
      </p:sp>
      <p:sp>
        <p:nvSpPr>
          <p:cNvPr id="7" name="Espace réservé du texte 8">
            <a:extLst>
              <a:ext uri="{FF2B5EF4-FFF2-40B4-BE49-F238E27FC236}">
                <a16:creationId xmlns:a16="http://schemas.microsoft.com/office/drawing/2014/main" id="{C09CAD99-EC2D-1E40-B75F-8047FE3B96A5}"/>
              </a:ext>
            </a:extLst>
          </p:cNvPr>
          <p:cNvSpPr>
            <a:spLocks noGrp="1"/>
          </p:cNvSpPr>
          <p:nvPr>
            <p:ph type="body" sz="quarter" idx="11" hasCustomPrompt="1"/>
          </p:nvPr>
        </p:nvSpPr>
        <p:spPr>
          <a:xfrm>
            <a:off x="536575" y="997487"/>
            <a:ext cx="11113200" cy="490537"/>
          </a:xfrm>
        </p:spPr>
        <p:txBody>
          <a:bodyPr>
            <a:noAutofit/>
          </a:bodyPr>
          <a:lstStyle>
            <a:lvl1pPr marL="0" indent="0">
              <a:buNone/>
              <a:defRPr sz="2000" b="1" i="0">
                <a:solidFill>
                  <a:schemeClr val="bg1"/>
                </a:solidFill>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Tree>
    <p:extLst>
      <p:ext uri="{BB962C8B-B14F-4D97-AF65-F5344CB8AC3E}">
        <p14:creationId xmlns:p14="http://schemas.microsoft.com/office/powerpoint/2010/main" val="207801722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_Image + texte rond ">
    <p:bg>
      <p:bgPr>
        <a:solidFill>
          <a:schemeClr val="bg1"/>
        </a:solidFill>
        <a:effectLst/>
      </p:bgPr>
    </p:bg>
    <p:spTree>
      <p:nvGrpSpPr>
        <p:cNvPr id="1" name=""/>
        <p:cNvGrpSpPr/>
        <p:nvPr/>
      </p:nvGrpSpPr>
      <p:grpSpPr>
        <a:xfrm>
          <a:off x="0" y="0"/>
          <a:ext cx="0" cy="0"/>
          <a:chOff x="0" y="0"/>
          <a:chExt cx="0" cy="0"/>
        </a:xfrm>
      </p:grpSpPr>
      <p:sp>
        <p:nvSpPr>
          <p:cNvPr id="15" name="Espace réservé pour une image  14">
            <a:extLst>
              <a:ext uri="{FF2B5EF4-FFF2-40B4-BE49-F238E27FC236}">
                <a16:creationId xmlns:a16="http://schemas.microsoft.com/office/drawing/2014/main" id="{17494BB8-46B8-1547-82B1-FB7CA31CCFF7}"/>
              </a:ext>
            </a:extLst>
          </p:cNvPr>
          <p:cNvSpPr>
            <a:spLocks noGrp="1" noChangeAspect="1"/>
          </p:cNvSpPr>
          <p:nvPr>
            <p:ph type="pic" sz="quarter" idx="39" hasCustomPrompt="1"/>
          </p:nvPr>
        </p:nvSpPr>
        <p:spPr>
          <a:xfrm>
            <a:off x="5333999" y="0"/>
            <a:ext cx="6858001" cy="6858000"/>
          </a:xfrm>
          <a:custGeom>
            <a:avLst/>
            <a:gdLst>
              <a:gd name="connsiteX0" fmla="*/ 3429000 w 6858001"/>
              <a:gd name="connsiteY0" fmla="*/ 1289713 h 6858000"/>
              <a:gd name="connsiteX1" fmla="*/ 1290517 w 6858001"/>
              <a:gd name="connsiteY1" fmla="*/ 3429000 h 6858000"/>
              <a:gd name="connsiteX2" fmla="*/ 3429000 w 6858001"/>
              <a:gd name="connsiteY2" fmla="*/ 5568287 h 6858000"/>
              <a:gd name="connsiteX3" fmla="*/ 5567483 w 6858001"/>
              <a:gd name="connsiteY3" fmla="*/ 3429000 h 6858000"/>
              <a:gd name="connsiteX4" fmla="*/ 3429000 w 6858001"/>
              <a:gd name="connsiteY4" fmla="*/ 1289713 h 6858000"/>
              <a:gd name="connsiteX5" fmla="*/ 0 w 6858001"/>
              <a:gd name="connsiteY5" fmla="*/ 0 h 6858000"/>
              <a:gd name="connsiteX6" fmla="*/ 6858001 w 6858001"/>
              <a:gd name="connsiteY6" fmla="*/ 0 h 6858000"/>
              <a:gd name="connsiteX7" fmla="*/ 6858001 w 6858001"/>
              <a:gd name="connsiteY7" fmla="*/ 6858000 h 6858000"/>
              <a:gd name="connsiteX8" fmla="*/ 0 w 685800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1" h="6858000">
                <a:moveTo>
                  <a:pt x="3429000" y="1289713"/>
                </a:moveTo>
                <a:cubicBezTo>
                  <a:pt x="2247948" y="1289713"/>
                  <a:pt x="1290517" y="2247504"/>
                  <a:pt x="1290517" y="3429000"/>
                </a:cubicBezTo>
                <a:cubicBezTo>
                  <a:pt x="1290517" y="4610496"/>
                  <a:pt x="2247948" y="5568287"/>
                  <a:pt x="3429000" y="5568287"/>
                </a:cubicBezTo>
                <a:cubicBezTo>
                  <a:pt x="4610052" y="5568287"/>
                  <a:pt x="5567483" y="4610496"/>
                  <a:pt x="5567483" y="3429000"/>
                </a:cubicBezTo>
                <a:cubicBezTo>
                  <a:pt x="5567483" y="2247504"/>
                  <a:pt x="4610052" y="1289713"/>
                  <a:pt x="3429000" y="1289713"/>
                </a:cubicBezTo>
                <a:close/>
                <a:moveTo>
                  <a:pt x="0" y="0"/>
                </a:moveTo>
                <a:lnTo>
                  <a:pt x="6858001" y="0"/>
                </a:lnTo>
                <a:lnTo>
                  <a:pt x="6858001" y="6858000"/>
                </a:lnTo>
                <a:lnTo>
                  <a:pt x="0" y="6858000"/>
                </a:lnTo>
                <a:close/>
              </a:path>
            </a:pathLst>
          </a:custGeom>
          <a:solidFill>
            <a:schemeClr val="bg1">
              <a:lumMod val="85000"/>
            </a:schemeClr>
          </a:solidFill>
        </p:spPr>
        <p:txBody>
          <a:bodyPr wrap="square">
            <a:noAutofit/>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10" name="Titre 1">
            <a:extLst>
              <a:ext uri="{FF2B5EF4-FFF2-40B4-BE49-F238E27FC236}">
                <a16:creationId xmlns:a16="http://schemas.microsoft.com/office/drawing/2014/main" id="{A18D14AE-1496-A846-BA6F-1905A79C2877}"/>
              </a:ext>
            </a:extLst>
          </p:cNvPr>
          <p:cNvSpPr>
            <a:spLocks noGrp="1"/>
          </p:cNvSpPr>
          <p:nvPr>
            <p:ph type="title" hasCustomPrompt="1"/>
          </p:nvPr>
        </p:nvSpPr>
        <p:spPr>
          <a:xfrm>
            <a:off x="536332" y="581886"/>
            <a:ext cx="4261008" cy="552203"/>
          </a:xfrm>
        </p:spPr>
        <p:txBody>
          <a:bodyPr>
            <a:noAutofit/>
          </a:bodyPr>
          <a:lstStyle>
            <a:lvl1pPr>
              <a:defRPr>
                <a:solidFill>
                  <a:schemeClr val="accent3"/>
                </a:solidFill>
              </a:defRPr>
            </a:lvl1pPr>
          </a:lstStyle>
          <a:p>
            <a:r>
              <a:rPr lang="fr-FR"/>
              <a:t>Titre de la slide</a:t>
            </a:r>
          </a:p>
        </p:txBody>
      </p:sp>
      <p:sp>
        <p:nvSpPr>
          <p:cNvPr id="11" name="Espace réservé du texte 8">
            <a:extLst>
              <a:ext uri="{FF2B5EF4-FFF2-40B4-BE49-F238E27FC236}">
                <a16:creationId xmlns:a16="http://schemas.microsoft.com/office/drawing/2014/main" id="{8355FE04-A37B-4A43-B5D3-09BD8E2FBE14}"/>
              </a:ext>
            </a:extLst>
          </p:cNvPr>
          <p:cNvSpPr>
            <a:spLocks noGrp="1"/>
          </p:cNvSpPr>
          <p:nvPr>
            <p:ph type="body" sz="quarter" idx="11" hasCustomPrompt="1"/>
          </p:nvPr>
        </p:nvSpPr>
        <p:spPr>
          <a:xfrm>
            <a:off x="538974" y="997487"/>
            <a:ext cx="425839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
        <p:nvSpPr>
          <p:cNvPr id="12" name="Espace réservé du texte 12">
            <a:extLst>
              <a:ext uri="{FF2B5EF4-FFF2-40B4-BE49-F238E27FC236}">
                <a16:creationId xmlns:a16="http://schemas.microsoft.com/office/drawing/2014/main" id="{2535C449-BF16-2A4C-B187-8BA4D61D6656}"/>
              </a:ext>
            </a:extLst>
          </p:cNvPr>
          <p:cNvSpPr>
            <a:spLocks noGrp="1"/>
          </p:cNvSpPr>
          <p:nvPr>
            <p:ph type="body" sz="quarter" idx="13"/>
          </p:nvPr>
        </p:nvSpPr>
        <p:spPr>
          <a:xfrm>
            <a:off x="536332" y="1745673"/>
            <a:ext cx="4258390" cy="4574445"/>
          </a:xfrm>
        </p:spPr>
        <p:txBody>
          <a:bodyPr>
            <a:noAutofit/>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texte 8">
            <a:extLst>
              <a:ext uri="{FF2B5EF4-FFF2-40B4-BE49-F238E27FC236}">
                <a16:creationId xmlns:a16="http://schemas.microsoft.com/office/drawing/2014/main" id="{28442E89-7CD9-2144-ACC2-20B5CD310E29}"/>
              </a:ext>
            </a:extLst>
          </p:cNvPr>
          <p:cNvSpPr>
            <a:spLocks noGrp="1"/>
          </p:cNvSpPr>
          <p:nvPr>
            <p:ph type="body" sz="quarter" idx="14" hasCustomPrompt="1"/>
          </p:nvPr>
        </p:nvSpPr>
        <p:spPr>
          <a:xfrm>
            <a:off x="6611255" y="1277256"/>
            <a:ext cx="4303488" cy="4303488"/>
          </a:xfrm>
        </p:spPr>
        <p:txBody>
          <a:bodyPr anchor="ctr">
            <a:noAutofit/>
          </a:bodyPr>
          <a:lstStyle>
            <a:lvl1pPr marL="0" indent="0" algn="ctr">
              <a:lnSpc>
                <a:spcPct val="78000"/>
              </a:lnSpc>
              <a:spcAft>
                <a:spcPts val="0"/>
              </a:spcAft>
              <a:buNone/>
              <a:defRPr sz="4800" b="1" i="0">
                <a:latin typeface="Paris2024" panose="02010503030201020103" pitchFamily="2" charset="77"/>
              </a:defRPr>
            </a:lvl1pPr>
          </a:lstStyle>
          <a:p>
            <a:pPr lvl="0"/>
            <a:r>
              <a:rPr lang="fr-FR"/>
              <a:t>Mot clé</a:t>
            </a:r>
          </a:p>
        </p:txBody>
      </p:sp>
    </p:spTree>
    <p:extLst>
      <p:ext uri="{BB962C8B-B14F-4D97-AF65-F5344CB8AC3E}">
        <p14:creationId xmlns:p14="http://schemas.microsoft.com/office/powerpoint/2010/main" val="194871917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_Image compo rond + rectangle">
    <p:bg>
      <p:bgPr>
        <a:solidFill>
          <a:schemeClr val="bg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B8A194C-BFF1-0E40-B9DE-82A9AAA84CDE}"/>
              </a:ext>
            </a:extLst>
          </p:cNvPr>
          <p:cNvSpPr>
            <a:spLocks noGrp="1"/>
          </p:cNvSpPr>
          <p:nvPr>
            <p:ph type="title" hasCustomPrompt="1"/>
          </p:nvPr>
        </p:nvSpPr>
        <p:spPr>
          <a:xfrm>
            <a:off x="430824" y="448408"/>
            <a:ext cx="5876798" cy="5978769"/>
          </a:xfrm>
        </p:spPr>
        <p:txBody>
          <a:bodyPr anchor="ctr">
            <a:noAutofit/>
          </a:bodyPr>
          <a:lstStyle>
            <a:lvl1pPr algn="l">
              <a:lnSpc>
                <a:spcPct val="78000"/>
              </a:lnSpc>
              <a:defRPr sz="9600">
                <a:solidFill>
                  <a:schemeClr val="accent3"/>
                </a:solidFill>
              </a:defRPr>
            </a:lvl1pPr>
          </a:lstStyle>
          <a:p>
            <a:r>
              <a:rPr lang="fr-FR" err="1"/>
              <a:t>Lorem</a:t>
            </a:r>
            <a:r>
              <a:rPr lang="fr-FR"/>
              <a:t> </a:t>
            </a:r>
            <a:r>
              <a:rPr lang="fr-FR" err="1"/>
              <a:t>ipsum</a:t>
            </a:r>
            <a:r>
              <a:rPr lang="fr-FR"/>
              <a:t> </a:t>
            </a:r>
            <a:r>
              <a:rPr lang="fr-FR" err="1"/>
              <a:t>dolor</a:t>
            </a:r>
            <a:r>
              <a:rPr lang="fr-FR"/>
              <a:t> </a:t>
            </a:r>
            <a:br>
              <a:rPr lang="fr-FR"/>
            </a:br>
            <a:r>
              <a:rPr lang="fr-FR" err="1"/>
              <a:t>sit</a:t>
            </a:r>
            <a:r>
              <a:rPr lang="fr-FR"/>
              <a:t> </a:t>
            </a:r>
            <a:r>
              <a:rPr lang="fr-FR" err="1"/>
              <a:t>amet</a:t>
            </a:r>
            <a:endParaRPr lang="fr-FR"/>
          </a:p>
        </p:txBody>
      </p:sp>
      <p:sp>
        <p:nvSpPr>
          <p:cNvPr id="12" name="Espace réservé pour une image  11">
            <a:extLst>
              <a:ext uri="{FF2B5EF4-FFF2-40B4-BE49-F238E27FC236}">
                <a16:creationId xmlns:a16="http://schemas.microsoft.com/office/drawing/2014/main" id="{E1E3A34C-87C7-6744-A1A3-ADBF44FCE67E}"/>
              </a:ext>
            </a:extLst>
          </p:cNvPr>
          <p:cNvSpPr>
            <a:spLocks noGrp="1" noChangeAspect="1"/>
          </p:cNvSpPr>
          <p:nvPr>
            <p:ph type="pic" sz="quarter" idx="39" hasCustomPrompt="1"/>
          </p:nvPr>
        </p:nvSpPr>
        <p:spPr>
          <a:xfrm>
            <a:off x="4700400" y="-1"/>
            <a:ext cx="7491600" cy="6858000"/>
          </a:xfrm>
          <a:custGeom>
            <a:avLst/>
            <a:gdLst>
              <a:gd name="connsiteX0" fmla="*/ 2160000 w 7491600"/>
              <a:gd name="connsiteY0" fmla="*/ 1268187 h 6858000"/>
              <a:gd name="connsiteX1" fmla="*/ 2160000 w 7491600"/>
              <a:gd name="connsiteY1" fmla="*/ 5589813 h 6858000"/>
              <a:gd name="connsiteX2" fmla="*/ 0 w 7491600"/>
              <a:gd name="connsiteY2" fmla="*/ 3429000 h 6858000"/>
              <a:gd name="connsiteX3" fmla="*/ 2160000 w 7491600"/>
              <a:gd name="connsiteY3" fmla="*/ 1268187 h 6858000"/>
              <a:gd name="connsiteX4" fmla="*/ 2160000 w 7491600"/>
              <a:gd name="connsiteY4" fmla="*/ 0 h 6858000"/>
              <a:gd name="connsiteX5" fmla="*/ 7491600 w 7491600"/>
              <a:gd name="connsiteY5" fmla="*/ 0 h 6858000"/>
              <a:gd name="connsiteX6" fmla="*/ 7491600 w 7491600"/>
              <a:gd name="connsiteY6" fmla="*/ 6858000 h 6858000"/>
              <a:gd name="connsiteX7" fmla="*/ 2160000 w 7491600"/>
              <a:gd name="connsiteY7" fmla="*/ 6858000 h 6858000"/>
              <a:gd name="connsiteX8" fmla="*/ 2160000 w 7491600"/>
              <a:gd name="connsiteY8" fmla="*/ 5589813 h 6858000"/>
              <a:gd name="connsiteX9" fmla="*/ 4320000 w 7491600"/>
              <a:gd name="connsiteY9" fmla="*/ 3429000 h 6858000"/>
              <a:gd name="connsiteX10" fmla="*/ 2160000 w 7491600"/>
              <a:gd name="connsiteY10" fmla="*/ 12681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91600" h="6858000">
                <a:moveTo>
                  <a:pt x="2160000" y="1268187"/>
                </a:moveTo>
                <a:lnTo>
                  <a:pt x="2160000" y="5589813"/>
                </a:lnTo>
                <a:cubicBezTo>
                  <a:pt x="967065" y="5589813"/>
                  <a:pt x="0" y="4622384"/>
                  <a:pt x="0" y="3429000"/>
                </a:cubicBezTo>
                <a:cubicBezTo>
                  <a:pt x="0" y="2235616"/>
                  <a:pt x="967065" y="1268187"/>
                  <a:pt x="2160000" y="1268187"/>
                </a:cubicBezTo>
                <a:close/>
                <a:moveTo>
                  <a:pt x="2160000" y="0"/>
                </a:moveTo>
                <a:lnTo>
                  <a:pt x="7491600" y="0"/>
                </a:lnTo>
                <a:lnTo>
                  <a:pt x="7491600" y="6858000"/>
                </a:lnTo>
                <a:lnTo>
                  <a:pt x="2160000" y="6858000"/>
                </a:lnTo>
                <a:lnTo>
                  <a:pt x="2160000" y="5589813"/>
                </a:lnTo>
                <a:cubicBezTo>
                  <a:pt x="3352935" y="5589813"/>
                  <a:pt x="4320000" y="4622384"/>
                  <a:pt x="4320000" y="3429000"/>
                </a:cubicBezTo>
                <a:cubicBezTo>
                  <a:pt x="4320000" y="2235616"/>
                  <a:pt x="3352935" y="1268187"/>
                  <a:pt x="2160000" y="1268187"/>
                </a:cubicBezTo>
                <a:close/>
              </a:path>
            </a:pathLst>
          </a:custGeom>
          <a:solidFill>
            <a:schemeClr val="bg1">
              <a:lumMod val="85000"/>
            </a:schemeClr>
          </a:solidFill>
        </p:spPr>
        <p:txBody>
          <a:bodyPr wrap="square">
            <a:noAutofit/>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Tree>
    <p:extLst>
      <p:ext uri="{BB962C8B-B14F-4D97-AF65-F5344CB8AC3E}">
        <p14:creationId xmlns:p14="http://schemas.microsoft.com/office/powerpoint/2010/main" val="2193586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hapitre 3">
    <p:bg>
      <p:bgPr>
        <a:solidFill>
          <a:srgbClr val="FF5757"/>
        </a:solidFill>
        <a:effectLst/>
      </p:bgPr>
    </p:bg>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231CE45-F0B0-BD28-E64C-723C90B86BAC}"/>
              </a:ext>
            </a:extLst>
          </p:cNvPr>
          <p:cNvSpPr/>
          <p:nvPr userDrawn="1"/>
        </p:nvSpPr>
        <p:spPr>
          <a:xfrm rot="5400000">
            <a:off x="2667000" y="-2667000"/>
            <a:ext cx="6858000" cy="12192000"/>
          </a:xfrm>
          <a:prstGeom prst="round1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Espace réservé du texte 2">
            <a:extLst>
              <a:ext uri="{FF2B5EF4-FFF2-40B4-BE49-F238E27FC236}">
                <a16:creationId xmlns:a16="http://schemas.microsoft.com/office/drawing/2014/main" id="{09844961-88BE-182C-0A16-D888B90D2C00}"/>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rgbClr val="FF5757"/>
                </a:solidFill>
                <a:latin typeface="Paris2024 Black" panose="02010503030201020103" pitchFamily="2" charset="0"/>
              </a:defRPr>
            </a:lvl1pPr>
          </a:lstStyle>
          <a:p>
            <a:pPr lvl="0"/>
            <a:r>
              <a:rPr lang="fr-FR"/>
              <a:t>#</a:t>
            </a:r>
          </a:p>
        </p:txBody>
      </p:sp>
      <p:sp>
        <p:nvSpPr>
          <p:cNvPr id="6" name="Espace réservé du texte 2">
            <a:extLst>
              <a:ext uri="{FF2B5EF4-FFF2-40B4-BE49-F238E27FC236}">
                <a16:creationId xmlns:a16="http://schemas.microsoft.com/office/drawing/2014/main" id="{136D509E-F5A5-8E5C-C188-33BD16538DCC}"/>
              </a:ext>
            </a:extLst>
          </p:cNvPr>
          <p:cNvSpPr>
            <a:spLocks noGrp="1"/>
          </p:cNvSpPr>
          <p:nvPr>
            <p:ph type="body" sz="quarter" idx="36" hasCustomPrompt="1"/>
          </p:nvPr>
        </p:nvSpPr>
        <p:spPr>
          <a:xfrm>
            <a:off x="229517" y="4212736"/>
            <a:ext cx="4032000" cy="4147420"/>
          </a:xfrm>
          <a:prstGeom prst="rect">
            <a:avLst/>
          </a:prstGeom>
        </p:spPr>
        <p:txBody>
          <a:bodyPr anchor="ctr">
            <a:noAutofit/>
          </a:bodyPr>
          <a:lstStyle>
            <a:lvl1pPr algn="ctr">
              <a:defRPr sz="35000" b="1" i="1">
                <a:solidFill>
                  <a:srgbClr val="FF5757"/>
                </a:solidFill>
                <a:latin typeface="Paris2024 Black" panose="02010503030201020103" pitchFamily="2" charset="0"/>
              </a:defRPr>
            </a:lvl1pPr>
          </a:lstStyle>
          <a:p>
            <a:pPr lvl="0"/>
            <a:r>
              <a:rPr lang="fr-FR"/>
              <a:t>#</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1" name="Espace réservé du texte 2">
            <a:extLst>
              <a:ext uri="{FF2B5EF4-FFF2-40B4-BE49-F238E27FC236}">
                <a16:creationId xmlns:a16="http://schemas.microsoft.com/office/drawing/2014/main" id="{0A631212-00E1-7C4E-DB02-BE843A11A4C7}"/>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bg1"/>
                </a:solidFill>
                <a:latin typeface="Paris2024 Black" panose="02010503030201020103" pitchFamily="2" charset="0"/>
              </a:defRPr>
            </a:lvl1pPr>
          </a:lstStyle>
          <a:p>
            <a:pPr lvl="0"/>
            <a:r>
              <a:rPr lang="fr-FR"/>
              <a:t>#</a:t>
            </a:r>
          </a:p>
        </p:txBody>
      </p:sp>
      <p:sp>
        <p:nvSpPr>
          <p:cNvPr id="14" name="Titre 1">
            <a:extLst>
              <a:ext uri="{FF2B5EF4-FFF2-40B4-BE49-F238E27FC236}">
                <a16:creationId xmlns:a16="http://schemas.microsoft.com/office/drawing/2014/main" id="{80336829-F30C-01F2-19B2-055AD122EC67}"/>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1"/>
                </a:solidFill>
                <a:latin typeface="Paris2024 Black" panose="02010503030201020103" pitchFamily="2" charset="0"/>
                <a:ea typeface="+mj-ea"/>
                <a:cs typeface="+mj-cs"/>
              </a:defRPr>
            </a:lvl1pPr>
          </a:lstStyle>
          <a:p>
            <a:r>
              <a:rPr lang="fr-FR"/>
              <a:t>Titre du chapitre</a:t>
            </a:r>
          </a:p>
        </p:txBody>
      </p:sp>
      <p:sp>
        <p:nvSpPr>
          <p:cNvPr id="15" name="Espace réservé du texte 8">
            <a:extLst>
              <a:ext uri="{FF2B5EF4-FFF2-40B4-BE49-F238E27FC236}">
                <a16:creationId xmlns:a16="http://schemas.microsoft.com/office/drawing/2014/main" id="{4372913A-D257-F965-0A83-D693D2468396}"/>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du chapitre</a:t>
            </a:r>
          </a:p>
        </p:txBody>
      </p:sp>
      <p:sp>
        <p:nvSpPr>
          <p:cNvPr id="5" name="Espace réservé de la date 14">
            <a:extLst>
              <a:ext uri="{FF2B5EF4-FFF2-40B4-BE49-F238E27FC236}">
                <a16:creationId xmlns:a16="http://schemas.microsoft.com/office/drawing/2014/main" id="{FAA5FFCE-789D-A73A-9096-F4946AE03A76}"/>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257186487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_Image ronde + texte">
    <p:bg>
      <p:bgPr>
        <a:solidFill>
          <a:schemeClr val="bg1"/>
        </a:solidFill>
        <a:effectLst/>
      </p:bgPr>
    </p:bg>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1D20DA0F-E9D4-9A41-95A2-F9B34E540C11}"/>
              </a:ext>
            </a:extLst>
          </p:cNvPr>
          <p:cNvSpPr>
            <a:spLocks noGrp="1"/>
          </p:cNvSpPr>
          <p:nvPr>
            <p:ph type="title" hasCustomPrompt="1"/>
          </p:nvPr>
        </p:nvSpPr>
        <p:spPr>
          <a:xfrm>
            <a:off x="533932" y="581886"/>
            <a:ext cx="5773690" cy="552203"/>
          </a:xfrm>
        </p:spPr>
        <p:txBody>
          <a:bodyPr>
            <a:noAutofit/>
          </a:bodyPr>
          <a:lstStyle>
            <a:lvl1pPr>
              <a:defRPr>
                <a:solidFill>
                  <a:schemeClr val="accent3"/>
                </a:solidFill>
              </a:defRPr>
            </a:lvl1pPr>
          </a:lstStyle>
          <a:p>
            <a:r>
              <a:rPr lang="fr-FR"/>
              <a:t>Titre de la slide</a:t>
            </a:r>
          </a:p>
        </p:txBody>
      </p:sp>
      <p:sp>
        <p:nvSpPr>
          <p:cNvPr id="12" name="Espace réservé du texte 8">
            <a:extLst>
              <a:ext uri="{FF2B5EF4-FFF2-40B4-BE49-F238E27FC236}">
                <a16:creationId xmlns:a16="http://schemas.microsoft.com/office/drawing/2014/main" id="{D8D509FD-EE63-5344-B3DB-2D505A5042CA}"/>
              </a:ext>
            </a:extLst>
          </p:cNvPr>
          <p:cNvSpPr>
            <a:spLocks noGrp="1"/>
          </p:cNvSpPr>
          <p:nvPr>
            <p:ph type="body" sz="quarter" idx="11" hasCustomPrompt="1"/>
          </p:nvPr>
        </p:nvSpPr>
        <p:spPr>
          <a:xfrm>
            <a:off x="536575" y="997487"/>
            <a:ext cx="5770144"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
        <p:nvSpPr>
          <p:cNvPr id="13" name="Espace réservé du texte 12">
            <a:extLst>
              <a:ext uri="{FF2B5EF4-FFF2-40B4-BE49-F238E27FC236}">
                <a16:creationId xmlns:a16="http://schemas.microsoft.com/office/drawing/2014/main" id="{C877E882-51B2-5C4D-987F-98556C4A0799}"/>
              </a:ext>
            </a:extLst>
          </p:cNvPr>
          <p:cNvSpPr>
            <a:spLocks noGrp="1"/>
          </p:cNvSpPr>
          <p:nvPr>
            <p:ph type="body" sz="quarter" idx="13"/>
          </p:nvPr>
        </p:nvSpPr>
        <p:spPr>
          <a:xfrm>
            <a:off x="533932" y="1745673"/>
            <a:ext cx="5770145" cy="4574445"/>
          </a:xfrm>
        </p:spPr>
        <p:txBody>
          <a:bodyPr>
            <a:noAutofit/>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5">
            <a:extLst>
              <a:ext uri="{FF2B5EF4-FFF2-40B4-BE49-F238E27FC236}">
                <a16:creationId xmlns:a16="http://schemas.microsoft.com/office/drawing/2014/main" id="{C3D9E239-A2E1-114D-B2F2-EE1C4E05A820}"/>
              </a:ext>
            </a:extLst>
          </p:cNvPr>
          <p:cNvSpPr/>
          <p:nvPr userDrawn="1"/>
        </p:nvSpPr>
        <p:spPr>
          <a:xfrm>
            <a:off x="6860400" y="0"/>
            <a:ext cx="5331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pour une image  9">
            <a:extLst>
              <a:ext uri="{FF2B5EF4-FFF2-40B4-BE49-F238E27FC236}">
                <a16:creationId xmlns:a16="http://schemas.microsoft.com/office/drawing/2014/main" id="{2CF509D2-3ACC-FD4F-8014-63258DA88E8D}"/>
              </a:ext>
            </a:extLst>
          </p:cNvPr>
          <p:cNvSpPr>
            <a:spLocks noGrp="1" noChangeAspect="1"/>
          </p:cNvSpPr>
          <p:nvPr>
            <p:ph type="pic" sz="quarter" idx="39" hasCustomPrompt="1"/>
          </p:nvPr>
        </p:nvSpPr>
        <p:spPr>
          <a:xfrm>
            <a:off x="7653885" y="1555981"/>
            <a:ext cx="3744630" cy="3746038"/>
          </a:xfrm>
          <a:prstGeom prst="ellipse">
            <a:avLst/>
          </a:prstGeom>
          <a:solidFill>
            <a:schemeClr val="bg1">
              <a:lumMod val="8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Tree>
    <p:extLst>
      <p:ext uri="{BB962C8B-B14F-4D97-AF65-F5344CB8AC3E}">
        <p14:creationId xmlns:p14="http://schemas.microsoft.com/office/powerpoint/2010/main" val="47439042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Images rondes 4 colonnes">
    <p:spTree>
      <p:nvGrpSpPr>
        <p:cNvPr id="1" name=""/>
        <p:cNvGrpSpPr/>
        <p:nvPr/>
      </p:nvGrpSpPr>
      <p:grpSpPr>
        <a:xfrm>
          <a:off x="0" y="0"/>
          <a:ext cx="0" cy="0"/>
          <a:chOff x="0" y="0"/>
          <a:chExt cx="0" cy="0"/>
        </a:xfrm>
      </p:grpSpPr>
      <p:sp>
        <p:nvSpPr>
          <p:cNvPr id="44" name="Espace réservé du texte 11">
            <a:extLst>
              <a:ext uri="{FF2B5EF4-FFF2-40B4-BE49-F238E27FC236}">
                <a16:creationId xmlns:a16="http://schemas.microsoft.com/office/drawing/2014/main" id="{9C4D11EE-ACFF-9241-B55F-71A8279A313C}"/>
              </a:ext>
            </a:extLst>
          </p:cNvPr>
          <p:cNvSpPr>
            <a:spLocks noGrp="1"/>
          </p:cNvSpPr>
          <p:nvPr>
            <p:ph type="body" sz="quarter" idx="12"/>
          </p:nvPr>
        </p:nvSpPr>
        <p:spPr>
          <a:xfrm>
            <a:off x="9333360" y="4317870"/>
            <a:ext cx="2320758"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45" name="Espace réservé du texte 11">
            <a:extLst>
              <a:ext uri="{FF2B5EF4-FFF2-40B4-BE49-F238E27FC236}">
                <a16:creationId xmlns:a16="http://schemas.microsoft.com/office/drawing/2014/main" id="{F2F61D99-402B-2340-A3A8-DA36F6CC41D4}"/>
              </a:ext>
            </a:extLst>
          </p:cNvPr>
          <p:cNvSpPr>
            <a:spLocks noGrp="1"/>
          </p:cNvSpPr>
          <p:nvPr>
            <p:ph type="body" sz="quarter" idx="13"/>
          </p:nvPr>
        </p:nvSpPr>
        <p:spPr>
          <a:xfrm>
            <a:off x="9333360" y="4845110"/>
            <a:ext cx="2320758" cy="1480882"/>
          </a:xfrm>
        </p:spPr>
        <p:txBody>
          <a:bodyPr>
            <a:noAutofit/>
          </a:bodyPr>
          <a:lstStyle>
            <a:lvl1pPr marL="0" indent="0">
              <a:spcAft>
                <a:spcPts val="600"/>
              </a:spcAft>
              <a:buNone/>
              <a:defRPr sz="1400">
                <a:solidFill>
                  <a:schemeClr val="tx1"/>
                </a:solidFill>
              </a:defRPr>
            </a:lvl1pPr>
          </a:lstStyle>
          <a:p>
            <a:pPr lvl="0"/>
            <a:endParaRPr lang="fr-FR"/>
          </a:p>
        </p:txBody>
      </p:sp>
      <p:sp>
        <p:nvSpPr>
          <p:cNvPr id="46" name="Espace réservé du texte 11">
            <a:extLst>
              <a:ext uri="{FF2B5EF4-FFF2-40B4-BE49-F238E27FC236}">
                <a16:creationId xmlns:a16="http://schemas.microsoft.com/office/drawing/2014/main" id="{9E1B8819-997D-1B49-920C-78D01FA068B0}"/>
              </a:ext>
            </a:extLst>
          </p:cNvPr>
          <p:cNvSpPr>
            <a:spLocks noGrp="1"/>
          </p:cNvSpPr>
          <p:nvPr>
            <p:ph type="body" sz="quarter" idx="15"/>
          </p:nvPr>
        </p:nvSpPr>
        <p:spPr>
          <a:xfrm>
            <a:off x="6400916" y="4317870"/>
            <a:ext cx="2320758"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47" name="Espace réservé du texte 11">
            <a:extLst>
              <a:ext uri="{FF2B5EF4-FFF2-40B4-BE49-F238E27FC236}">
                <a16:creationId xmlns:a16="http://schemas.microsoft.com/office/drawing/2014/main" id="{78EB5E9D-DE9D-B74B-BCBD-8E68F0B24D4E}"/>
              </a:ext>
            </a:extLst>
          </p:cNvPr>
          <p:cNvSpPr>
            <a:spLocks noGrp="1"/>
          </p:cNvSpPr>
          <p:nvPr>
            <p:ph type="body" sz="quarter" idx="16"/>
          </p:nvPr>
        </p:nvSpPr>
        <p:spPr>
          <a:xfrm>
            <a:off x="6400916" y="4845110"/>
            <a:ext cx="2320758" cy="1480882"/>
          </a:xfrm>
        </p:spPr>
        <p:txBody>
          <a:bodyPr>
            <a:noAutofit/>
          </a:bodyPr>
          <a:lstStyle>
            <a:lvl1pPr marL="0" indent="0">
              <a:spcAft>
                <a:spcPts val="600"/>
              </a:spcAft>
              <a:buNone/>
              <a:defRPr sz="1400">
                <a:solidFill>
                  <a:schemeClr val="tx1"/>
                </a:solidFill>
              </a:defRPr>
            </a:lvl1pPr>
          </a:lstStyle>
          <a:p>
            <a:pPr lvl="0"/>
            <a:endParaRPr lang="fr-FR"/>
          </a:p>
        </p:txBody>
      </p:sp>
      <p:sp>
        <p:nvSpPr>
          <p:cNvPr id="48" name="Espace réservé du texte 11">
            <a:extLst>
              <a:ext uri="{FF2B5EF4-FFF2-40B4-BE49-F238E27FC236}">
                <a16:creationId xmlns:a16="http://schemas.microsoft.com/office/drawing/2014/main" id="{776105C7-487A-8745-A172-A706381D8E33}"/>
              </a:ext>
            </a:extLst>
          </p:cNvPr>
          <p:cNvSpPr>
            <a:spLocks noGrp="1"/>
          </p:cNvSpPr>
          <p:nvPr>
            <p:ph type="body" sz="quarter" idx="18"/>
          </p:nvPr>
        </p:nvSpPr>
        <p:spPr>
          <a:xfrm>
            <a:off x="3468472" y="4317870"/>
            <a:ext cx="2320758"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49" name="Espace réservé du texte 11">
            <a:extLst>
              <a:ext uri="{FF2B5EF4-FFF2-40B4-BE49-F238E27FC236}">
                <a16:creationId xmlns:a16="http://schemas.microsoft.com/office/drawing/2014/main" id="{5765DDBA-13A4-B94E-8C2D-D014C3D79AE0}"/>
              </a:ext>
            </a:extLst>
          </p:cNvPr>
          <p:cNvSpPr>
            <a:spLocks noGrp="1"/>
          </p:cNvSpPr>
          <p:nvPr>
            <p:ph type="body" sz="quarter" idx="19"/>
          </p:nvPr>
        </p:nvSpPr>
        <p:spPr>
          <a:xfrm>
            <a:off x="3468472" y="4845110"/>
            <a:ext cx="2320758" cy="1480882"/>
          </a:xfrm>
        </p:spPr>
        <p:txBody>
          <a:bodyPr>
            <a:noAutofit/>
          </a:bodyPr>
          <a:lstStyle>
            <a:lvl1pPr marL="0" indent="0">
              <a:spcAft>
                <a:spcPts val="600"/>
              </a:spcAft>
              <a:buNone/>
              <a:defRPr sz="1400">
                <a:solidFill>
                  <a:schemeClr val="tx1"/>
                </a:solidFill>
              </a:defRPr>
            </a:lvl1pPr>
          </a:lstStyle>
          <a:p>
            <a:pPr lvl="0"/>
            <a:endParaRPr lang="fr-FR"/>
          </a:p>
        </p:txBody>
      </p:sp>
      <p:sp>
        <p:nvSpPr>
          <p:cNvPr id="50" name="Espace réservé du texte 11">
            <a:extLst>
              <a:ext uri="{FF2B5EF4-FFF2-40B4-BE49-F238E27FC236}">
                <a16:creationId xmlns:a16="http://schemas.microsoft.com/office/drawing/2014/main" id="{B812DFDB-9C72-E547-9348-91F29795C74C}"/>
              </a:ext>
            </a:extLst>
          </p:cNvPr>
          <p:cNvSpPr>
            <a:spLocks noGrp="1"/>
          </p:cNvSpPr>
          <p:nvPr>
            <p:ph type="body" sz="quarter" idx="21"/>
          </p:nvPr>
        </p:nvSpPr>
        <p:spPr>
          <a:xfrm>
            <a:off x="536028" y="4317870"/>
            <a:ext cx="2322000"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51" name="Espace réservé du texte 11">
            <a:extLst>
              <a:ext uri="{FF2B5EF4-FFF2-40B4-BE49-F238E27FC236}">
                <a16:creationId xmlns:a16="http://schemas.microsoft.com/office/drawing/2014/main" id="{4190AB29-5860-104C-9DA6-99BA5D0B3B02}"/>
              </a:ext>
            </a:extLst>
          </p:cNvPr>
          <p:cNvSpPr>
            <a:spLocks noGrp="1"/>
          </p:cNvSpPr>
          <p:nvPr>
            <p:ph type="body" sz="quarter" idx="22"/>
          </p:nvPr>
        </p:nvSpPr>
        <p:spPr>
          <a:xfrm>
            <a:off x="536028" y="4845110"/>
            <a:ext cx="2322000" cy="1480882"/>
          </a:xfrm>
        </p:spPr>
        <p:txBody>
          <a:bodyPr>
            <a:noAutofit/>
          </a:bodyPr>
          <a:lstStyle>
            <a:lvl1pPr marL="0" indent="0">
              <a:spcAft>
                <a:spcPts val="600"/>
              </a:spcAft>
              <a:buNone/>
              <a:defRPr sz="1400">
                <a:solidFill>
                  <a:schemeClr val="tx1"/>
                </a:solidFill>
              </a:defRPr>
            </a:lvl1pPr>
          </a:lstStyle>
          <a:p>
            <a:pPr lvl="0"/>
            <a:endParaRPr lang="fr-FR"/>
          </a:p>
        </p:txBody>
      </p:sp>
      <p:sp>
        <p:nvSpPr>
          <p:cNvPr id="53" name="Espace réservé pour une image  9">
            <a:extLst>
              <a:ext uri="{FF2B5EF4-FFF2-40B4-BE49-F238E27FC236}">
                <a16:creationId xmlns:a16="http://schemas.microsoft.com/office/drawing/2014/main" id="{8927B6C4-E8CA-8B4E-B375-CBF006DB1688}"/>
              </a:ext>
            </a:extLst>
          </p:cNvPr>
          <p:cNvSpPr>
            <a:spLocks noGrp="1" noChangeAspect="1"/>
          </p:cNvSpPr>
          <p:nvPr>
            <p:ph type="pic" sz="quarter" idx="39" hasCustomPrompt="1"/>
          </p:nvPr>
        </p:nvSpPr>
        <p:spPr>
          <a:xfrm>
            <a:off x="617434" y="1893624"/>
            <a:ext cx="2159188" cy="2160000"/>
          </a:xfrm>
          <a:prstGeom prst="ellipse">
            <a:avLst/>
          </a:prstGeom>
          <a:solidFill>
            <a:schemeClr val="bg1">
              <a:lumMod val="7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54" name="Espace réservé pour une image  9">
            <a:extLst>
              <a:ext uri="{FF2B5EF4-FFF2-40B4-BE49-F238E27FC236}">
                <a16:creationId xmlns:a16="http://schemas.microsoft.com/office/drawing/2014/main" id="{89C16D22-FC52-F649-B81E-586AEFC4B73A}"/>
              </a:ext>
            </a:extLst>
          </p:cNvPr>
          <p:cNvSpPr>
            <a:spLocks noGrp="1" noChangeAspect="1"/>
          </p:cNvSpPr>
          <p:nvPr>
            <p:ph type="pic" sz="quarter" idx="40" hasCustomPrompt="1"/>
          </p:nvPr>
        </p:nvSpPr>
        <p:spPr>
          <a:xfrm>
            <a:off x="3500733" y="1893624"/>
            <a:ext cx="2159188" cy="2160000"/>
          </a:xfrm>
          <a:prstGeom prst="ellipse">
            <a:avLst/>
          </a:prstGeom>
          <a:solidFill>
            <a:schemeClr val="bg1">
              <a:lumMod val="7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55" name="Espace réservé pour une image  9">
            <a:extLst>
              <a:ext uri="{FF2B5EF4-FFF2-40B4-BE49-F238E27FC236}">
                <a16:creationId xmlns:a16="http://schemas.microsoft.com/office/drawing/2014/main" id="{2A3DCC23-689B-024C-A2D1-0B1B664B6C9D}"/>
              </a:ext>
            </a:extLst>
          </p:cNvPr>
          <p:cNvSpPr>
            <a:spLocks noGrp="1" noChangeAspect="1"/>
          </p:cNvSpPr>
          <p:nvPr>
            <p:ph type="pic" sz="quarter" idx="41" hasCustomPrompt="1"/>
          </p:nvPr>
        </p:nvSpPr>
        <p:spPr>
          <a:xfrm>
            <a:off x="6481701" y="1893624"/>
            <a:ext cx="2159188" cy="2160000"/>
          </a:xfrm>
          <a:prstGeom prst="ellipse">
            <a:avLst/>
          </a:prstGeom>
          <a:solidFill>
            <a:schemeClr val="bg1">
              <a:lumMod val="7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56" name="Espace réservé pour une image  9">
            <a:extLst>
              <a:ext uri="{FF2B5EF4-FFF2-40B4-BE49-F238E27FC236}">
                <a16:creationId xmlns:a16="http://schemas.microsoft.com/office/drawing/2014/main" id="{FC96FFF7-606B-7449-BDD1-614180FBE0A5}"/>
              </a:ext>
            </a:extLst>
          </p:cNvPr>
          <p:cNvSpPr>
            <a:spLocks noGrp="1" noChangeAspect="1"/>
          </p:cNvSpPr>
          <p:nvPr>
            <p:ph type="pic" sz="quarter" idx="42" hasCustomPrompt="1"/>
          </p:nvPr>
        </p:nvSpPr>
        <p:spPr>
          <a:xfrm>
            <a:off x="9414145" y="1893624"/>
            <a:ext cx="2159188" cy="2160000"/>
          </a:xfrm>
          <a:prstGeom prst="ellipse">
            <a:avLst/>
          </a:prstGeom>
          <a:solidFill>
            <a:schemeClr val="bg1">
              <a:lumMod val="7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18" name="Titre 1">
            <a:extLst>
              <a:ext uri="{FF2B5EF4-FFF2-40B4-BE49-F238E27FC236}">
                <a16:creationId xmlns:a16="http://schemas.microsoft.com/office/drawing/2014/main" id="{01330CEE-22CA-3249-9162-0C6C4E90168F}"/>
              </a:ext>
            </a:extLst>
          </p:cNvPr>
          <p:cNvSpPr>
            <a:spLocks noGrp="1"/>
          </p:cNvSpPr>
          <p:nvPr>
            <p:ph type="title" hasCustomPrompt="1"/>
          </p:nvPr>
        </p:nvSpPr>
        <p:spPr>
          <a:xfrm>
            <a:off x="533932" y="581886"/>
            <a:ext cx="11120030" cy="552203"/>
          </a:xfrm>
        </p:spPr>
        <p:txBody>
          <a:bodyPr>
            <a:noAutofit/>
          </a:bodyPr>
          <a:lstStyle>
            <a:lvl1pPr>
              <a:defRPr>
                <a:solidFill>
                  <a:schemeClr val="accent3"/>
                </a:solidFill>
              </a:defRPr>
            </a:lvl1pPr>
          </a:lstStyle>
          <a:p>
            <a:r>
              <a:rPr lang="fr-FR"/>
              <a:t>Titre de la slide</a:t>
            </a:r>
          </a:p>
        </p:txBody>
      </p:sp>
      <p:sp>
        <p:nvSpPr>
          <p:cNvPr id="19" name="Espace réservé du texte 8">
            <a:extLst>
              <a:ext uri="{FF2B5EF4-FFF2-40B4-BE49-F238E27FC236}">
                <a16:creationId xmlns:a16="http://schemas.microsoft.com/office/drawing/2014/main" id="{B7205E7B-F08B-4846-852B-EBCA9FDB5086}"/>
              </a:ext>
            </a:extLst>
          </p:cNvPr>
          <p:cNvSpPr>
            <a:spLocks noGrp="1"/>
          </p:cNvSpPr>
          <p:nvPr>
            <p:ph type="body" sz="quarter" idx="11" hasCustomPrompt="1"/>
          </p:nvPr>
        </p:nvSpPr>
        <p:spPr>
          <a:xfrm>
            <a:off x="536575" y="997487"/>
            <a:ext cx="1111320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
        <p:nvSpPr>
          <p:cNvPr id="17" name="Espace réservé du numéro de diapositive 2">
            <a:extLst>
              <a:ext uri="{FF2B5EF4-FFF2-40B4-BE49-F238E27FC236}">
                <a16:creationId xmlns:a16="http://schemas.microsoft.com/office/drawing/2014/main" id="{9B5AC0A2-5ACF-F74A-8112-2714F10DCBA0}"/>
              </a:ext>
            </a:extLst>
          </p:cNvPr>
          <p:cNvSpPr>
            <a:spLocks noGrp="1"/>
          </p:cNvSpPr>
          <p:nvPr>
            <p:ph type="sldNum" sz="quarter" idx="10"/>
          </p:nvPr>
        </p:nvSpPr>
        <p:spPr>
          <a:xfrm>
            <a:off x="11633528" y="6433145"/>
            <a:ext cx="540000" cy="365125"/>
          </a:xfrm>
        </p:spPr>
        <p:txBody>
          <a:bodyPr>
            <a:noAutofit/>
          </a:bodyPr>
          <a:lstStyle>
            <a:lvl1pPr>
              <a:defRPr>
                <a:solidFill>
                  <a:schemeClr val="tx1"/>
                </a:solidFill>
              </a:defRPr>
            </a:lvl1pPr>
          </a:lstStyle>
          <a:p>
            <a:fld id="{357A9C3B-1893-BB49-A95E-3FB6DF1F64D2}" type="slidenum">
              <a:rPr lang="fr-FR" smtClean="0"/>
              <a:pPr/>
              <a:t>‹N°›</a:t>
            </a:fld>
            <a:endParaRPr lang="fr-FR"/>
          </a:p>
        </p:txBody>
      </p:sp>
    </p:spTree>
    <p:extLst>
      <p:ext uri="{BB962C8B-B14F-4D97-AF65-F5344CB8AC3E}">
        <p14:creationId xmlns:p14="http://schemas.microsoft.com/office/powerpoint/2010/main" val="257628687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_Mosaïque Textes + Image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614616D-039A-6748-A3FC-F1488110F86E}"/>
              </a:ext>
            </a:extLst>
          </p:cNvPr>
          <p:cNvSpPr/>
          <p:nvPr userDrawn="1"/>
        </p:nvSpPr>
        <p:spPr>
          <a:xfrm>
            <a:off x="6096000" y="596701"/>
            <a:ext cx="2832300" cy="283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6" name="Rectangle 35">
            <a:extLst>
              <a:ext uri="{FF2B5EF4-FFF2-40B4-BE49-F238E27FC236}">
                <a16:creationId xmlns:a16="http://schemas.microsoft.com/office/drawing/2014/main" id="{DD02A34D-E609-5A41-B65B-1FF563AAA69C}"/>
              </a:ext>
            </a:extLst>
          </p:cNvPr>
          <p:cNvSpPr/>
          <p:nvPr userDrawn="1"/>
        </p:nvSpPr>
        <p:spPr>
          <a:xfrm>
            <a:off x="3263700" y="3429000"/>
            <a:ext cx="2832300" cy="283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7" name="Rectangle 36">
            <a:extLst>
              <a:ext uri="{FF2B5EF4-FFF2-40B4-BE49-F238E27FC236}">
                <a16:creationId xmlns:a16="http://schemas.microsoft.com/office/drawing/2014/main" id="{AF137609-C2AE-BE47-8F58-F5E4DE8B560A}"/>
              </a:ext>
            </a:extLst>
          </p:cNvPr>
          <p:cNvSpPr/>
          <p:nvPr userDrawn="1"/>
        </p:nvSpPr>
        <p:spPr>
          <a:xfrm>
            <a:off x="431400" y="596700"/>
            <a:ext cx="28323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8" name="Rectangle 37">
            <a:extLst>
              <a:ext uri="{FF2B5EF4-FFF2-40B4-BE49-F238E27FC236}">
                <a16:creationId xmlns:a16="http://schemas.microsoft.com/office/drawing/2014/main" id="{BC1D70CA-E57A-7348-9176-FFCCFA286A98}"/>
              </a:ext>
            </a:extLst>
          </p:cNvPr>
          <p:cNvSpPr/>
          <p:nvPr userDrawn="1"/>
        </p:nvSpPr>
        <p:spPr>
          <a:xfrm>
            <a:off x="8928300" y="3429000"/>
            <a:ext cx="2832300" cy="283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43" name="Espace réservé du texte 11">
            <a:extLst>
              <a:ext uri="{FF2B5EF4-FFF2-40B4-BE49-F238E27FC236}">
                <a16:creationId xmlns:a16="http://schemas.microsoft.com/office/drawing/2014/main" id="{9B5A71AB-FCE8-324D-971C-F904AD7E2CFC}"/>
              </a:ext>
            </a:extLst>
          </p:cNvPr>
          <p:cNvSpPr>
            <a:spLocks noGrp="1"/>
          </p:cNvSpPr>
          <p:nvPr>
            <p:ph type="body" sz="quarter" idx="18"/>
          </p:nvPr>
        </p:nvSpPr>
        <p:spPr>
          <a:xfrm>
            <a:off x="647661" y="831936"/>
            <a:ext cx="2400724" cy="568050"/>
          </a:xfrm>
        </p:spPr>
        <p:txBody>
          <a:bodyPr>
            <a:noAutofit/>
          </a:bodyPr>
          <a:lstStyle>
            <a:lvl1pPr marL="0" indent="0">
              <a:lnSpc>
                <a:spcPct val="78000"/>
              </a:lnSpc>
              <a:spcAft>
                <a:spcPts val="0"/>
              </a:spcAft>
              <a:buNone/>
              <a:defRPr sz="2400" b="1" i="0" cap="all" baseline="0">
                <a:solidFill>
                  <a:schemeClr val="accent3"/>
                </a:solidFill>
                <a:latin typeface="Paris2024" panose="02010503030201020103" pitchFamily="2" charset="77"/>
              </a:defRPr>
            </a:lvl1pPr>
          </a:lstStyle>
          <a:p>
            <a:pPr lvl="0"/>
            <a:endParaRPr lang="fr-FR"/>
          </a:p>
        </p:txBody>
      </p:sp>
      <p:sp>
        <p:nvSpPr>
          <p:cNvPr id="44" name="Espace réservé du texte 11">
            <a:extLst>
              <a:ext uri="{FF2B5EF4-FFF2-40B4-BE49-F238E27FC236}">
                <a16:creationId xmlns:a16="http://schemas.microsoft.com/office/drawing/2014/main" id="{C447BB51-0C68-BA46-B3AF-93633BA67BAC}"/>
              </a:ext>
            </a:extLst>
          </p:cNvPr>
          <p:cNvSpPr>
            <a:spLocks noGrp="1"/>
          </p:cNvSpPr>
          <p:nvPr>
            <p:ph type="body" sz="quarter" idx="19"/>
          </p:nvPr>
        </p:nvSpPr>
        <p:spPr>
          <a:xfrm>
            <a:off x="647661" y="1504289"/>
            <a:ext cx="2400724" cy="1667648"/>
          </a:xfrm>
        </p:spPr>
        <p:txBody>
          <a:bodyPr>
            <a:noAutofit/>
          </a:bodyPr>
          <a:lstStyle>
            <a:lvl1pPr marL="0" indent="0">
              <a:buNone/>
              <a:defRPr sz="1400">
                <a:solidFill>
                  <a:schemeClr val="bg1"/>
                </a:solidFill>
              </a:defRPr>
            </a:lvl1pPr>
          </a:lstStyle>
          <a:p>
            <a:pPr lvl="0"/>
            <a:endParaRPr lang="fr-FR"/>
          </a:p>
        </p:txBody>
      </p:sp>
      <p:sp>
        <p:nvSpPr>
          <p:cNvPr id="45" name="Espace réservé du texte 11">
            <a:extLst>
              <a:ext uri="{FF2B5EF4-FFF2-40B4-BE49-F238E27FC236}">
                <a16:creationId xmlns:a16="http://schemas.microsoft.com/office/drawing/2014/main" id="{D64C9DA2-B18E-034F-8D9D-8A984127BF36}"/>
              </a:ext>
            </a:extLst>
          </p:cNvPr>
          <p:cNvSpPr>
            <a:spLocks noGrp="1" noChangeAspect="1"/>
          </p:cNvSpPr>
          <p:nvPr>
            <p:ph type="body" sz="quarter" idx="49"/>
          </p:nvPr>
        </p:nvSpPr>
        <p:spPr>
          <a:xfrm>
            <a:off x="6312380" y="831936"/>
            <a:ext cx="2371047" cy="2340000"/>
          </a:xfrm>
        </p:spPr>
        <p:txBody>
          <a:bodyPr anchor="ctr">
            <a:noAutofit/>
          </a:bodyPr>
          <a:lstStyle>
            <a:lvl1pPr marL="0" indent="0">
              <a:buNone/>
              <a:defRPr sz="1400">
                <a:solidFill>
                  <a:schemeClr val="bg1"/>
                </a:solidFill>
              </a:defRPr>
            </a:lvl1pPr>
          </a:lstStyle>
          <a:p>
            <a:pPr lvl="0"/>
            <a:endParaRPr lang="fr-FR"/>
          </a:p>
        </p:txBody>
      </p:sp>
      <p:sp>
        <p:nvSpPr>
          <p:cNvPr id="46" name="Espace réservé du texte 11">
            <a:extLst>
              <a:ext uri="{FF2B5EF4-FFF2-40B4-BE49-F238E27FC236}">
                <a16:creationId xmlns:a16="http://schemas.microsoft.com/office/drawing/2014/main" id="{E9A317FE-6A23-E649-AAEC-C08DB9FEDF9B}"/>
              </a:ext>
            </a:extLst>
          </p:cNvPr>
          <p:cNvSpPr>
            <a:spLocks noGrp="1" noChangeAspect="1"/>
          </p:cNvSpPr>
          <p:nvPr>
            <p:ph type="body" sz="quarter" idx="50"/>
          </p:nvPr>
        </p:nvSpPr>
        <p:spPr>
          <a:xfrm>
            <a:off x="3497749" y="3672675"/>
            <a:ext cx="2371048" cy="2340000"/>
          </a:xfr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47" name="Espace réservé du texte 11">
            <a:extLst>
              <a:ext uri="{FF2B5EF4-FFF2-40B4-BE49-F238E27FC236}">
                <a16:creationId xmlns:a16="http://schemas.microsoft.com/office/drawing/2014/main" id="{B26402F8-B589-9144-B640-DCEFE3200F82}"/>
              </a:ext>
            </a:extLst>
          </p:cNvPr>
          <p:cNvSpPr>
            <a:spLocks noGrp="1" noChangeAspect="1"/>
          </p:cNvSpPr>
          <p:nvPr>
            <p:ph type="body" sz="quarter" idx="51"/>
          </p:nvPr>
        </p:nvSpPr>
        <p:spPr>
          <a:xfrm>
            <a:off x="9157871" y="3675819"/>
            <a:ext cx="2374994" cy="2340000"/>
          </a:xfr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11" name="Espace réservé pour une image  16">
            <a:extLst>
              <a:ext uri="{FF2B5EF4-FFF2-40B4-BE49-F238E27FC236}">
                <a16:creationId xmlns:a16="http://schemas.microsoft.com/office/drawing/2014/main" id="{EFADFF0E-6BFD-9D42-84EF-C2C6D9C06D82}"/>
              </a:ext>
            </a:extLst>
          </p:cNvPr>
          <p:cNvSpPr>
            <a:spLocks noGrp="1" noChangeAspect="1"/>
          </p:cNvSpPr>
          <p:nvPr>
            <p:ph type="pic" sz="quarter" idx="13" hasCustomPrompt="1"/>
          </p:nvPr>
        </p:nvSpPr>
        <p:spPr>
          <a:xfrm>
            <a:off x="3263700" y="596700"/>
            <a:ext cx="2832299" cy="2832299"/>
          </a:xfrm>
          <a:solidFill>
            <a:schemeClr val="bg1">
              <a:lumMod val="75000"/>
            </a:schemeClr>
          </a:solidFill>
        </p:spPr>
        <p:txBody>
          <a:bodyPr/>
          <a:lstStyle>
            <a:lvl1pPr marL="0" indent="0">
              <a:buNone/>
              <a:defRPr b="1" i="0">
                <a:latin typeface="Source Sans Pro" panose="020B0503030403020204" pitchFamily="34" charset="0"/>
                <a:ea typeface="Source Sans Pro" panose="020B0503030403020204" pitchFamily="34" charset="0"/>
              </a:defRPr>
            </a:lvl1pPr>
          </a:lstStyle>
          <a:p>
            <a:r>
              <a:rPr lang="fr-FR"/>
              <a:t>  IMAGE</a:t>
            </a:r>
          </a:p>
        </p:txBody>
      </p:sp>
      <p:sp>
        <p:nvSpPr>
          <p:cNvPr id="16" name="Espace réservé pour une image  16">
            <a:extLst>
              <a:ext uri="{FF2B5EF4-FFF2-40B4-BE49-F238E27FC236}">
                <a16:creationId xmlns:a16="http://schemas.microsoft.com/office/drawing/2014/main" id="{EAB1877D-D245-C84C-9A1E-CEAC65B4FB5B}"/>
              </a:ext>
            </a:extLst>
          </p:cNvPr>
          <p:cNvSpPr>
            <a:spLocks noGrp="1" noChangeAspect="1"/>
          </p:cNvSpPr>
          <p:nvPr>
            <p:ph type="pic" sz="quarter" idx="52" hasCustomPrompt="1"/>
          </p:nvPr>
        </p:nvSpPr>
        <p:spPr>
          <a:xfrm>
            <a:off x="8928301" y="596700"/>
            <a:ext cx="2832299" cy="2832299"/>
          </a:xfrm>
          <a:solidFill>
            <a:schemeClr val="bg1">
              <a:lumMod val="75000"/>
            </a:schemeClr>
          </a:solidFill>
        </p:spPr>
        <p:txBody>
          <a:bodyPr/>
          <a:lstStyle>
            <a:lvl1pPr marL="0" indent="0">
              <a:buNone/>
              <a:defRPr b="1" i="0">
                <a:latin typeface="Source Sans Pro" panose="020B0503030403020204" pitchFamily="34" charset="0"/>
                <a:ea typeface="Source Sans Pro" panose="020B0503030403020204" pitchFamily="34" charset="0"/>
              </a:defRPr>
            </a:lvl1pPr>
          </a:lstStyle>
          <a:p>
            <a:r>
              <a:rPr lang="fr-FR"/>
              <a:t>  IMAGE</a:t>
            </a:r>
          </a:p>
        </p:txBody>
      </p:sp>
      <p:sp>
        <p:nvSpPr>
          <p:cNvPr id="17" name="Espace réservé pour une image  16">
            <a:extLst>
              <a:ext uri="{FF2B5EF4-FFF2-40B4-BE49-F238E27FC236}">
                <a16:creationId xmlns:a16="http://schemas.microsoft.com/office/drawing/2014/main" id="{1E4C6732-73B7-D44D-ADDF-2763A63B9DA7}"/>
              </a:ext>
            </a:extLst>
          </p:cNvPr>
          <p:cNvSpPr>
            <a:spLocks noGrp="1" noChangeAspect="1"/>
          </p:cNvSpPr>
          <p:nvPr>
            <p:ph type="pic" sz="quarter" idx="53" hasCustomPrompt="1"/>
          </p:nvPr>
        </p:nvSpPr>
        <p:spPr>
          <a:xfrm>
            <a:off x="6096000" y="3428999"/>
            <a:ext cx="2832299" cy="2832299"/>
          </a:xfrm>
          <a:solidFill>
            <a:schemeClr val="bg1">
              <a:lumMod val="75000"/>
            </a:schemeClr>
          </a:solidFill>
        </p:spPr>
        <p:txBody>
          <a:bodyPr/>
          <a:lstStyle>
            <a:lvl1pPr marL="0" indent="0">
              <a:buNone/>
              <a:defRPr b="1" i="0">
                <a:latin typeface="Source Sans Pro" panose="020B0503030403020204" pitchFamily="34" charset="0"/>
                <a:ea typeface="Source Sans Pro" panose="020B0503030403020204" pitchFamily="34" charset="0"/>
              </a:defRPr>
            </a:lvl1pPr>
          </a:lstStyle>
          <a:p>
            <a:r>
              <a:rPr lang="fr-FR"/>
              <a:t>  IMAGE</a:t>
            </a:r>
          </a:p>
        </p:txBody>
      </p:sp>
      <p:sp>
        <p:nvSpPr>
          <p:cNvPr id="18" name="Espace réservé pour une image  16">
            <a:extLst>
              <a:ext uri="{FF2B5EF4-FFF2-40B4-BE49-F238E27FC236}">
                <a16:creationId xmlns:a16="http://schemas.microsoft.com/office/drawing/2014/main" id="{7A106575-1C9E-4649-A744-B867AC39626C}"/>
              </a:ext>
            </a:extLst>
          </p:cNvPr>
          <p:cNvSpPr>
            <a:spLocks noGrp="1" noChangeAspect="1"/>
          </p:cNvSpPr>
          <p:nvPr>
            <p:ph type="pic" sz="quarter" idx="54" hasCustomPrompt="1"/>
          </p:nvPr>
        </p:nvSpPr>
        <p:spPr>
          <a:xfrm>
            <a:off x="431398" y="3428999"/>
            <a:ext cx="2832299" cy="2832299"/>
          </a:xfrm>
          <a:solidFill>
            <a:schemeClr val="bg1">
              <a:lumMod val="75000"/>
            </a:schemeClr>
          </a:solidFill>
        </p:spPr>
        <p:txBody>
          <a:bodyPr/>
          <a:lstStyle>
            <a:lvl1pPr marL="0" indent="0">
              <a:buNone/>
              <a:defRPr b="1" i="0">
                <a:latin typeface="Source Sans Pro" panose="020B0503030403020204" pitchFamily="34" charset="0"/>
                <a:ea typeface="Source Sans Pro" panose="020B0503030403020204" pitchFamily="34" charset="0"/>
              </a:defRPr>
            </a:lvl1pPr>
          </a:lstStyle>
          <a:p>
            <a:r>
              <a:rPr lang="fr-FR"/>
              <a:t>  IMAGE</a:t>
            </a:r>
          </a:p>
        </p:txBody>
      </p:sp>
    </p:spTree>
    <p:extLst>
      <p:ext uri="{BB962C8B-B14F-4D97-AF65-F5344CB8AC3E}">
        <p14:creationId xmlns:p14="http://schemas.microsoft.com/office/powerpoint/2010/main" val="19511631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1_Mosaïque texte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614616D-039A-6748-A3FC-F1488110F86E}"/>
              </a:ext>
            </a:extLst>
          </p:cNvPr>
          <p:cNvSpPr/>
          <p:nvPr userDrawn="1"/>
        </p:nvSpPr>
        <p:spPr>
          <a:xfrm>
            <a:off x="6096000" y="596701"/>
            <a:ext cx="2832300" cy="283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6" name="Rectangle 35">
            <a:extLst>
              <a:ext uri="{FF2B5EF4-FFF2-40B4-BE49-F238E27FC236}">
                <a16:creationId xmlns:a16="http://schemas.microsoft.com/office/drawing/2014/main" id="{DD02A34D-E609-5A41-B65B-1FF563AAA69C}"/>
              </a:ext>
            </a:extLst>
          </p:cNvPr>
          <p:cNvSpPr/>
          <p:nvPr userDrawn="1"/>
        </p:nvSpPr>
        <p:spPr>
          <a:xfrm>
            <a:off x="3263700" y="3429000"/>
            <a:ext cx="2832300" cy="283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7" name="Rectangle 36">
            <a:extLst>
              <a:ext uri="{FF2B5EF4-FFF2-40B4-BE49-F238E27FC236}">
                <a16:creationId xmlns:a16="http://schemas.microsoft.com/office/drawing/2014/main" id="{AF137609-C2AE-BE47-8F58-F5E4DE8B560A}"/>
              </a:ext>
            </a:extLst>
          </p:cNvPr>
          <p:cNvSpPr/>
          <p:nvPr userDrawn="1"/>
        </p:nvSpPr>
        <p:spPr>
          <a:xfrm>
            <a:off x="431400" y="596700"/>
            <a:ext cx="2832300" cy="283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8" name="Rectangle 37">
            <a:extLst>
              <a:ext uri="{FF2B5EF4-FFF2-40B4-BE49-F238E27FC236}">
                <a16:creationId xmlns:a16="http://schemas.microsoft.com/office/drawing/2014/main" id="{BC1D70CA-E57A-7348-9176-FFCCFA286A98}"/>
              </a:ext>
            </a:extLst>
          </p:cNvPr>
          <p:cNvSpPr/>
          <p:nvPr userDrawn="1"/>
        </p:nvSpPr>
        <p:spPr>
          <a:xfrm>
            <a:off x="8928300" y="3429000"/>
            <a:ext cx="2832300" cy="283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43" name="Espace réservé du texte 11">
            <a:extLst>
              <a:ext uri="{FF2B5EF4-FFF2-40B4-BE49-F238E27FC236}">
                <a16:creationId xmlns:a16="http://schemas.microsoft.com/office/drawing/2014/main" id="{9B5A71AB-FCE8-324D-971C-F904AD7E2CFC}"/>
              </a:ext>
            </a:extLst>
          </p:cNvPr>
          <p:cNvSpPr>
            <a:spLocks noGrp="1"/>
          </p:cNvSpPr>
          <p:nvPr>
            <p:ph type="body" sz="quarter" idx="18"/>
          </p:nvPr>
        </p:nvSpPr>
        <p:spPr>
          <a:xfrm>
            <a:off x="647661" y="831936"/>
            <a:ext cx="2400724" cy="568050"/>
          </a:xfrm>
        </p:spPr>
        <p:txBody>
          <a:bodyPr>
            <a:noAutofit/>
          </a:bodyPr>
          <a:lstStyle>
            <a:lvl1pPr marL="0" indent="0">
              <a:lnSpc>
                <a:spcPct val="78000"/>
              </a:lnSpc>
              <a:spcAft>
                <a:spcPts val="0"/>
              </a:spcAft>
              <a:buNone/>
              <a:defRPr sz="2400" b="1" i="0" cap="all" baseline="0">
                <a:solidFill>
                  <a:schemeClr val="tx1"/>
                </a:solidFill>
                <a:latin typeface="Paris2024" panose="02010503030201020103" pitchFamily="2" charset="77"/>
              </a:defRPr>
            </a:lvl1pPr>
          </a:lstStyle>
          <a:p>
            <a:pPr lvl="0"/>
            <a:endParaRPr lang="fr-FR"/>
          </a:p>
        </p:txBody>
      </p:sp>
      <p:sp>
        <p:nvSpPr>
          <p:cNvPr id="44" name="Espace réservé du texte 11">
            <a:extLst>
              <a:ext uri="{FF2B5EF4-FFF2-40B4-BE49-F238E27FC236}">
                <a16:creationId xmlns:a16="http://schemas.microsoft.com/office/drawing/2014/main" id="{C447BB51-0C68-BA46-B3AF-93633BA67BAC}"/>
              </a:ext>
            </a:extLst>
          </p:cNvPr>
          <p:cNvSpPr>
            <a:spLocks noGrp="1"/>
          </p:cNvSpPr>
          <p:nvPr>
            <p:ph type="body" sz="quarter" idx="19"/>
          </p:nvPr>
        </p:nvSpPr>
        <p:spPr>
          <a:xfrm>
            <a:off x="647661" y="1504289"/>
            <a:ext cx="2400724" cy="1667648"/>
          </a:xfrm>
        </p:spPr>
        <p:txBody>
          <a:bodyPr>
            <a:noAutofit/>
          </a:bodyPr>
          <a:lstStyle>
            <a:lvl1pPr marL="0" indent="0">
              <a:buNone/>
              <a:defRPr sz="1400">
                <a:solidFill>
                  <a:schemeClr val="tx1"/>
                </a:solidFill>
              </a:defRPr>
            </a:lvl1pPr>
          </a:lstStyle>
          <a:p>
            <a:pPr lvl="0"/>
            <a:endParaRPr lang="fr-FR"/>
          </a:p>
        </p:txBody>
      </p:sp>
      <p:sp>
        <p:nvSpPr>
          <p:cNvPr id="45" name="Espace réservé du texte 11">
            <a:extLst>
              <a:ext uri="{FF2B5EF4-FFF2-40B4-BE49-F238E27FC236}">
                <a16:creationId xmlns:a16="http://schemas.microsoft.com/office/drawing/2014/main" id="{D64C9DA2-B18E-034F-8D9D-8A984127BF36}"/>
              </a:ext>
            </a:extLst>
          </p:cNvPr>
          <p:cNvSpPr>
            <a:spLocks noGrp="1" noChangeAspect="1"/>
          </p:cNvSpPr>
          <p:nvPr>
            <p:ph type="body" sz="quarter" idx="49"/>
          </p:nvPr>
        </p:nvSpPr>
        <p:spPr>
          <a:xfrm>
            <a:off x="6312380" y="831936"/>
            <a:ext cx="2371047" cy="2340000"/>
          </a:xfr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46" name="Espace réservé du texte 11">
            <a:extLst>
              <a:ext uri="{FF2B5EF4-FFF2-40B4-BE49-F238E27FC236}">
                <a16:creationId xmlns:a16="http://schemas.microsoft.com/office/drawing/2014/main" id="{E9A317FE-6A23-E649-AAEC-C08DB9FEDF9B}"/>
              </a:ext>
            </a:extLst>
          </p:cNvPr>
          <p:cNvSpPr>
            <a:spLocks noGrp="1" noChangeAspect="1"/>
          </p:cNvSpPr>
          <p:nvPr>
            <p:ph type="body" sz="quarter" idx="50"/>
          </p:nvPr>
        </p:nvSpPr>
        <p:spPr>
          <a:xfrm>
            <a:off x="3497749" y="3672675"/>
            <a:ext cx="2371048" cy="2340000"/>
          </a:xfr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47" name="Espace réservé du texte 11">
            <a:extLst>
              <a:ext uri="{FF2B5EF4-FFF2-40B4-BE49-F238E27FC236}">
                <a16:creationId xmlns:a16="http://schemas.microsoft.com/office/drawing/2014/main" id="{B26402F8-B589-9144-B640-DCEFE3200F82}"/>
              </a:ext>
            </a:extLst>
          </p:cNvPr>
          <p:cNvSpPr>
            <a:spLocks noGrp="1" noChangeAspect="1"/>
          </p:cNvSpPr>
          <p:nvPr>
            <p:ph type="body" sz="quarter" idx="51"/>
          </p:nvPr>
        </p:nvSpPr>
        <p:spPr>
          <a:xfrm>
            <a:off x="9157871" y="3675819"/>
            <a:ext cx="2374994" cy="2340000"/>
          </a:xfr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19" name="Espace réservé du texte 11">
            <a:extLst>
              <a:ext uri="{FF2B5EF4-FFF2-40B4-BE49-F238E27FC236}">
                <a16:creationId xmlns:a16="http://schemas.microsoft.com/office/drawing/2014/main" id="{FF963BD7-594C-BB47-8A0C-ABDEE97086FF}"/>
              </a:ext>
            </a:extLst>
          </p:cNvPr>
          <p:cNvSpPr>
            <a:spLocks noGrp="1" noChangeAspect="1"/>
          </p:cNvSpPr>
          <p:nvPr>
            <p:ph type="body" sz="quarter" idx="52"/>
          </p:nvPr>
        </p:nvSpPr>
        <p:spPr>
          <a:xfrm>
            <a:off x="3482094" y="831936"/>
            <a:ext cx="2371047" cy="2340000"/>
          </a:xfrm>
        </p:spPr>
        <p:txBody>
          <a:bodyPr anchor="ctr">
            <a:noAutofit/>
          </a:bodyPr>
          <a:lstStyle>
            <a:lvl1pPr marL="0" indent="0" algn="ctr">
              <a:buNone/>
              <a:defRPr sz="1400" b="0" i="0">
                <a:solidFill>
                  <a:sysClr val="windowText" lastClr="000000"/>
                </a:solidFill>
                <a:latin typeface="Source Sans Pro Light" panose="020B0403030403020204" pitchFamily="34" charset="0"/>
                <a:ea typeface="Source Sans Pro Light" panose="020B0403030403020204" pitchFamily="34" charset="0"/>
              </a:defRPr>
            </a:lvl1pPr>
          </a:lstStyle>
          <a:p>
            <a:pPr lvl="0"/>
            <a:endParaRPr lang="fr-FR"/>
          </a:p>
        </p:txBody>
      </p:sp>
      <p:sp>
        <p:nvSpPr>
          <p:cNvPr id="22" name="Espace réservé du texte 11">
            <a:extLst>
              <a:ext uri="{FF2B5EF4-FFF2-40B4-BE49-F238E27FC236}">
                <a16:creationId xmlns:a16="http://schemas.microsoft.com/office/drawing/2014/main" id="{27317CD3-D2DB-6047-BB2C-83409A5B0CAB}"/>
              </a:ext>
            </a:extLst>
          </p:cNvPr>
          <p:cNvSpPr>
            <a:spLocks noGrp="1" noChangeAspect="1"/>
          </p:cNvSpPr>
          <p:nvPr>
            <p:ph type="body" sz="quarter" idx="53"/>
          </p:nvPr>
        </p:nvSpPr>
        <p:spPr>
          <a:xfrm>
            <a:off x="667464" y="3672675"/>
            <a:ext cx="2371048" cy="2340000"/>
          </a:xfrm>
        </p:spPr>
        <p:txBody>
          <a:bodyPr anchor="ctr">
            <a:noAutofit/>
          </a:bodyPr>
          <a:lstStyle>
            <a:lvl1pPr marL="0" indent="0" algn="ctr">
              <a:buNone/>
              <a:defRPr sz="1400" b="0" i="0">
                <a:solidFill>
                  <a:sysClr val="windowText" lastClr="000000"/>
                </a:solidFill>
                <a:latin typeface="Source Sans Pro Light" panose="020B0403030403020204" pitchFamily="34" charset="0"/>
                <a:ea typeface="Source Sans Pro Light" panose="020B0403030403020204" pitchFamily="34" charset="0"/>
              </a:defRPr>
            </a:lvl1pPr>
          </a:lstStyle>
          <a:p>
            <a:pPr lvl="0"/>
            <a:endParaRPr lang="fr-FR"/>
          </a:p>
        </p:txBody>
      </p:sp>
      <p:sp>
        <p:nvSpPr>
          <p:cNvPr id="23" name="Espace réservé du texte 11">
            <a:extLst>
              <a:ext uri="{FF2B5EF4-FFF2-40B4-BE49-F238E27FC236}">
                <a16:creationId xmlns:a16="http://schemas.microsoft.com/office/drawing/2014/main" id="{384BF820-5DE9-DC45-8031-DB03A98CCC2E}"/>
              </a:ext>
            </a:extLst>
          </p:cNvPr>
          <p:cNvSpPr>
            <a:spLocks noGrp="1" noChangeAspect="1"/>
          </p:cNvSpPr>
          <p:nvPr>
            <p:ph type="body" sz="quarter" idx="54"/>
          </p:nvPr>
        </p:nvSpPr>
        <p:spPr>
          <a:xfrm>
            <a:off x="6327586" y="3675819"/>
            <a:ext cx="2374994" cy="2340000"/>
          </a:xfrm>
        </p:spPr>
        <p:txBody>
          <a:bodyPr anchor="ctr">
            <a:noAutofit/>
          </a:bodyPr>
          <a:lstStyle>
            <a:lvl1pPr marL="0" indent="0" algn="ctr">
              <a:buNone/>
              <a:defRPr sz="1400" b="0" i="0">
                <a:solidFill>
                  <a:sysClr val="windowText" lastClr="000000"/>
                </a:solidFill>
                <a:latin typeface="Source Sans Pro Light" panose="020B0403030403020204" pitchFamily="34" charset="0"/>
                <a:ea typeface="Source Sans Pro Light" panose="020B0403030403020204" pitchFamily="34" charset="0"/>
              </a:defRPr>
            </a:lvl1pPr>
          </a:lstStyle>
          <a:p>
            <a:pPr lvl="0"/>
            <a:endParaRPr lang="fr-FR"/>
          </a:p>
        </p:txBody>
      </p:sp>
      <p:sp>
        <p:nvSpPr>
          <p:cNvPr id="25" name="Espace réservé du texte 11">
            <a:extLst>
              <a:ext uri="{FF2B5EF4-FFF2-40B4-BE49-F238E27FC236}">
                <a16:creationId xmlns:a16="http://schemas.microsoft.com/office/drawing/2014/main" id="{A6B4A6A2-36ED-3142-8AF3-EF0E86B84150}"/>
              </a:ext>
            </a:extLst>
          </p:cNvPr>
          <p:cNvSpPr>
            <a:spLocks noGrp="1" noChangeAspect="1"/>
          </p:cNvSpPr>
          <p:nvPr>
            <p:ph type="body" sz="quarter" idx="55"/>
          </p:nvPr>
        </p:nvSpPr>
        <p:spPr>
          <a:xfrm>
            <a:off x="9142666" y="831936"/>
            <a:ext cx="2371047" cy="2340000"/>
          </a:xfrm>
        </p:spPr>
        <p:txBody>
          <a:bodyPr anchor="ctr">
            <a:noAutofit/>
          </a:bodyPr>
          <a:lstStyle>
            <a:lvl1pPr marL="0" indent="0" algn="ctr">
              <a:buNone/>
              <a:defRPr sz="1400" b="0" i="0">
                <a:solidFill>
                  <a:sysClr val="windowText" lastClr="000000"/>
                </a:solidFill>
                <a:latin typeface="Source Sans Pro Light" panose="020B0403030403020204" pitchFamily="34" charset="0"/>
                <a:ea typeface="Source Sans Pro Light" panose="020B0403030403020204" pitchFamily="34" charset="0"/>
              </a:defRPr>
            </a:lvl1pPr>
          </a:lstStyle>
          <a:p>
            <a:pPr lvl="0"/>
            <a:endParaRPr lang="fr-FR"/>
          </a:p>
        </p:txBody>
      </p:sp>
    </p:spTree>
    <p:extLst>
      <p:ext uri="{BB962C8B-B14F-4D97-AF65-F5344CB8AC3E}">
        <p14:creationId xmlns:p14="http://schemas.microsoft.com/office/powerpoint/2010/main" val="424302727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_Texte + Notion clé">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E2809D43-D786-1145-A00D-F78B9AFE046F}"/>
              </a:ext>
            </a:extLst>
          </p:cNvPr>
          <p:cNvSpPr>
            <a:spLocks noGrp="1"/>
          </p:cNvSpPr>
          <p:nvPr>
            <p:ph type="title" hasCustomPrompt="1"/>
          </p:nvPr>
        </p:nvSpPr>
        <p:spPr>
          <a:xfrm>
            <a:off x="431800" y="432000"/>
            <a:ext cx="4444999" cy="5993998"/>
          </a:xfrm>
          <a:prstGeom prst="rect">
            <a:avLst/>
          </a:prstGeom>
        </p:spPr>
        <p:txBody>
          <a:bodyPr anchor="ctr">
            <a:noAutofit/>
          </a:bodyPr>
          <a:lstStyle>
            <a:lvl1pPr algn="ctr">
              <a:lnSpc>
                <a:spcPct val="78000"/>
              </a:lnSpc>
              <a:defRPr sz="7200" b="0" i="0" cap="all" baseline="0">
                <a:solidFill>
                  <a:schemeClr val="accent3"/>
                </a:solidFill>
                <a:latin typeface="Paris2024 Hairline" panose="02010103030201020103" pitchFamily="2" charset="77"/>
              </a:defRPr>
            </a:lvl1pPr>
          </a:lstStyle>
          <a:p>
            <a:r>
              <a:rPr lang="fr-FR"/>
              <a:t>Mot clé</a:t>
            </a:r>
          </a:p>
        </p:txBody>
      </p:sp>
      <p:sp>
        <p:nvSpPr>
          <p:cNvPr id="4" name="Espace réservé pour une image  16">
            <a:extLst>
              <a:ext uri="{FF2B5EF4-FFF2-40B4-BE49-F238E27FC236}">
                <a16:creationId xmlns:a16="http://schemas.microsoft.com/office/drawing/2014/main" id="{5BFB7DF2-BCA6-D540-832D-C3AD000C5BB4}"/>
              </a:ext>
            </a:extLst>
          </p:cNvPr>
          <p:cNvSpPr>
            <a:spLocks noGrp="1"/>
          </p:cNvSpPr>
          <p:nvPr>
            <p:ph type="pic" sz="quarter" idx="12" hasCustomPrompt="1"/>
          </p:nvPr>
        </p:nvSpPr>
        <p:spPr>
          <a:xfrm>
            <a:off x="5333999" y="0"/>
            <a:ext cx="6858001" cy="6858000"/>
          </a:xfrm>
          <a:solidFill>
            <a:schemeClr val="bg1">
              <a:lumMod val="75000"/>
            </a:schemeClr>
          </a:solidFill>
        </p:spPr>
        <p:txBody>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b="1" i="0">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fr-FR"/>
              <a:t>  IMAGE</a:t>
            </a:r>
          </a:p>
        </p:txBody>
      </p:sp>
    </p:spTree>
    <p:extLst>
      <p:ext uri="{BB962C8B-B14F-4D97-AF65-F5344CB8AC3E}">
        <p14:creationId xmlns:p14="http://schemas.microsoft.com/office/powerpoint/2010/main" val="310637207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_Texte +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13F373-ABF6-0744-89D3-9D9D03617E95}"/>
              </a:ext>
            </a:extLst>
          </p:cNvPr>
          <p:cNvSpPr/>
          <p:nvPr userDrawn="1"/>
        </p:nvSpPr>
        <p:spPr>
          <a:xfrm>
            <a:off x="0" y="0"/>
            <a:ext cx="5331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16">
            <a:extLst>
              <a:ext uri="{FF2B5EF4-FFF2-40B4-BE49-F238E27FC236}">
                <a16:creationId xmlns:a16="http://schemas.microsoft.com/office/drawing/2014/main" id="{A9D35F11-72AC-5A49-A437-5E394944FEE4}"/>
              </a:ext>
            </a:extLst>
          </p:cNvPr>
          <p:cNvSpPr>
            <a:spLocks noGrp="1"/>
          </p:cNvSpPr>
          <p:nvPr>
            <p:ph type="pic" sz="quarter" idx="12" hasCustomPrompt="1"/>
          </p:nvPr>
        </p:nvSpPr>
        <p:spPr>
          <a:xfrm>
            <a:off x="5333999" y="0"/>
            <a:ext cx="6858001" cy="6858000"/>
          </a:xfrm>
          <a:solidFill>
            <a:schemeClr val="bg1">
              <a:lumMod val="75000"/>
            </a:schemeClr>
          </a:solidFill>
        </p:spPr>
        <p:txBody>
          <a:bodyPr/>
          <a:lstStyle>
            <a:lvl1pPr marL="0" indent="0">
              <a:buNone/>
              <a:defRPr b="1" i="0">
                <a:latin typeface="Source Sans Pro" panose="020B0503030403020204" pitchFamily="34" charset="0"/>
                <a:ea typeface="Source Sans Pro" panose="020B0503030403020204" pitchFamily="34" charset="0"/>
              </a:defRPr>
            </a:lvl1pPr>
          </a:lstStyle>
          <a:p>
            <a:r>
              <a:rPr lang="fr-FR"/>
              <a:t>  IMAGE</a:t>
            </a:r>
          </a:p>
        </p:txBody>
      </p:sp>
      <p:pic>
        <p:nvPicPr>
          <p:cNvPr id="5" name="Image 4">
            <a:extLst>
              <a:ext uri="{FF2B5EF4-FFF2-40B4-BE49-F238E27FC236}">
                <a16:creationId xmlns:a16="http://schemas.microsoft.com/office/drawing/2014/main" id="{2DA33FBE-B9B8-4F42-B5BB-BAFAB0ABA839}"/>
              </a:ext>
            </a:extLst>
          </p:cNvPr>
          <p:cNvPicPr>
            <a:picLocks noChangeAspect="1"/>
          </p:cNvPicPr>
          <p:nvPr userDrawn="1"/>
        </p:nvPicPr>
        <p:blipFill rotWithShape="1">
          <a:blip r:embed="rId2"/>
          <a:srcRect l="1652" t="1737" r="1810" b="2708"/>
          <a:stretch/>
        </p:blipFill>
        <p:spPr>
          <a:xfrm>
            <a:off x="0" y="1"/>
            <a:ext cx="5331600" cy="6858000"/>
          </a:xfrm>
          <a:prstGeom prst="rect">
            <a:avLst/>
          </a:prstGeom>
        </p:spPr>
      </p:pic>
      <p:pic>
        <p:nvPicPr>
          <p:cNvPr id="6" name="Image 5" descr="Une image contenant dessin&#10;&#10;Description générée automatiquement">
            <a:extLst>
              <a:ext uri="{FF2B5EF4-FFF2-40B4-BE49-F238E27FC236}">
                <a16:creationId xmlns:a16="http://schemas.microsoft.com/office/drawing/2014/main" id="{5B4D07AF-0C71-EE4B-BF48-4FBD429BA98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8684" y="5110008"/>
            <a:ext cx="2194229" cy="1152000"/>
          </a:xfrm>
          <a:prstGeom prst="rect">
            <a:avLst/>
          </a:prstGeom>
        </p:spPr>
      </p:pic>
    </p:spTree>
    <p:extLst>
      <p:ext uri="{BB962C8B-B14F-4D97-AF65-F5344CB8AC3E}">
        <p14:creationId xmlns:p14="http://schemas.microsoft.com/office/powerpoint/2010/main" val="188904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_Image + Pattern">
    <p:bg>
      <p:bgPr>
        <a:solidFill>
          <a:schemeClr val="bg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4E1F587-0EAA-9E48-B845-29705A60BACA}"/>
              </a:ext>
            </a:extLst>
          </p:cNvPr>
          <p:cNvSpPr>
            <a:spLocks noGrp="1"/>
          </p:cNvSpPr>
          <p:nvPr>
            <p:ph type="body" sz="quarter" idx="14" hasCustomPrompt="1"/>
          </p:nvPr>
        </p:nvSpPr>
        <p:spPr>
          <a:xfrm>
            <a:off x="0" y="0"/>
            <a:ext cx="5334000" cy="6858000"/>
          </a:xfrm>
        </p:spPr>
        <p:txBody>
          <a:bodyPr/>
          <a:lstStyle>
            <a:lvl1pPr marL="0" marR="0" indent="0" algn="dist" defTabSz="914400" rtl="0" eaLnBrk="1" fontAlgn="auto" latinLnBrk="0" hangingPunct="1">
              <a:lnSpc>
                <a:spcPct val="60000"/>
              </a:lnSpc>
              <a:spcBef>
                <a:spcPts val="0"/>
              </a:spcBef>
              <a:spcAft>
                <a:spcPts val="0"/>
              </a:spcAft>
              <a:buClrTx/>
              <a:buSzTx/>
              <a:buFont typeface="Arial" panose="020B0604020202020204" pitchFamily="34" charset="0"/>
              <a:buNone/>
              <a:tabLst/>
              <a:defRPr sz="8800" b="1" i="1" cap="all" spc="-50" baseline="0">
                <a:latin typeface="Paris2024" panose="02010503030201020103" pitchFamily="2" charset="77"/>
              </a:defRPr>
            </a:lvl1pPr>
            <a:lvl2pPr marL="457200" indent="0">
              <a:buNone/>
              <a:defRPr/>
            </a:lvl2pPr>
            <a:lvl3pPr marL="914400" indent="0">
              <a:buNone/>
              <a:defRPr/>
            </a:lvl3pPr>
            <a:lvl4pPr marL="1371600" indent="0">
              <a:buNone/>
              <a:defRPr/>
            </a:lvl4pPr>
            <a:lvl5pPr marL="1828800" indent="0">
              <a:buNone/>
              <a:defRPr/>
            </a:lvl5pPr>
          </a:lstStyle>
          <a:p>
            <a:pPr marL="0" marR="0" lvl="0" indent="0" algn="dist" defTabSz="914400" rtl="0" eaLnBrk="1" fontAlgn="auto" latinLnBrk="0" hangingPunct="1">
              <a:lnSpc>
                <a:spcPct val="60000"/>
              </a:lnSpc>
              <a:spcBef>
                <a:spcPts val="0"/>
              </a:spcBef>
              <a:spcAft>
                <a:spcPts val="0"/>
              </a:spcAft>
              <a:buClrTx/>
              <a:buSzTx/>
              <a:buFont typeface="Arial" panose="020B0604020202020204" pitchFamily="34" charset="0"/>
              <a:buNone/>
              <a:tabLst/>
              <a:defRPr/>
            </a:pPr>
            <a:r>
              <a:rPr lang="fr-FR"/>
              <a:t>creativiteexigencepartagecreativiteexigencepartagecreativiteexigencepartagecrea</a:t>
            </a:r>
          </a:p>
        </p:txBody>
      </p:sp>
      <p:sp>
        <p:nvSpPr>
          <p:cNvPr id="10" name="Rectangle 9">
            <a:extLst>
              <a:ext uri="{FF2B5EF4-FFF2-40B4-BE49-F238E27FC236}">
                <a16:creationId xmlns:a16="http://schemas.microsoft.com/office/drawing/2014/main" id="{65CB5B56-445F-B549-948F-060733975705}"/>
              </a:ext>
            </a:extLst>
          </p:cNvPr>
          <p:cNvSpPr>
            <a:spLocks noChangeAspect="1"/>
          </p:cNvSpPr>
          <p:nvPr userDrawn="1"/>
        </p:nvSpPr>
        <p:spPr>
          <a:xfrm>
            <a:off x="1080000" y="1089000"/>
            <a:ext cx="4680000"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pour une image  16">
            <a:extLst>
              <a:ext uri="{FF2B5EF4-FFF2-40B4-BE49-F238E27FC236}">
                <a16:creationId xmlns:a16="http://schemas.microsoft.com/office/drawing/2014/main" id="{15221DC8-EDBA-6542-9D1A-9D27E1461E60}"/>
              </a:ext>
            </a:extLst>
          </p:cNvPr>
          <p:cNvSpPr>
            <a:spLocks noGrp="1" noChangeAspect="1"/>
          </p:cNvSpPr>
          <p:nvPr>
            <p:ph type="pic" sz="quarter" idx="13" hasCustomPrompt="1"/>
          </p:nvPr>
        </p:nvSpPr>
        <p:spPr>
          <a:xfrm>
            <a:off x="1890000" y="1899000"/>
            <a:ext cx="3060000" cy="3060000"/>
          </a:xfrm>
          <a:solidFill>
            <a:schemeClr val="bg1">
              <a:lumMod val="75000"/>
            </a:schemeClr>
          </a:solidFill>
        </p:spPr>
        <p:txBody>
          <a:bodyPr/>
          <a:lstStyle>
            <a:lvl1pPr marL="0" indent="0">
              <a:buNone/>
              <a:defRPr b="1" i="0">
                <a:latin typeface="Source Sans Pro" panose="020B0503030403020204" pitchFamily="34" charset="0"/>
                <a:ea typeface="Source Sans Pro" panose="020B0503030403020204" pitchFamily="34" charset="0"/>
              </a:defRPr>
            </a:lvl1pPr>
          </a:lstStyle>
          <a:p>
            <a:r>
              <a:rPr lang="fr-FR"/>
              <a:t>  IMAGE</a:t>
            </a:r>
          </a:p>
        </p:txBody>
      </p:sp>
      <p:sp>
        <p:nvSpPr>
          <p:cNvPr id="41" name="Espace réservé pour une image  40">
            <a:extLst>
              <a:ext uri="{FF2B5EF4-FFF2-40B4-BE49-F238E27FC236}">
                <a16:creationId xmlns:a16="http://schemas.microsoft.com/office/drawing/2014/main" id="{1B2CE2FA-D7F9-964C-BA39-2E86C397756F}"/>
              </a:ext>
            </a:extLst>
          </p:cNvPr>
          <p:cNvSpPr>
            <a:spLocks noGrp="1"/>
          </p:cNvSpPr>
          <p:nvPr>
            <p:ph type="pic" sz="quarter" idx="15"/>
          </p:nvPr>
        </p:nvSpPr>
        <p:spPr>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5768975 h 6858000"/>
              <a:gd name="connsiteX5" fmla="*/ 433438 w 6858000"/>
              <a:gd name="connsiteY5" fmla="*/ 5768975 h 6858000"/>
              <a:gd name="connsiteX6" fmla="*/ 433438 w 6858000"/>
              <a:gd name="connsiteY6" fmla="*/ 1089025 h 6858000"/>
              <a:gd name="connsiteX7" fmla="*/ 0 w 6858000"/>
              <a:gd name="connsiteY7" fmla="*/ 10890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858000">
                <a:moveTo>
                  <a:pt x="0" y="0"/>
                </a:moveTo>
                <a:lnTo>
                  <a:pt x="6858000" y="0"/>
                </a:lnTo>
                <a:lnTo>
                  <a:pt x="6858000" y="6858000"/>
                </a:lnTo>
                <a:lnTo>
                  <a:pt x="0" y="6858000"/>
                </a:lnTo>
                <a:lnTo>
                  <a:pt x="0" y="5768975"/>
                </a:lnTo>
                <a:lnTo>
                  <a:pt x="433438" y="5768975"/>
                </a:lnTo>
                <a:lnTo>
                  <a:pt x="433438" y="1089025"/>
                </a:lnTo>
                <a:lnTo>
                  <a:pt x="0" y="1089025"/>
                </a:lnTo>
                <a:close/>
              </a:path>
            </a:pathLst>
          </a:custGeom>
          <a:solidFill>
            <a:schemeClr val="bg1">
              <a:lumMod val="75000"/>
            </a:schemeClr>
          </a:solidFill>
        </p:spPr>
        <p:txBody>
          <a:bodyPr wrap="square">
            <a:noAutofit/>
          </a:bodyPr>
          <a:lstStyle/>
          <a:p>
            <a:endParaRPr lang="fr-FR"/>
          </a:p>
        </p:txBody>
      </p:sp>
    </p:spTree>
    <p:extLst>
      <p:ext uri="{BB962C8B-B14F-4D97-AF65-F5344CB8AC3E}">
        <p14:creationId xmlns:p14="http://schemas.microsoft.com/office/powerpoint/2010/main" val="157338152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_3 image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8CE3349-ADA8-E54E-AADB-AE58AA8791B6}"/>
              </a:ext>
            </a:extLst>
          </p:cNvPr>
          <p:cNvSpPr/>
          <p:nvPr userDrawn="1"/>
        </p:nvSpPr>
        <p:spPr>
          <a:xfrm>
            <a:off x="5229117" y="4495799"/>
            <a:ext cx="3600000" cy="2362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1B41526A-0208-D84F-ABA7-0C6776F64C6E}"/>
              </a:ext>
            </a:extLst>
          </p:cNvPr>
          <p:cNvSpPr/>
          <p:nvPr userDrawn="1"/>
        </p:nvSpPr>
        <p:spPr>
          <a:xfrm>
            <a:off x="539999" y="5219999"/>
            <a:ext cx="4162859" cy="1090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2">
            <a:extLst>
              <a:ext uri="{FF2B5EF4-FFF2-40B4-BE49-F238E27FC236}">
                <a16:creationId xmlns:a16="http://schemas.microsoft.com/office/drawing/2014/main" id="{01852B20-1088-E94B-A471-957804F75A5B}"/>
              </a:ext>
            </a:extLst>
          </p:cNvPr>
          <p:cNvSpPr>
            <a:spLocks noGrp="1"/>
          </p:cNvSpPr>
          <p:nvPr>
            <p:ph type="sldNum" sz="quarter" idx="10"/>
          </p:nvPr>
        </p:nvSpPr>
        <p:spPr>
          <a:xfrm>
            <a:off x="11633528" y="6433145"/>
            <a:ext cx="540000" cy="365125"/>
          </a:xfrm>
        </p:spPr>
        <p:txBody>
          <a:bodyPr>
            <a:noAutofit/>
          </a:bodyPr>
          <a:lstStyle>
            <a:lvl1pPr>
              <a:defRPr>
                <a:solidFill>
                  <a:schemeClr val="tx1"/>
                </a:solidFill>
              </a:defRPr>
            </a:lvl1pPr>
          </a:lstStyle>
          <a:p>
            <a:fld id="{357A9C3B-1893-BB49-A95E-3FB6DF1F64D2}" type="slidenum">
              <a:rPr lang="fr-FR" smtClean="0"/>
              <a:pPr/>
              <a:t>‹N°›</a:t>
            </a:fld>
            <a:endParaRPr lang="fr-FR"/>
          </a:p>
        </p:txBody>
      </p:sp>
      <p:sp>
        <p:nvSpPr>
          <p:cNvPr id="17" name="Espace réservé pour une image  5">
            <a:extLst>
              <a:ext uri="{FF2B5EF4-FFF2-40B4-BE49-F238E27FC236}">
                <a16:creationId xmlns:a16="http://schemas.microsoft.com/office/drawing/2014/main" id="{9591E199-9F49-3846-881B-8D2694103A02}"/>
              </a:ext>
            </a:extLst>
          </p:cNvPr>
          <p:cNvSpPr>
            <a:spLocks noGrp="1"/>
          </p:cNvSpPr>
          <p:nvPr>
            <p:ph type="pic" sz="quarter" idx="23" hasCustomPrompt="1"/>
          </p:nvPr>
        </p:nvSpPr>
        <p:spPr>
          <a:xfrm>
            <a:off x="533930" y="-2"/>
            <a:ext cx="4168929" cy="5220001"/>
          </a:xfrm>
          <a:solidFill>
            <a:schemeClr val="bg1">
              <a:lumMod val="75000"/>
            </a:schemeClr>
          </a:solidFill>
        </p:spPr>
        <p:txBody>
          <a:bodyPr>
            <a:normAutofit/>
          </a:bodyPr>
          <a:lstStyle>
            <a:lvl1pPr marL="0" indent="0" algn="ctr">
              <a:buNone/>
              <a:defRPr sz="1400" b="1" i="0">
                <a:latin typeface="Source Sans Pro" panose="020B0503030403020204" pitchFamily="34" charset="0"/>
                <a:ea typeface="Source Sans Pro" panose="020B0503030403020204" pitchFamily="34" charset="0"/>
              </a:defRPr>
            </a:lvl1pPr>
          </a:lstStyle>
          <a:p>
            <a:r>
              <a:rPr lang="fr-FR"/>
              <a:t>   </a:t>
            </a:r>
          </a:p>
          <a:p>
            <a:r>
              <a:rPr lang="fr-FR"/>
              <a:t>IMAGE</a:t>
            </a:r>
          </a:p>
        </p:txBody>
      </p:sp>
      <p:sp>
        <p:nvSpPr>
          <p:cNvPr id="19" name="Espace réservé pour une image  5">
            <a:extLst>
              <a:ext uri="{FF2B5EF4-FFF2-40B4-BE49-F238E27FC236}">
                <a16:creationId xmlns:a16="http://schemas.microsoft.com/office/drawing/2014/main" id="{81B04845-60E1-C349-9802-3310CFC666AE}"/>
              </a:ext>
            </a:extLst>
          </p:cNvPr>
          <p:cNvSpPr>
            <a:spLocks noGrp="1"/>
          </p:cNvSpPr>
          <p:nvPr>
            <p:ph type="pic" sz="quarter" idx="25" hasCustomPrompt="1"/>
          </p:nvPr>
        </p:nvSpPr>
        <p:spPr>
          <a:xfrm>
            <a:off x="5229116" y="547563"/>
            <a:ext cx="3073745" cy="3795836"/>
          </a:xfrm>
          <a:solidFill>
            <a:schemeClr val="bg1">
              <a:lumMod val="75000"/>
            </a:schemeClr>
          </a:solidFill>
        </p:spPr>
        <p:txBody>
          <a:bodyPr>
            <a:normAutofit/>
          </a:bodyPr>
          <a:lstStyle>
            <a:lvl1pPr marL="0" indent="0" algn="ctr">
              <a:buNone/>
              <a:defRPr sz="1400" b="1" i="0">
                <a:latin typeface="Source Sans Pro" panose="020B0503030403020204" pitchFamily="34" charset="0"/>
                <a:ea typeface="Source Sans Pro" panose="020B0503030403020204" pitchFamily="34" charset="0"/>
              </a:defRPr>
            </a:lvl1pPr>
          </a:lstStyle>
          <a:p>
            <a:r>
              <a:rPr lang="fr-FR"/>
              <a:t>   </a:t>
            </a:r>
          </a:p>
          <a:p>
            <a:r>
              <a:rPr lang="fr-FR"/>
              <a:t>IMAGE</a:t>
            </a:r>
          </a:p>
        </p:txBody>
      </p:sp>
      <p:sp>
        <p:nvSpPr>
          <p:cNvPr id="20" name="Espace réservé pour une image  5">
            <a:extLst>
              <a:ext uri="{FF2B5EF4-FFF2-40B4-BE49-F238E27FC236}">
                <a16:creationId xmlns:a16="http://schemas.microsoft.com/office/drawing/2014/main" id="{B7E73908-50ED-1847-A7A0-032B744F21DC}"/>
              </a:ext>
            </a:extLst>
          </p:cNvPr>
          <p:cNvSpPr>
            <a:spLocks noGrp="1"/>
          </p:cNvSpPr>
          <p:nvPr>
            <p:ph type="pic" sz="quarter" idx="26" hasCustomPrompt="1"/>
          </p:nvPr>
        </p:nvSpPr>
        <p:spPr>
          <a:xfrm>
            <a:off x="8829117" y="-2"/>
            <a:ext cx="3362883" cy="3362883"/>
          </a:xfrm>
          <a:solidFill>
            <a:schemeClr val="bg1">
              <a:lumMod val="75000"/>
            </a:schemeClr>
          </a:solidFill>
        </p:spPr>
        <p:txBody>
          <a:bodyPr>
            <a:normAutofit/>
          </a:bodyPr>
          <a:lstStyle>
            <a:lvl1pPr marL="0" indent="0" algn="ctr">
              <a:buNone/>
              <a:defRPr sz="1400" b="1" i="0">
                <a:latin typeface="Source Sans Pro" panose="020B0503030403020204" pitchFamily="34" charset="0"/>
                <a:ea typeface="Source Sans Pro" panose="020B0503030403020204" pitchFamily="34" charset="0"/>
              </a:defRPr>
            </a:lvl1pPr>
          </a:lstStyle>
          <a:p>
            <a:r>
              <a:rPr lang="fr-FR"/>
              <a:t>   </a:t>
            </a:r>
          </a:p>
          <a:p>
            <a:r>
              <a:rPr lang="fr-FR"/>
              <a:t>IMAGE</a:t>
            </a:r>
          </a:p>
        </p:txBody>
      </p:sp>
      <p:sp>
        <p:nvSpPr>
          <p:cNvPr id="29" name="Espace réservé du texte 11">
            <a:extLst>
              <a:ext uri="{FF2B5EF4-FFF2-40B4-BE49-F238E27FC236}">
                <a16:creationId xmlns:a16="http://schemas.microsoft.com/office/drawing/2014/main" id="{1C26804D-DBB6-214E-BCF6-4433CA5523F3}"/>
              </a:ext>
            </a:extLst>
          </p:cNvPr>
          <p:cNvSpPr>
            <a:spLocks noGrp="1"/>
          </p:cNvSpPr>
          <p:nvPr>
            <p:ph type="body" sz="quarter" idx="18"/>
          </p:nvPr>
        </p:nvSpPr>
        <p:spPr>
          <a:xfrm>
            <a:off x="5365690" y="4651949"/>
            <a:ext cx="3314700" cy="568050"/>
          </a:xfrm>
        </p:spPr>
        <p:txBody>
          <a:bodyPr>
            <a:noAutofit/>
          </a:bodyPr>
          <a:lstStyle>
            <a:lvl1pPr marL="0" indent="0">
              <a:lnSpc>
                <a:spcPct val="78000"/>
              </a:lnSpc>
              <a:spcAft>
                <a:spcPts val="0"/>
              </a:spcAft>
              <a:buNone/>
              <a:defRPr sz="2400" b="1" i="0" cap="all" baseline="0">
                <a:solidFill>
                  <a:schemeClr val="accent3"/>
                </a:solidFill>
                <a:latin typeface="Paris2024" panose="02010503030201020103" pitchFamily="2" charset="77"/>
              </a:defRPr>
            </a:lvl1pPr>
          </a:lstStyle>
          <a:p>
            <a:pPr lvl="0"/>
            <a:endParaRPr lang="fr-FR"/>
          </a:p>
        </p:txBody>
      </p:sp>
      <p:sp>
        <p:nvSpPr>
          <p:cNvPr id="30" name="Espace réservé du texte 11">
            <a:extLst>
              <a:ext uri="{FF2B5EF4-FFF2-40B4-BE49-F238E27FC236}">
                <a16:creationId xmlns:a16="http://schemas.microsoft.com/office/drawing/2014/main" id="{03563F63-69C7-CA44-9F54-5C6207B1335F}"/>
              </a:ext>
            </a:extLst>
          </p:cNvPr>
          <p:cNvSpPr>
            <a:spLocks noGrp="1"/>
          </p:cNvSpPr>
          <p:nvPr>
            <p:ph type="body" sz="quarter" idx="19"/>
          </p:nvPr>
        </p:nvSpPr>
        <p:spPr>
          <a:xfrm>
            <a:off x="5365690" y="5324301"/>
            <a:ext cx="3314700" cy="986135"/>
          </a:xfrm>
        </p:spPr>
        <p:txBody>
          <a:bodyPr>
            <a:noAutofit/>
          </a:bodyPr>
          <a:lstStyle>
            <a:lvl1pPr marL="0" indent="0">
              <a:buNone/>
              <a:defRPr sz="1400">
                <a:solidFill>
                  <a:schemeClr val="bg1"/>
                </a:solidFill>
              </a:defRPr>
            </a:lvl1pPr>
          </a:lstStyle>
          <a:p>
            <a:pPr lvl="0"/>
            <a:endParaRPr lang="fr-FR"/>
          </a:p>
        </p:txBody>
      </p:sp>
      <p:sp>
        <p:nvSpPr>
          <p:cNvPr id="31" name="Espace réservé du texte 11">
            <a:extLst>
              <a:ext uri="{FF2B5EF4-FFF2-40B4-BE49-F238E27FC236}">
                <a16:creationId xmlns:a16="http://schemas.microsoft.com/office/drawing/2014/main" id="{8B51FDDA-6DFB-B449-BD5D-A11366909FBA}"/>
              </a:ext>
            </a:extLst>
          </p:cNvPr>
          <p:cNvSpPr>
            <a:spLocks noGrp="1"/>
          </p:cNvSpPr>
          <p:nvPr>
            <p:ph type="body" sz="quarter" idx="27"/>
          </p:nvPr>
        </p:nvSpPr>
        <p:spPr>
          <a:xfrm>
            <a:off x="676108" y="5364066"/>
            <a:ext cx="3895892" cy="765184"/>
          </a:xfrm>
        </p:spPr>
        <p:txBody>
          <a:bodyPr>
            <a:noAutofit/>
          </a:bodyPr>
          <a:lstStyle>
            <a:lvl1pPr marL="0" indent="0">
              <a:lnSpc>
                <a:spcPct val="78000"/>
              </a:lnSpc>
              <a:spcAft>
                <a:spcPts val="0"/>
              </a:spcAft>
              <a:buNone/>
              <a:defRPr sz="1400" b="1" i="0" cap="none" baseline="0">
                <a:solidFill>
                  <a:schemeClr val="bg1"/>
                </a:solidFill>
                <a:latin typeface="Paris2024" panose="02010503030201020103" pitchFamily="2" charset="77"/>
              </a:defRPr>
            </a:lvl1pPr>
          </a:lstStyle>
          <a:p>
            <a:pPr lvl="0"/>
            <a:endParaRPr lang="fr-FR"/>
          </a:p>
        </p:txBody>
      </p:sp>
    </p:spTree>
    <p:extLst>
      <p:ext uri="{BB962C8B-B14F-4D97-AF65-F5344CB8AC3E}">
        <p14:creationId xmlns:p14="http://schemas.microsoft.com/office/powerpoint/2010/main" val="409715401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2 images rond + carré">
    <p:spTree>
      <p:nvGrpSpPr>
        <p:cNvPr id="1" name=""/>
        <p:cNvGrpSpPr/>
        <p:nvPr/>
      </p:nvGrpSpPr>
      <p:grpSpPr>
        <a:xfrm>
          <a:off x="0" y="0"/>
          <a:ext cx="0" cy="0"/>
          <a:chOff x="0" y="0"/>
          <a:chExt cx="0" cy="0"/>
        </a:xfrm>
      </p:grpSpPr>
      <p:sp>
        <p:nvSpPr>
          <p:cNvPr id="15" name="Espace réservé pour une image  9">
            <a:extLst>
              <a:ext uri="{FF2B5EF4-FFF2-40B4-BE49-F238E27FC236}">
                <a16:creationId xmlns:a16="http://schemas.microsoft.com/office/drawing/2014/main" id="{6119AFA4-F3F8-6D4D-9719-62D3AA8D6B3F}"/>
              </a:ext>
            </a:extLst>
          </p:cNvPr>
          <p:cNvSpPr>
            <a:spLocks noGrp="1" noChangeAspect="1"/>
          </p:cNvSpPr>
          <p:nvPr>
            <p:ph type="pic" sz="quarter" idx="39" hasCustomPrompt="1"/>
          </p:nvPr>
        </p:nvSpPr>
        <p:spPr>
          <a:xfrm>
            <a:off x="1087371" y="1822237"/>
            <a:ext cx="3156638" cy="3157824"/>
          </a:xfrm>
          <a:prstGeom prst="ellipse">
            <a:avLst/>
          </a:prstGeom>
          <a:solidFill>
            <a:schemeClr val="bg1">
              <a:lumMod val="8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25" name="Espace réservé pour une image  16">
            <a:extLst>
              <a:ext uri="{FF2B5EF4-FFF2-40B4-BE49-F238E27FC236}">
                <a16:creationId xmlns:a16="http://schemas.microsoft.com/office/drawing/2014/main" id="{B4E3BF33-0C0B-6641-87BF-E78BE18C64C3}"/>
              </a:ext>
            </a:extLst>
          </p:cNvPr>
          <p:cNvSpPr>
            <a:spLocks noGrp="1"/>
          </p:cNvSpPr>
          <p:nvPr>
            <p:ph type="pic" sz="quarter" idx="12" hasCustomPrompt="1"/>
          </p:nvPr>
        </p:nvSpPr>
        <p:spPr>
          <a:xfrm>
            <a:off x="5333999" y="0"/>
            <a:ext cx="6858001" cy="6858000"/>
          </a:xfrm>
          <a:solidFill>
            <a:schemeClr val="bg1">
              <a:lumMod val="75000"/>
            </a:schemeClr>
          </a:solidFill>
        </p:spPr>
        <p:txBody>
          <a:bodyPr/>
          <a:lstStyle>
            <a:lvl1pPr marL="0" indent="0">
              <a:buNone/>
              <a:defRPr b="1" i="0">
                <a:latin typeface="Source Sans Pro" panose="020B0503030403020204" pitchFamily="34" charset="0"/>
                <a:ea typeface="Source Sans Pro" panose="020B0503030403020204" pitchFamily="34" charset="0"/>
              </a:defRPr>
            </a:lvl1pPr>
          </a:lstStyle>
          <a:p>
            <a:r>
              <a:rPr lang="fr-FR"/>
              <a:t>  IMAGE</a:t>
            </a:r>
          </a:p>
        </p:txBody>
      </p:sp>
      <p:sp>
        <p:nvSpPr>
          <p:cNvPr id="34" name="Espace réservé du texte 11">
            <a:extLst>
              <a:ext uri="{FF2B5EF4-FFF2-40B4-BE49-F238E27FC236}">
                <a16:creationId xmlns:a16="http://schemas.microsoft.com/office/drawing/2014/main" id="{44C1E002-BA93-6B45-A861-FAE829473EDC}"/>
              </a:ext>
            </a:extLst>
          </p:cNvPr>
          <p:cNvSpPr>
            <a:spLocks noGrp="1"/>
          </p:cNvSpPr>
          <p:nvPr>
            <p:ph type="body" sz="quarter" idx="19"/>
          </p:nvPr>
        </p:nvSpPr>
        <p:spPr>
          <a:xfrm>
            <a:off x="533933" y="5333996"/>
            <a:ext cx="4263514" cy="976441"/>
          </a:xfrm>
        </p:spPr>
        <p:txBody>
          <a:bodyPr>
            <a:noAutofit/>
          </a:bodyPr>
          <a:lstStyle>
            <a:lvl1pPr marL="0" indent="0">
              <a:buNone/>
              <a:defRPr sz="1400" b="1" i="0">
                <a:solidFill>
                  <a:schemeClr val="tx1"/>
                </a:solidFill>
                <a:latin typeface="Paris2024 Semibold" panose="02010503030201020103" pitchFamily="2" charset="77"/>
              </a:defRPr>
            </a:lvl1pPr>
          </a:lstStyle>
          <a:p>
            <a:pPr lvl="0"/>
            <a:endParaRPr lang="fr-FR"/>
          </a:p>
        </p:txBody>
      </p:sp>
      <p:sp>
        <p:nvSpPr>
          <p:cNvPr id="5" name="Titre 1">
            <a:extLst>
              <a:ext uri="{FF2B5EF4-FFF2-40B4-BE49-F238E27FC236}">
                <a16:creationId xmlns:a16="http://schemas.microsoft.com/office/drawing/2014/main" id="{2031F0B7-382E-F946-8AAB-29D1D19C6E1A}"/>
              </a:ext>
            </a:extLst>
          </p:cNvPr>
          <p:cNvSpPr>
            <a:spLocks noGrp="1"/>
          </p:cNvSpPr>
          <p:nvPr>
            <p:ph type="title" hasCustomPrompt="1"/>
          </p:nvPr>
        </p:nvSpPr>
        <p:spPr>
          <a:xfrm>
            <a:off x="533932" y="581886"/>
            <a:ext cx="4263514" cy="552203"/>
          </a:xfrm>
        </p:spPr>
        <p:txBody>
          <a:bodyPr>
            <a:noAutofit/>
          </a:bodyPr>
          <a:lstStyle>
            <a:lvl1pPr>
              <a:defRPr>
                <a:solidFill>
                  <a:schemeClr val="accent3"/>
                </a:solidFill>
              </a:defRPr>
            </a:lvl1pPr>
          </a:lstStyle>
          <a:p>
            <a:r>
              <a:rPr lang="fr-FR"/>
              <a:t>Titre de la slide</a:t>
            </a:r>
          </a:p>
        </p:txBody>
      </p:sp>
      <p:sp>
        <p:nvSpPr>
          <p:cNvPr id="6" name="Espace réservé du texte 8">
            <a:extLst>
              <a:ext uri="{FF2B5EF4-FFF2-40B4-BE49-F238E27FC236}">
                <a16:creationId xmlns:a16="http://schemas.microsoft.com/office/drawing/2014/main" id="{C514C78B-6B6A-F642-874E-235334B71322}"/>
              </a:ext>
            </a:extLst>
          </p:cNvPr>
          <p:cNvSpPr>
            <a:spLocks noGrp="1"/>
          </p:cNvSpPr>
          <p:nvPr>
            <p:ph type="body" sz="quarter" idx="11" hasCustomPrompt="1"/>
          </p:nvPr>
        </p:nvSpPr>
        <p:spPr>
          <a:xfrm>
            <a:off x="536575" y="997487"/>
            <a:ext cx="4260895"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Tree>
    <p:extLst>
      <p:ext uri="{BB962C8B-B14F-4D97-AF65-F5344CB8AC3E}">
        <p14:creationId xmlns:p14="http://schemas.microsoft.com/office/powerpoint/2010/main" val="267668112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_2 images rond + carré couleur">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FC1FDA1-B96F-6A46-AB22-47BACAB07D36}"/>
              </a:ext>
            </a:extLst>
          </p:cNvPr>
          <p:cNvSpPr/>
          <p:nvPr userDrawn="1"/>
        </p:nvSpPr>
        <p:spPr>
          <a:xfrm>
            <a:off x="6858001" y="0"/>
            <a:ext cx="5333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5" name="Espace réservé pour une image  16">
            <a:extLst>
              <a:ext uri="{FF2B5EF4-FFF2-40B4-BE49-F238E27FC236}">
                <a16:creationId xmlns:a16="http://schemas.microsoft.com/office/drawing/2014/main" id="{B4E3BF33-0C0B-6641-87BF-E78BE18C64C3}"/>
              </a:ext>
            </a:extLst>
          </p:cNvPr>
          <p:cNvSpPr>
            <a:spLocks noGrp="1"/>
          </p:cNvSpPr>
          <p:nvPr>
            <p:ph type="pic" sz="quarter" idx="12" hasCustomPrompt="1"/>
          </p:nvPr>
        </p:nvSpPr>
        <p:spPr>
          <a:xfrm>
            <a:off x="0" y="0"/>
            <a:ext cx="6858001" cy="6858000"/>
          </a:xfrm>
          <a:solidFill>
            <a:schemeClr val="bg1">
              <a:lumMod val="75000"/>
            </a:schemeClr>
          </a:solidFill>
        </p:spPr>
        <p:txBody>
          <a:bodyPr/>
          <a:lstStyle>
            <a:lvl1pPr marL="0" indent="0">
              <a:buNone/>
              <a:defRPr b="1" i="0">
                <a:latin typeface="Source Sans Pro" panose="020B0503030403020204" pitchFamily="34" charset="0"/>
                <a:ea typeface="Source Sans Pro" panose="020B0503030403020204" pitchFamily="34" charset="0"/>
              </a:defRPr>
            </a:lvl1pPr>
          </a:lstStyle>
          <a:p>
            <a:r>
              <a:rPr lang="fr-FR"/>
              <a:t>  IMAGE</a:t>
            </a:r>
          </a:p>
        </p:txBody>
      </p:sp>
      <p:sp>
        <p:nvSpPr>
          <p:cNvPr id="6" name="Espace réservé pour une image  9">
            <a:extLst>
              <a:ext uri="{FF2B5EF4-FFF2-40B4-BE49-F238E27FC236}">
                <a16:creationId xmlns:a16="http://schemas.microsoft.com/office/drawing/2014/main" id="{82DF7A31-A752-104E-A7BF-C4E4DA5C7B12}"/>
              </a:ext>
            </a:extLst>
          </p:cNvPr>
          <p:cNvSpPr>
            <a:spLocks noGrp="1" noChangeAspect="1"/>
          </p:cNvSpPr>
          <p:nvPr>
            <p:ph type="pic" sz="quarter" idx="39" hasCustomPrompt="1"/>
          </p:nvPr>
        </p:nvSpPr>
        <p:spPr>
          <a:xfrm>
            <a:off x="7946670" y="1822237"/>
            <a:ext cx="3156638" cy="3157824"/>
          </a:xfrm>
          <a:prstGeom prst="ellipse">
            <a:avLst/>
          </a:prstGeom>
          <a:solidFill>
            <a:schemeClr val="bg1">
              <a:lumMod val="8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7" name="Espace réservé du texte 11">
            <a:extLst>
              <a:ext uri="{FF2B5EF4-FFF2-40B4-BE49-F238E27FC236}">
                <a16:creationId xmlns:a16="http://schemas.microsoft.com/office/drawing/2014/main" id="{C777F80C-68F7-B645-898C-7C4D83B2B712}"/>
              </a:ext>
            </a:extLst>
          </p:cNvPr>
          <p:cNvSpPr>
            <a:spLocks noGrp="1"/>
          </p:cNvSpPr>
          <p:nvPr>
            <p:ph type="body" sz="quarter" idx="19"/>
          </p:nvPr>
        </p:nvSpPr>
        <p:spPr>
          <a:xfrm>
            <a:off x="7393232" y="5333996"/>
            <a:ext cx="4263514" cy="976441"/>
          </a:xfrm>
        </p:spPr>
        <p:txBody>
          <a:bodyPr>
            <a:noAutofit/>
          </a:bodyPr>
          <a:lstStyle>
            <a:lvl1pPr marL="0" indent="0">
              <a:buNone/>
              <a:defRPr sz="1400" b="1" i="0">
                <a:solidFill>
                  <a:schemeClr val="tx1"/>
                </a:solidFill>
                <a:latin typeface="Paris2024 Semibold" panose="02010503030201020103" pitchFamily="2" charset="77"/>
              </a:defRPr>
            </a:lvl1pPr>
          </a:lstStyle>
          <a:p>
            <a:pPr lvl="0"/>
            <a:endParaRPr lang="fr-FR"/>
          </a:p>
        </p:txBody>
      </p:sp>
      <p:sp>
        <p:nvSpPr>
          <p:cNvPr id="8" name="Titre 1">
            <a:extLst>
              <a:ext uri="{FF2B5EF4-FFF2-40B4-BE49-F238E27FC236}">
                <a16:creationId xmlns:a16="http://schemas.microsoft.com/office/drawing/2014/main" id="{6E627C5D-D3A9-7148-8427-30E6CDB6D395}"/>
              </a:ext>
            </a:extLst>
          </p:cNvPr>
          <p:cNvSpPr>
            <a:spLocks noGrp="1"/>
          </p:cNvSpPr>
          <p:nvPr>
            <p:ph type="title" hasCustomPrompt="1"/>
          </p:nvPr>
        </p:nvSpPr>
        <p:spPr>
          <a:xfrm>
            <a:off x="7393231" y="581886"/>
            <a:ext cx="4263514" cy="552203"/>
          </a:xfrm>
        </p:spPr>
        <p:txBody>
          <a:bodyPr>
            <a:noAutofit/>
          </a:bodyPr>
          <a:lstStyle>
            <a:lvl1pPr>
              <a:defRPr>
                <a:solidFill>
                  <a:schemeClr val="bg1"/>
                </a:solidFill>
              </a:defRPr>
            </a:lvl1pPr>
          </a:lstStyle>
          <a:p>
            <a:r>
              <a:rPr lang="fr-FR"/>
              <a:t>Titre de la slide</a:t>
            </a:r>
          </a:p>
        </p:txBody>
      </p:sp>
      <p:sp>
        <p:nvSpPr>
          <p:cNvPr id="9" name="Espace réservé du texte 8">
            <a:extLst>
              <a:ext uri="{FF2B5EF4-FFF2-40B4-BE49-F238E27FC236}">
                <a16:creationId xmlns:a16="http://schemas.microsoft.com/office/drawing/2014/main" id="{783230E4-4B1E-7140-9FF5-8A6C67319853}"/>
              </a:ext>
            </a:extLst>
          </p:cNvPr>
          <p:cNvSpPr>
            <a:spLocks noGrp="1"/>
          </p:cNvSpPr>
          <p:nvPr>
            <p:ph type="body" sz="quarter" idx="11" hasCustomPrompt="1"/>
          </p:nvPr>
        </p:nvSpPr>
        <p:spPr>
          <a:xfrm>
            <a:off x="7395874" y="997487"/>
            <a:ext cx="4260895"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Tree>
    <p:extLst>
      <p:ext uri="{BB962C8B-B14F-4D97-AF65-F5344CB8AC3E}">
        <p14:creationId xmlns:p14="http://schemas.microsoft.com/office/powerpoint/2010/main" val="1392412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hapitre 4">
    <p:bg>
      <p:bgPr>
        <a:solidFill>
          <a:schemeClr val="accent2"/>
        </a:solidFill>
        <a:effectLst/>
      </p:bgPr>
    </p:bg>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231CE45-F0B0-BD28-E64C-723C90B86BAC}"/>
              </a:ext>
            </a:extLst>
          </p:cNvPr>
          <p:cNvSpPr/>
          <p:nvPr userDrawn="1"/>
        </p:nvSpPr>
        <p:spPr>
          <a:xfrm rot="5400000">
            <a:off x="2667000" y="-2667000"/>
            <a:ext cx="6858000" cy="12192000"/>
          </a:xfrm>
          <a:prstGeom prst="round1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Espace réservé du texte 2">
            <a:extLst>
              <a:ext uri="{FF2B5EF4-FFF2-40B4-BE49-F238E27FC236}">
                <a16:creationId xmlns:a16="http://schemas.microsoft.com/office/drawing/2014/main" id="{09844961-88BE-182C-0A16-D888B90D2C00}"/>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chemeClr val="accent2"/>
                </a:solidFill>
                <a:latin typeface="Paris2024 Black" panose="02010503030201020103" pitchFamily="2" charset="0"/>
              </a:defRPr>
            </a:lvl1pPr>
          </a:lstStyle>
          <a:p>
            <a:pPr lvl="0"/>
            <a:r>
              <a:rPr lang="fr-FR"/>
              <a:t>#</a:t>
            </a:r>
          </a:p>
        </p:txBody>
      </p:sp>
      <p:sp>
        <p:nvSpPr>
          <p:cNvPr id="6" name="Espace réservé du texte 2">
            <a:extLst>
              <a:ext uri="{FF2B5EF4-FFF2-40B4-BE49-F238E27FC236}">
                <a16:creationId xmlns:a16="http://schemas.microsoft.com/office/drawing/2014/main" id="{136D509E-F5A5-8E5C-C188-33BD16538DCC}"/>
              </a:ext>
            </a:extLst>
          </p:cNvPr>
          <p:cNvSpPr>
            <a:spLocks noGrp="1"/>
          </p:cNvSpPr>
          <p:nvPr>
            <p:ph type="body" sz="quarter" idx="36" hasCustomPrompt="1"/>
          </p:nvPr>
        </p:nvSpPr>
        <p:spPr>
          <a:xfrm>
            <a:off x="229517" y="4212736"/>
            <a:ext cx="4032000" cy="4147420"/>
          </a:xfrm>
          <a:prstGeom prst="rect">
            <a:avLst/>
          </a:prstGeom>
        </p:spPr>
        <p:txBody>
          <a:bodyPr anchor="ctr">
            <a:noAutofit/>
          </a:bodyPr>
          <a:lstStyle>
            <a:lvl1pPr algn="ctr">
              <a:defRPr sz="35000" b="1" i="1">
                <a:solidFill>
                  <a:schemeClr val="accent2"/>
                </a:solidFill>
                <a:latin typeface="Paris2024 Black" panose="02010503030201020103" pitchFamily="2" charset="0"/>
              </a:defRPr>
            </a:lvl1pPr>
          </a:lstStyle>
          <a:p>
            <a:pPr lvl="0"/>
            <a:r>
              <a:rPr lang="fr-FR"/>
              <a:t>#</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1" name="Espace réservé du texte 2">
            <a:extLst>
              <a:ext uri="{FF2B5EF4-FFF2-40B4-BE49-F238E27FC236}">
                <a16:creationId xmlns:a16="http://schemas.microsoft.com/office/drawing/2014/main" id="{0A631212-00E1-7C4E-DB02-BE843A11A4C7}"/>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bg1"/>
                </a:solidFill>
                <a:latin typeface="Paris2024 Black" panose="02010503030201020103" pitchFamily="2" charset="0"/>
              </a:defRPr>
            </a:lvl1pPr>
          </a:lstStyle>
          <a:p>
            <a:pPr lvl="0"/>
            <a:r>
              <a:rPr lang="fr-FR"/>
              <a:t>#</a:t>
            </a:r>
          </a:p>
        </p:txBody>
      </p:sp>
      <p:sp>
        <p:nvSpPr>
          <p:cNvPr id="14" name="Titre 1">
            <a:extLst>
              <a:ext uri="{FF2B5EF4-FFF2-40B4-BE49-F238E27FC236}">
                <a16:creationId xmlns:a16="http://schemas.microsoft.com/office/drawing/2014/main" id="{80336829-F30C-01F2-19B2-055AD122EC67}"/>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1"/>
                </a:solidFill>
                <a:latin typeface="Paris2024 Black" panose="02010503030201020103" pitchFamily="2" charset="0"/>
                <a:ea typeface="+mj-ea"/>
                <a:cs typeface="+mj-cs"/>
              </a:defRPr>
            </a:lvl1pPr>
          </a:lstStyle>
          <a:p>
            <a:r>
              <a:rPr lang="fr-FR"/>
              <a:t>Titre du chapitre</a:t>
            </a:r>
          </a:p>
        </p:txBody>
      </p:sp>
      <p:sp>
        <p:nvSpPr>
          <p:cNvPr id="15" name="Espace réservé du texte 8">
            <a:extLst>
              <a:ext uri="{FF2B5EF4-FFF2-40B4-BE49-F238E27FC236}">
                <a16:creationId xmlns:a16="http://schemas.microsoft.com/office/drawing/2014/main" id="{4372913A-D257-F965-0A83-D693D2468396}"/>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du chapitre</a:t>
            </a:r>
          </a:p>
        </p:txBody>
      </p:sp>
      <p:sp>
        <p:nvSpPr>
          <p:cNvPr id="3" name="Espace réservé de la date 14">
            <a:extLst>
              <a:ext uri="{FF2B5EF4-FFF2-40B4-BE49-F238E27FC236}">
                <a16:creationId xmlns:a16="http://schemas.microsoft.com/office/drawing/2014/main" id="{8B38A634-438D-5784-CDC8-45DDC8573899}"/>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390460663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_Grand texte">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40CB48A-E443-9049-BC20-BEF715380246}"/>
              </a:ext>
            </a:extLst>
          </p:cNvPr>
          <p:cNvSpPr>
            <a:spLocks noGrp="1"/>
          </p:cNvSpPr>
          <p:nvPr>
            <p:ph type="title" hasCustomPrompt="1"/>
          </p:nvPr>
        </p:nvSpPr>
        <p:spPr>
          <a:xfrm>
            <a:off x="1439008" y="1833196"/>
            <a:ext cx="9313984" cy="3191608"/>
          </a:xfrm>
        </p:spPr>
        <p:txBody>
          <a:bodyPr anchor="ctr">
            <a:noAutofit/>
          </a:bodyPr>
          <a:lstStyle>
            <a:lvl1pPr algn="ctr">
              <a:lnSpc>
                <a:spcPct val="78000"/>
              </a:lnSpc>
              <a:defRPr sz="8800">
                <a:solidFill>
                  <a:schemeClr val="accent3"/>
                </a:solidFill>
              </a:defRPr>
            </a:lvl1pPr>
          </a:lstStyle>
          <a:p>
            <a:r>
              <a:rPr lang="fr-FR" err="1"/>
              <a:t>Lorem</a:t>
            </a:r>
            <a:r>
              <a:rPr lang="fr-FR"/>
              <a:t> </a:t>
            </a:r>
            <a:r>
              <a:rPr lang="fr-FR" err="1"/>
              <a:t>ipsum</a:t>
            </a:r>
            <a:r>
              <a:rPr lang="fr-FR"/>
              <a:t> </a:t>
            </a:r>
            <a:r>
              <a:rPr lang="fr-FR" err="1"/>
              <a:t>dolor</a:t>
            </a:r>
            <a:r>
              <a:rPr lang="fr-FR"/>
              <a:t> </a:t>
            </a:r>
            <a:r>
              <a:rPr lang="fr-FR" err="1"/>
              <a:t>sit</a:t>
            </a:r>
            <a:r>
              <a:rPr lang="fr-FR"/>
              <a:t> </a:t>
            </a:r>
            <a:r>
              <a:rPr lang="fr-FR" err="1"/>
              <a:t>amet</a:t>
            </a:r>
            <a:endParaRPr lang="fr-FR"/>
          </a:p>
        </p:txBody>
      </p:sp>
    </p:spTree>
    <p:extLst>
      <p:ext uri="{BB962C8B-B14F-4D97-AF65-F5344CB8AC3E}">
        <p14:creationId xmlns:p14="http://schemas.microsoft.com/office/powerpoint/2010/main" val="114608440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_Chiffres clés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52A4F0-57FB-CD47-BD6D-72ACB4CB4FF0}"/>
              </a:ext>
            </a:extLst>
          </p:cNvPr>
          <p:cNvSpPr/>
          <p:nvPr userDrawn="1"/>
        </p:nvSpPr>
        <p:spPr>
          <a:xfrm>
            <a:off x="0" y="2613896"/>
            <a:ext cx="12192000" cy="4244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6" name="Espace réservé du numéro de diapositive 2">
            <a:extLst>
              <a:ext uri="{FF2B5EF4-FFF2-40B4-BE49-F238E27FC236}">
                <a16:creationId xmlns:a16="http://schemas.microsoft.com/office/drawing/2014/main" id="{01852B20-1088-E94B-A471-957804F75A5B}"/>
              </a:ext>
            </a:extLst>
          </p:cNvPr>
          <p:cNvSpPr>
            <a:spLocks noGrp="1"/>
          </p:cNvSpPr>
          <p:nvPr>
            <p:ph type="sldNum" sz="quarter" idx="10"/>
          </p:nvPr>
        </p:nvSpPr>
        <p:spPr>
          <a:xfrm>
            <a:off x="11633528" y="6433145"/>
            <a:ext cx="540000" cy="365125"/>
          </a:xfrm>
        </p:spPr>
        <p:txBody>
          <a:bodyPr>
            <a:noAutofit/>
          </a:bodyPr>
          <a:lstStyle>
            <a:lvl1pPr>
              <a:defRPr>
                <a:solidFill>
                  <a:schemeClr val="bg1"/>
                </a:solidFill>
              </a:defRPr>
            </a:lvl1pPr>
          </a:lstStyle>
          <a:p>
            <a:fld id="{357A9C3B-1893-BB49-A95E-3FB6DF1F64D2}" type="slidenum">
              <a:rPr lang="fr-FR" smtClean="0"/>
              <a:pPr/>
              <a:t>‹N°›</a:t>
            </a:fld>
            <a:endParaRPr lang="fr-FR"/>
          </a:p>
        </p:txBody>
      </p:sp>
      <p:sp>
        <p:nvSpPr>
          <p:cNvPr id="12" name="Espace réservé du texte 11">
            <a:extLst>
              <a:ext uri="{FF2B5EF4-FFF2-40B4-BE49-F238E27FC236}">
                <a16:creationId xmlns:a16="http://schemas.microsoft.com/office/drawing/2014/main" id="{77FC9AF1-724B-2E42-A1C1-051E0AB96726}"/>
              </a:ext>
            </a:extLst>
          </p:cNvPr>
          <p:cNvSpPr>
            <a:spLocks noGrp="1"/>
          </p:cNvSpPr>
          <p:nvPr>
            <p:ph type="body" sz="quarter" idx="12"/>
          </p:nvPr>
        </p:nvSpPr>
        <p:spPr>
          <a:xfrm>
            <a:off x="9333360" y="3595229"/>
            <a:ext cx="2320758" cy="519953"/>
          </a:xfrm>
        </p:spPr>
        <p:txBody>
          <a:bodyPr>
            <a:noAutofit/>
          </a:bodyPr>
          <a:lstStyle>
            <a:lvl1pPr marL="0" indent="0">
              <a:lnSpc>
                <a:spcPct val="78000"/>
              </a:lnSpc>
              <a:spcAft>
                <a:spcPts val="0"/>
              </a:spcAft>
              <a:buNone/>
              <a:defRPr b="1" i="0" cap="all" baseline="0">
                <a:solidFill>
                  <a:schemeClr val="bg1"/>
                </a:solidFill>
                <a:latin typeface="Paris2024 Semibold" panose="02010503030201020103" pitchFamily="2" charset="77"/>
              </a:defRPr>
            </a:lvl1pPr>
          </a:lstStyle>
          <a:p>
            <a:pPr lvl="0"/>
            <a:endParaRPr lang="fr-FR"/>
          </a:p>
        </p:txBody>
      </p:sp>
      <p:sp>
        <p:nvSpPr>
          <p:cNvPr id="13" name="Espace réservé du texte 11">
            <a:extLst>
              <a:ext uri="{FF2B5EF4-FFF2-40B4-BE49-F238E27FC236}">
                <a16:creationId xmlns:a16="http://schemas.microsoft.com/office/drawing/2014/main" id="{E046F341-F057-9340-8631-F6F08F9117E9}"/>
              </a:ext>
            </a:extLst>
          </p:cNvPr>
          <p:cNvSpPr>
            <a:spLocks noGrp="1"/>
          </p:cNvSpPr>
          <p:nvPr>
            <p:ph type="body" sz="quarter" idx="13"/>
          </p:nvPr>
        </p:nvSpPr>
        <p:spPr>
          <a:xfrm>
            <a:off x="9333360" y="4122469"/>
            <a:ext cx="2320758" cy="2088000"/>
          </a:xfrm>
        </p:spPr>
        <p:txBody>
          <a:bodyPr>
            <a:noAutofit/>
          </a:bodyPr>
          <a:lstStyle>
            <a:lvl1pPr marL="0" indent="0">
              <a:spcAft>
                <a:spcPts val="600"/>
              </a:spcAft>
              <a:buNone/>
              <a:defRPr sz="1400">
                <a:solidFill>
                  <a:schemeClr val="bg1"/>
                </a:solidFill>
              </a:defRPr>
            </a:lvl1pPr>
          </a:lstStyle>
          <a:p>
            <a:pPr lvl="0"/>
            <a:endParaRPr lang="fr-FR"/>
          </a:p>
        </p:txBody>
      </p:sp>
      <p:sp>
        <p:nvSpPr>
          <p:cNvPr id="14" name="Espace réservé du texte 11">
            <a:extLst>
              <a:ext uri="{FF2B5EF4-FFF2-40B4-BE49-F238E27FC236}">
                <a16:creationId xmlns:a16="http://schemas.microsoft.com/office/drawing/2014/main" id="{69CF47F0-242B-474E-B9A3-8F75E6E0196C}"/>
              </a:ext>
            </a:extLst>
          </p:cNvPr>
          <p:cNvSpPr>
            <a:spLocks noGrp="1" noChangeAspect="1"/>
          </p:cNvSpPr>
          <p:nvPr>
            <p:ph type="body" sz="quarter" idx="14" hasCustomPrompt="1"/>
          </p:nvPr>
        </p:nvSpPr>
        <p:spPr>
          <a:xfrm>
            <a:off x="9702637" y="1964769"/>
            <a:ext cx="1440000" cy="1296000"/>
          </a:xfrm>
        </p:spPr>
        <p:txBody>
          <a:bodyPr anchor="ctr">
            <a:noAutofit/>
          </a:bodyPr>
          <a:lstStyle>
            <a:lvl1pPr marL="0" indent="0" algn="ctr">
              <a:spcAft>
                <a:spcPts val="0"/>
              </a:spcAft>
              <a:buNone/>
              <a:defRPr sz="4400" b="0" i="0" cap="all" baseline="0">
                <a:solidFill>
                  <a:schemeClr val="accent3"/>
                </a:solidFill>
                <a:latin typeface="Paris2024 Extralight" panose="02010203030201020103" pitchFamily="2" charset="77"/>
              </a:defRPr>
            </a:lvl1pPr>
          </a:lstStyle>
          <a:p>
            <a:pPr lvl="0"/>
            <a:r>
              <a:rPr lang="fr-FR"/>
              <a:t>#</a:t>
            </a:r>
          </a:p>
        </p:txBody>
      </p:sp>
      <p:sp>
        <p:nvSpPr>
          <p:cNvPr id="15" name="Espace réservé du texte 11">
            <a:extLst>
              <a:ext uri="{FF2B5EF4-FFF2-40B4-BE49-F238E27FC236}">
                <a16:creationId xmlns:a16="http://schemas.microsoft.com/office/drawing/2014/main" id="{7B5C6C12-7FBD-A94B-8397-D9C7934CB546}"/>
              </a:ext>
            </a:extLst>
          </p:cNvPr>
          <p:cNvSpPr>
            <a:spLocks noGrp="1"/>
          </p:cNvSpPr>
          <p:nvPr>
            <p:ph type="body" sz="quarter" idx="15"/>
          </p:nvPr>
        </p:nvSpPr>
        <p:spPr>
          <a:xfrm>
            <a:off x="6400916" y="3595229"/>
            <a:ext cx="2320758" cy="519953"/>
          </a:xfrm>
        </p:spPr>
        <p:txBody>
          <a:bodyPr>
            <a:noAutofit/>
          </a:bodyPr>
          <a:lstStyle>
            <a:lvl1pPr marL="0" indent="0">
              <a:lnSpc>
                <a:spcPct val="78000"/>
              </a:lnSpc>
              <a:spcAft>
                <a:spcPts val="0"/>
              </a:spcAft>
              <a:buNone/>
              <a:defRPr b="1" i="0" cap="all" baseline="0">
                <a:solidFill>
                  <a:schemeClr val="bg1"/>
                </a:solidFill>
                <a:latin typeface="Paris2024 Semibold" panose="02010503030201020103" pitchFamily="2" charset="77"/>
              </a:defRPr>
            </a:lvl1pPr>
          </a:lstStyle>
          <a:p>
            <a:pPr lvl="0"/>
            <a:endParaRPr lang="fr-FR"/>
          </a:p>
        </p:txBody>
      </p:sp>
      <p:sp>
        <p:nvSpPr>
          <p:cNvPr id="16" name="Espace réservé du texte 11">
            <a:extLst>
              <a:ext uri="{FF2B5EF4-FFF2-40B4-BE49-F238E27FC236}">
                <a16:creationId xmlns:a16="http://schemas.microsoft.com/office/drawing/2014/main" id="{834E4B11-1E28-8F4E-9B1A-FC163C92653D}"/>
              </a:ext>
            </a:extLst>
          </p:cNvPr>
          <p:cNvSpPr>
            <a:spLocks noGrp="1"/>
          </p:cNvSpPr>
          <p:nvPr>
            <p:ph type="body" sz="quarter" idx="16"/>
          </p:nvPr>
        </p:nvSpPr>
        <p:spPr>
          <a:xfrm>
            <a:off x="6400916" y="4122469"/>
            <a:ext cx="2320758" cy="2088000"/>
          </a:xfrm>
        </p:spPr>
        <p:txBody>
          <a:bodyPr>
            <a:noAutofit/>
          </a:bodyPr>
          <a:lstStyle>
            <a:lvl1pPr marL="0" indent="0">
              <a:spcAft>
                <a:spcPts val="600"/>
              </a:spcAft>
              <a:buNone/>
              <a:defRPr sz="1400">
                <a:solidFill>
                  <a:schemeClr val="bg1"/>
                </a:solidFill>
              </a:defRPr>
            </a:lvl1pPr>
          </a:lstStyle>
          <a:p>
            <a:pPr lvl="0"/>
            <a:endParaRPr lang="fr-FR"/>
          </a:p>
        </p:txBody>
      </p:sp>
      <p:sp>
        <p:nvSpPr>
          <p:cNvPr id="17" name="Espace réservé du texte 11">
            <a:extLst>
              <a:ext uri="{FF2B5EF4-FFF2-40B4-BE49-F238E27FC236}">
                <a16:creationId xmlns:a16="http://schemas.microsoft.com/office/drawing/2014/main" id="{6EC877FA-19FB-9D4E-93D4-C531FCA0E833}"/>
              </a:ext>
            </a:extLst>
          </p:cNvPr>
          <p:cNvSpPr>
            <a:spLocks noGrp="1" noChangeAspect="1"/>
          </p:cNvSpPr>
          <p:nvPr>
            <p:ph type="body" sz="quarter" idx="17" hasCustomPrompt="1"/>
          </p:nvPr>
        </p:nvSpPr>
        <p:spPr>
          <a:xfrm>
            <a:off x="6770193" y="1964769"/>
            <a:ext cx="1440000" cy="1296000"/>
          </a:xfrm>
        </p:spPr>
        <p:txBody>
          <a:bodyPr anchor="ctr">
            <a:noAutofit/>
          </a:bodyPr>
          <a:lstStyle>
            <a:lvl1pPr marL="0" indent="0" algn="ctr">
              <a:spcAft>
                <a:spcPts val="0"/>
              </a:spcAft>
              <a:buNone/>
              <a:defRPr sz="4400" b="0" i="0" cap="all" baseline="0">
                <a:solidFill>
                  <a:schemeClr val="accent3"/>
                </a:solidFill>
                <a:latin typeface="Paris2024 Extralight" panose="02010203030201020103" pitchFamily="2" charset="77"/>
              </a:defRPr>
            </a:lvl1pPr>
          </a:lstStyle>
          <a:p>
            <a:pPr lvl="0"/>
            <a:r>
              <a:rPr lang="fr-FR"/>
              <a:t>#</a:t>
            </a:r>
          </a:p>
        </p:txBody>
      </p:sp>
      <p:sp>
        <p:nvSpPr>
          <p:cNvPr id="18" name="Espace réservé du texte 11">
            <a:extLst>
              <a:ext uri="{FF2B5EF4-FFF2-40B4-BE49-F238E27FC236}">
                <a16:creationId xmlns:a16="http://schemas.microsoft.com/office/drawing/2014/main" id="{C28B2E08-7074-9944-B88D-372D4D4D4823}"/>
              </a:ext>
            </a:extLst>
          </p:cNvPr>
          <p:cNvSpPr>
            <a:spLocks noGrp="1"/>
          </p:cNvSpPr>
          <p:nvPr>
            <p:ph type="body" sz="quarter" idx="18"/>
          </p:nvPr>
        </p:nvSpPr>
        <p:spPr>
          <a:xfrm>
            <a:off x="3468472" y="3595229"/>
            <a:ext cx="2320758" cy="519953"/>
          </a:xfrm>
        </p:spPr>
        <p:txBody>
          <a:bodyPr>
            <a:noAutofit/>
          </a:bodyPr>
          <a:lstStyle>
            <a:lvl1pPr marL="0" indent="0">
              <a:lnSpc>
                <a:spcPct val="78000"/>
              </a:lnSpc>
              <a:spcAft>
                <a:spcPts val="0"/>
              </a:spcAft>
              <a:buNone/>
              <a:defRPr b="1" i="0" cap="all" baseline="0">
                <a:solidFill>
                  <a:schemeClr val="bg1"/>
                </a:solidFill>
                <a:latin typeface="Paris2024 Semibold" panose="02010503030201020103" pitchFamily="2" charset="77"/>
              </a:defRPr>
            </a:lvl1pPr>
          </a:lstStyle>
          <a:p>
            <a:pPr lvl="0"/>
            <a:endParaRPr lang="fr-FR"/>
          </a:p>
        </p:txBody>
      </p:sp>
      <p:sp>
        <p:nvSpPr>
          <p:cNvPr id="19" name="Espace réservé du texte 11">
            <a:extLst>
              <a:ext uri="{FF2B5EF4-FFF2-40B4-BE49-F238E27FC236}">
                <a16:creationId xmlns:a16="http://schemas.microsoft.com/office/drawing/2014/main" id="{324080F2-5EE7-0245-9BC4-926260A738C0}"/>
              </a:ext>
            </a:extLst>
          </p:cNvPr>
          <p:cNvSpPr>
            <a:spLocks noGrp="1"/>
          </p:cNvSpPr>
          <p:nvPr>
            <p:ph type="body" sz="quarter" idx="19"/>
          </p:nvPr>
        </p:nvSpPr>
        <p:spPr>
          <a:xfrm>
            <a:off x="3468472" y="4122469"/>
            <a:ext cx="2320758" cy="2088000"/>
          </a:xfrm>
        </p:spPr>
        <p:txBody>
          <a:bodyPr>
            <a:noAutofit/>
          </a:bodyPr>
          <a:lstStyle>
            <a:lvl1pPr marL="0" indent="0">
              <a:spcAft>
                <a:spcPts val="600"/>
              </a:spcAft>
              <a:buNone/>
              <a:defRPr sz="1400">
                <a:solidFill>
                  <a:schemeClr val="bg1"/>
                </a:solidFill>
              </a:defRPr>
            </a:lvl1pPr>
          </a:lstStyle>
          <a:p>
            <a:pPr lvl="0"/>
            <a:endParaRPr lang="fr-FR"/>
          </a:p>
        </p:txBody>
      </p:sp>
      <p:sp>
        <p:nvSpPr>
          <p:cNvPr id="20" name="Espace réservé du texte 11">
            <a:extLst>
              <a:ext uri="{FF2B5EF4-FFF2-40B4-BE49-F238E27FC236}">
                <a16:creationId xmlns:a16="http://schemas.microsoft.com/office/drawing/2014/main" id="{FF5F00FF-1807-A848-BF49-6ED36C8BD6EC}"/>
              </a:ext>
            </a:extLst>
          </p:cNvPr>
          <p:cNvSpPr>
            <a:spLocks noGrp="1" noChangeAspect="1"/>
          </p:cNvSpPr>
          <p:nvPr>
            <p:ph type="body" sz="quarter" idx="20" hasCustomPrompt="1"/>
          </p:nvPr>
        </p:nvSpPr>
        <p:spPr>
          <a:xfrm>
            <a:off x="3837749" y="1964769"/>
            <a:ext cx="1440000" cy="1296000"/>
          </a:xfrm>
        </p:spPr>
        <p:txBody>
          <a:bodyPr anchor="ctr">
            <a:noAutofit/>
          </a:bodyPr>
          <a:lstStyle>
            <a:lvl1pPr marL="0" indent="0" algn="ctr">
              <a:spcAft>
                <a:spcPts val="0"/>
              </a:spcAft>
              <a:buNone/>
              <a:defRPr sz="4400" b="0" i="0" cap="all" baseline="0">
                <a:solidFill>
                  <a:schemeClr val="accent3"/>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527C9405-EDDE-D843-B205-BFAF29A78CF2}"/>
              </a:ext>
            </a:extLst>
          </p:cNvPr>
          <p:cNvSpPr>
            <a:spLocks noGrp="1"/>
          </p:cNvSpPr>
          <p:nvPr>
            <p:ph type="body" sz="quarter" idx="21"/>
          </p:nvPr>
        </p:nvSpPr>
        <p:spPr>
          <a:xfrm>
            <a:off x="536028" y="3595229"/>
            <a:ext cx="2320758" cy="519953"/>
          </a:xfrm>
        </p:spPr>
        <p:txBody>
          <a:bodyPr>
            <a:noAutofit/>
          </a:bodyPr>
          <a:lstStyle>
            <a:lvl1pPr marL="0" indent="0">
              <a:lnSpc>
                <a:spcPct val="78000"/>
              </a:lnSpc>
              <a:spcAft>
                <a:spcPts val="0"/>
              </a:spcAft>
              <a:buNone/>
              <a:defRPr b="1" i="0" cap="all" baseline="0">
                <a:solidFill>
                  <a:schemeClr val="bg1"/>
                </a:solidFill>
                <a:latin typeface="Paris2024 Semibold" panose="02010503030201020103" pitchFamily="2" charset="77"/>
              </a:defRPr>
            </a:lvl1pPr>
          </a:lstStyle>
          <a:p>
            <a:pPr lvl="0"/>
            <a:endParaRPr lang="fr-FR"/>
          </a:p>
        </p:txBody>
      </p:sp>
      <p:sp>
        <p:nvSpPr>
          <p:cNvPr id="22" name="Espace réservé du texte 11">
            <a:extLst>
              <a:ext uri="{FF2B5EF4-FFF2-40B4-BE49-F238E27FC236}">
                <a16:creationId xmlns:a16="http://schemas.microsoft.com/office/drawing/2014/main" id="{88681F0F-669F-174C-A467-8AF48CFE6F2D}"/>
              </a:ext>
            </a:extLst>
          </p:cNvPr>
          <p:cNvSpPr>
            <a:spLocks noGrp="1"/>
          </p:cNvSpPr>
          <p:nvPr>
            <p:ph type="body" sz="quarter" idx="22"/>
          </p:nvPr>
        </p:nvSpPr>
        <p:spPr>
          <a:xfrm>
            <a:off x="536028" y="4122469"/>
            <a:ext cx="2320758" cy="2088000"/>
          </a:xfrm>
        </p:spPr>
        <p:txBody>
          <a:bodyPr>
            <a:noAutofit/>
          </a:bodyPr>
          <a:lstStyle>
            <a:lvl1pPr marL="0" indent="0">
              <a:spcAft>
                <a:spcPts val="600"/>
              </a:spcAft>
              <a:buNone/>
              <a:defRPr sz="1400">
                <a:solidFill>
                  <a:schemeClr val="bg1"/>
                </a:solidFill>
              </a:defRPr>
            </a:lvl1pPr>
          </a:lstStyle>
          <a:p>
            <a:pPr lvl="0"/>
            <a:endParaRPr lang="fr-FR"/>
          </a:p>
        </p:txBody>
      </p:sp>
      <p:sp>
        <p:nvSpPr>
          <p:cNvPr id="23" name="Espace réservé du texte 11">
            <a:extLst>
              <a:ext uri="{FF2B5EF4-FFF2-40B4-BE49-F238E27FC236}">
                <a16:creationId xmlns:a16="http://schemas.microsoft.com/office/drawing/2014/main" id="{F45F7FAB-BD2E-1647-836A-35A01FD2B159}"/>
              </a:ext>
            </a:extLst>
          </p:cNvPr>
          <p:cNvSpPr>
            <a:spLocks noGrp="1" noChangeAspect="1"/>
          </p:cNvSpPr>
          <p:nvPr>
            <p:ph type="body" sz="quarter" idx="23" hasCustomPrompt="1"/>
          </p:nvPr>
        </p:nvSpPr>
        <p:spPr>
          <a:xfrm>
            <a:off x="905305" y="1964769"/>
            <a:ext cx="1440000" cy="1296000"/>
          </a:xfrm>
        </p:spPr>
        <p:txBody>
          <a:bodyPr anchor="ctr">
            <a:noAutofit/>
          </a:bodyPr>
          <a:lstStyle>
            <a:lvl1pPr marL="0" indent="0" algn="ctr">
              <a:spcAft>
                <a:spcPts val="0"/>
              </a:spcAft>
              <a:buNone/>
              <a:defRPr sz="4400" b="0" i="0" cap="all" baseline="0">
                <a:solidFill>
                  <a:schemeClr val="accent3"/>
                </a:solidFill>
                <a:latin typeface="Paris2024 Extralight" panose="02010203030201020103" pitchFamily="2" charset="77"/>
              </a:defRPr>
            </a:lvl1pPr>
          </a:lstStyle>
          <a:p>
            <a:pPr lvl="0"/>
            <a:r>
              <a:rPr lang="fr-FR"/>
              <a:t>#</a:t>
            </a:r>
          </a:p>
        </p:txBody>
      </p:sp>
      <p:sp>
        <p:nvSpPr>
          <p:cNvPr id="24" name="Titre 1">
            <a:extLst>
              <a:ext uri="{FF2B5EF4-FFF2-40B4-BE49-F238E27FC236}">
                <a16:creationId xmlns:a16="http://schemas.microsoft.com/office/drawing/2014/main" id="{F539BC81-442B-1642-A8DE-373FBA58F143}"/>
              </a:ext>
            </a:extLst>
          </p:cNvPr>
          <p:cNvSpPr>
            <a:spLocks noGrp="1"/>
          </p:cNvSpPr>
          <p:nvPr>
            <p:ph type="title" hasCustomPrompt="1"/>
          </p:nvPr>
        </p:nvSpPr>
        <p:spPr>
          <a:xfrm>
            <a:off x="533932" y="581886"/>
            <a:ext cx="11120030" cy="552203"/>
          </a:xfrm>
        </p:spPr>
        <p:txBody>
          <a:bodyPr>
            <a:noAutofit/>
          </a:bodyPr>
          <a:lstStyle>
            <a:lvl1pPr>
              <a:defRPr>
                <a:solidFill>
                  <a:schemeClr val="accent3"/>
                </a:solidFill>
              </a:defRPr>
            </a:lvl1pPr>
          </a:lstStyle>
          <a:p>
            <a:r>
              <a:rPr lang="fr-FR"/>
              <a:t>Titre de la slide</a:t>
            </a:r>
          </a:p>
        </p:txBody>
      </p:sp>
      <p:sp>
        <p:nvSpPr>
          <p:cNvPr id="25" name="Espace réservé du texte 8">
            <a:extLst>
              <a:ext uri="{FF2B5EF4-FFF2-40B4-BE49-F238E27FC236}">
                <a16:creationId xmlns:a16="http://schemas.microsoft.com/office/drawing/2014/main" id="{70F77A6C-33CA-5246-A998-1C6AFFF648A7}"/>
              </a:ext>
            </a:extLst>
          </p:cNvPr>
          <p:cNvSpPr>
            <a:spLocks noGrp="1"/>
          </p:cNvSpPr>
          <p:nvPr>
            <p:ph type="body" sz="quarter" idx="11" hasCustomPrompt="1"/>
          </p:nvPr>
        </p:nvSpPr>
        <p:spPr>
          <a:xfrm>
            <a:off x="536575" y="997487"/>
            <a:ext cx="1111320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Tree>
    <p:extLst>
      <p:ext uri="{BB962C8B-B14F-4D97-AF65-F5344CB8AC3E}">
        <p14:creationId xmlns:p14="http://schemas.microsoft.com/office/powerpoint/2010/main" val="273436716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_Chiffres clés 2">
    <p:spTree>
      <p:nvGrpSpPr>
        <p:cNvPr id="1" name=""/>
        <p:cNvGrpSpPr/>
        <p:nvPr/>
      </p:nvGrpSpPr>
      <p:grpSpPr>
        <a:xfrm>
          <a:off x="0" y="0"/>
          <a:ext cx="0" cy="0"/>
          <a:chOff x="0" y="0"/>
          <a:chExt cx="0" cy="0"/>
        </a:xfrm>
      </p:grpSpPr>
      <p:sp>
        <p:nvSpPr>
          <p:cNvPr id="6" name="Espace réservé du numéro de diapositive 2">
            <a:extLst>
              <a:ext uri="{FF2B5EF4-FFF2-40B4-BE49-F238E27FC236}">
                <a16:creationId xmlns:a16="http://schemas.microsoft.com/office/drawing/2014/main" id="{01852B20-1088-E94B-A471-957804F75A5B}"/>
              </a:ext>
            </a:extLst>
          </p:cNvPr>
          <p:cNvSpPr>
            <a:spLocks noGrp="1"/>
          </p:cNvSpPr>
          <p:nvPr>
            <p:ph type="sldNum" sz="quarter" idx="10"/>
          </p:nvPr>
        </p:nvSpPr>
        <p:spPr>
          <a:xfrm>
            <a:off x="11633528" y="6433145"/>
            <a:ext cx="540000" cy="365125"/>
          </a:xfrm>
        </p:spPr>
        <p:txBody>
          <a:bodyPr>
            <a:noAutofit/>
          </a:bodyPr>
          <a:lstStyle>
            <a:lvl1pPr>
              <a:defRPr>
                <a:solidFill>
                  <a:schemeClr val="tx1"/>
                </a:solidFill>
              </a:defRPr>
            </a:lvl1pPr>
          </a:lstStyle>
          <a:p>
            <a:fld id="{357A9C3B-1893-BB49-A95E-3FB6DF1F64D2}" type="slidenum">
              <a:rPr lang="fr-FR" smtClean="0"/>
              <a:pPr/>
              <a:t>‹N°›</a:t>
            </a:fld>
            <a:endParaRPr lang="fr-FR"/>
          </a:p>
        </p:txBody>
      </p:sp>
      <p:sp>
        <p:nvSpPr>
          <p:cNvPr id="21" name="Espace réservé du texte 11">
            <a:extLst>
              <a:ext uri="{FF2B5EF4-FFF2-40B4-BE49-F238E27FC236}">
                <a16:creationId xmlns:a16="http://schemas.microsoft.com/office/drawing/2014/main" id="{527C9405-EDDE-D843-B205-BFAF29A78CF2}"/>
              </a:ext>
            </a:extLst>
          </p:cNvPr>
          <p:cNvSpPr>
            <a:spLocks noGrp="1"/>
          </p:cNvSpPr>
          <p:nvPr>
            <p:ph type="body" sz="quarter" idx="21"/>
          </p:nvPr>
        </p:nvSpPr>
        <p:spPr>
          <a:xfrm>
            <a:off x="1830665" y="2266385"/>
            <a:ext cx="2160000"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22" name="Espace réservé du texte 11">
            <a:extLst>
              <a:ext uri="{FF2B5EF4-FFF2-40B4-BE49-F238E27FC236}">
                <a16:creationId xmlns:a16="http://schemas.microsoft.com/office/drawing/2014/main" id="{88681F0F-669F-174C-A467-8AF48CFE6F2D}"/>
              </a:ext>
            </a:extLst>
          </p:cNvPr>
          <p:cNvSpPr>
            <a:spLocks noGrp="1"/>
          </p:cNvSpPr>
          <p:nvPr>
            <p:ph type="body" sz="quarter" idx="22"/>
          </p:nvPr>
        </p:nvSpPr>
        <p:spPr>
          <a:xfrm>
            <a:off x="1830665" y="2793624"/>
            <a:ext cx="2160000" cy="1080000"/>
          </a:xfrm>
        </p:spPr>
        <p:txBody>
          <a:bodyPr>
            <a:noAutofit/>
          </a:bodyPr>
          <a:lstStyle>
            <a:lvl1pPr marL="0" indent="0">
              <a:spcAft>
                <a:spcPts val="600"/>
              </a:spcAft>
              <a:buNone/>
              <a:defRPr sz="1400">
                <a:solidFill>
                  <a:schemeClr val="tx1"/>
                </a:solidFill>
              </a:defRPr>
            </a:lvl1pPr>
          </a:lstStyle>
          <a:p>
            <a:pPr lvl="0"/>
            <a:endParaRPr lang="fr-FR"/>
          </a:p>
        </p:txBody>
      </p:sp>
      <p:sp>
        <p:nvSpPr>
          <p:cNvPr id="23" name="Espace réservé du texte 11">
            <a:extLst>
              <a:ext uri="{FF2B5EF4-FFF2-40B4-BE49-F238E27FC236}">
                <a16:creationId xmlns:a16="http://schemas.microsoft.com/office/drawing/2014/main" id="{F45F7FAB-BD2E-1647-836A-35A01FD2B159}"/>
              </a:ext>
            </a:extLst>
          </p:cNvPr>
          <p:cNvSpPr>
            <a:spLocks noGrp="1" noChangeAspect="1"/>
          </p:cNvSpPr>
          <p:nvPr>
            <p:ph type="body" sz="quarter" idx="23" hasCustomPrompt="1"/>
          </p:nvPr>
        </p:nvSpPr>
        <p:spPr>
          <a:xfrm>
            <a:off x="616868" y="1975625"/>
            <a:ext cx="936000" cy="936000"/>
          </a:xfrm>
        </p:spPr>
        <p:txBody>
          <a:bodyPr anchor="ctr">
            <a:noAutofit/>
          </a:bodyPr>
          <a:lstStyle>
            <a:lvl1pPr marL="0" indent="0" algn="ctr">
              <a:spcAft>
                <a:spcPts val="0"/>
              </a:spcAft>
              <a:buNone/>
              <a:defRPr sz="3600" b="0" i="0" cap="all" baseline="0">
                <a:solidFill>
                  <a:schemeClr val="accent3"/>
                </a:solidFill>
                <a:latin typeface="Paris2024 Extralight" panose="02010203030201020103" pitchFamily="2" charset="77"/>
              </a:defRPr>
            </a:lvl1pPr>
          </a:lstStyle>
          <a:p>
            <a:pPr lvl="0"/>
            <a:r>
              <a:rPr lang="fr-FR"/>
              <a:t>#</a:t>
            </a:r>
          </a:p>
        </p:txBody>
      </p:sp>
      <p:sp>
        <p:nvSpPr>
          <p:cNvPr id="25" name="Espace réservé du texte 11">
            <a:extLst>
              <a:ext uri="{FF2B5EF4-FFF2-40B4-BE49-F238E27FC236}">
                <a16:creationId xmlns:a16="http://schemas.microsoft.com/office/drawing/2014/main" id="{301CBE07-36E0-0540-A020-D0969553AD00}"/>
              </a:ext>
            </a:extLst>
          </p:cNvPr>
          <p:cNvSpPr>
            <a:spLocks noGrp="1"/>
          </p:cNvSpPr>
          <p:nvPr>
            <p:ph type="body" sz="quarter" idx="24"/>
          </p:nvPr>
        </p:nvSpPr>
        <p:spPr>
          <a:xfrm>
            <a:off x="5735960" y="2266385"/>
            <a:ext cx="2160000"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26" name="Espace réservé du texte 11">
            <a:extLst>
              <a:ext uri="{FF2B5EF4-FFF2-40B4-BE49-F238E27FC236}">
                <a16:creationId xmlns:a16="http://schemas.microsoft.com/office/drawing/2014/main" id="{E99C0E9C-FC98-4647-BFF1-6F488DE5AF45}"/>
              </a:ext>
            </a:extLst>
          </p:cNvPr>
          <p:cNvSpPr>
            <a:spLocks noGrp="1"/>
          </p:cNvSpPr>
          <p:nvPr>
            <p:ph type="body" sz="quarter" idx="25"/>
          </p:nvPr>
        </p:nvSpPr>
        <p:spPr>
          <a:xfrm>
            <a:off x="5735960" y="2793624"/>
            <a:ext cx="2160000" cy="1080000"/>
          </a:xfrm>
        </p:spPr>
        <p:txBody>
          <a:bodyPr>
            <a:noAutofit/>
          </a:bodyPr>
          <a:lstStyle>
            <a:lvl1pPr marL="0" indent="0">
              <a:spcAft>
                <a:spcPts val="600"/>
              </a:spcAft>
              <a:buNone/>
              <a:defRPr sz="1400">
                <a:solidFill>
                  <a:schemeClr val="tx1"/>
                </a:solidFill>
              </a:defRPr>
            </a:lvl1pPr>
          </a:lstStyle>
          <a:p>
            <a:pPr lvl="0"/>
            <a:endParaRPr lang="fr-FR"/>
          </a:p>
        </p:txBody>
      </p:sp>
      <p:sp>
        <p:nvSpPr>
          <p:cNvPr id="27" name="Espace réservé du texte 11">
            <a:extLst>
              <a:ext uri="{FF2B5EF4-FFF2-40B4-BE49-F238E27FC236}">
                <a16:creationId xmlns:a16="http://schemas.microsoft.com/office/drawing/2014/main" id="{E3B2C05C-90AE-734E-B3AF-49F3D3334C83}"/>
              </a:ext>
            </a:extLst>
          </p:cNvPr>
          <p:cNvSpPr>
            <a:spLocks noGrp="1" noChangeAspect="1"/>
          </p:cNvSpPr>
          <p:nvPr>
            <p:ph type="body" sz="quarter" idx="26" hasCustomPrompt="1"/>
          </p:nvPr>
        </p:nvSpPr>
        <p:spPr>
          <a:xfrm>
            <a:off x="4522163" y="1975625"/>
            <a:ext cx="936000" cy="936000"/>
          </a:xfrm>
        </p:spPr>
        <p:txBody>
          <a:bodyPr anchor="ctr">
            <a:noAutofit/>
          </a:bodyPr>
          <a:lstStyle>
            <a:lvl1pPr marL="0" indent="0" algn="ctr">
              <a:spcAft>
                <a:spcPts val="0"/>
              </a:spcAft>
              <a:buNone/>
              <a:defRPr sz="3600" b="0" i="0" cap="all" baseline="0">
                <a:solidFill>
                  <a:schemeClr val="accent3"/>
                </a:solidFill>
                <a:latin typeface="Paris2024 Extralight" panose="02010203030201020103" pitchFamily="2" charset="77"/>
              </a:defRPr>
            </a:lvl1pPr>
          </a:lstStyle>
          <a:p>
            <a:pPr lvl="0"/>
            <a:r>
              <a:rPr lang="fr-FR"/>
              <a:t>#</a:t>
            </a:r>
          </a:p>
        </p:txBody>
      </p:sp>
      <p:sp>
        <p:nvSpPr>
          <p:cNvPr id="29" name="Espace réservé du texte 11">
            <a:extLst>
              <a:ext uri="{FF2B5EF4-FFF2-40B4-BE49-F238E27FC236}">
                <a16:creationId xmlns:a16="http://schemas.microsoft.com/office/drawing/2014/main" id="{21237E46-BCDA-8946-A623-F2D615D03AFE}"/>
              </a:ext>
            </a:extLst>
          </p:cNvPr>
          <p:cNvSpPr>
            <a:spLocks noGrp="1"/>
          </p:cNvSpPr>
          <p:nvPr>
            <p:ph type="body" sz="quarter" idx="27"/>
          </p:nvPr>
        </p:nvSpPr>
        <p:spPr>
          <a:xfrm>
            <a:off x="9480376" y="2266385"/>
            <a:ext cx="2160000"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30" name="Espace réservé du texte 11">
            <a:extLst>
              <a:ext uri="{FF2B5EF4-FFF2-40B4-BE49-F238E27FC236}">
                <a16:creationId xmlns:a16="http://schemas.microsoft.com/office/drawing/2014/main" id="{256CD7AD-E5F1-6041-9F6A-58A37F4F00A0}"/>
              </a:ext>
            </a:extLst>
          </p:cNvPr>
          <p:cNvSpPr>
            <a:spLocks noGrp="1"/>
          </p:cNvSpPr>
          <p:nvPr>
            <p:ph type="body" sz="quarter" idx="28"/>
          </p:nvPr>
        </p:nvSpPr>
        <p:spPr>
          <a:xfrm>
            <a:off x="9480376" y="2793624"/>
            <a:ext cx="2160000" cy="1080000"/>
          </a:xfrm>
        </p:spPr>
        <p:txBody>
          <a:bodyPr>
            <a:noAutofit/>
          </a:bodyPr>
          <a:lstStyle>
            <a:lvl1pPr marL="0" indent="0">
              <a:spcAft>
                <a:spcPts val="600"/>
              </a:spcAft>
              <a:buNone/>
              <a:defRPr sz="1400">
                <a:solidFill>
                  <a:schemeClr val="tx1"/>
                </a:solidFill>
              </a:defRPr>
            </a:lvl1pPr>
          </a:lstStyle>
          <a:p>
            <a:pPr lvl="0"/>
            <a:endParaRPr lang="fr-FR"/>
          </a:p>
        </p:txBody>
      </p:sp>
      <p:sp>
        <p:nvSpPr>
          <p:cNvPr id="31" name="Espace réservé du texte 11">
            <a:extLst>
              <a:ext uri="{FF2B5EF4-FFF2-40B4-BE49-F238E27FC236}">
                <a16:creationId xmlns:a16="http://schemas.microsoft.com/office/drawing/2014/main" id="{86E9723C-4F22-9C4A-B14A-1AA5F3F2C20A}"/>
              </a:ext>
            </a:extLst>
          </p:cNvPr>
          <p:cNvSpPr>
            <a:spLocks noGrp="1" noChangeAspect="1"/>
          </p:cNvSpPr>
          <p:nvPr>
            <p:ph type="body" sz="quarter" idx="29" hasCustomPrompt="1"/>
          </p:nvPr>
        </p:nvSpPr>
        <p:spPr>
          <a:xfrm>
            <a:off x="8266579" y="1975625"/>
            <a:ext cx="936000" cy="936000"/>
          </a:xfrm>
        </p:spPr>
        <p:txBody>
          <a:bodyPr anchor="ctr">
            <a:noAutofit/>
          </a:bodyPr>
          <a:lstStyle>
            <a:lvl1pPr marL="0" indent="0" algn="ctr">
              <a:spcAft>
                <a:spcPts val="0"/>
              </a:spcAft>
              <a:buNone/>
              <a:defRPr sz="3600" b="0" i="0" cap="all" baseline="0">
                <a:solidFill>
                  <a:schemeClr val="accent3"/>
                </a:solidFill>
                <a:latin typeface="Paris2024 Extralight" panose="02010203030201020103" pitchFamily="2" charset="77"/>
              </a:defRPr>
            </a:lvl1pPr>
          </a:lstStyle>
          <a:p>
            <a:pPr lvl="0"/>
            <a:r>
              <a:rPr lang="fr-FR"/>
              <a:t>#</a:t>
            </a:r>
          </a:p>
        </p:txBody>
      </p:sp>
      <p:sp>
        <p:nvSpPr>
          <p:cNvPr id="33" name="Espace réservé du texte 11">
            <a:extLst>
              <a:ext uri="{FF2B5EF4-FFF2-40B4-BE49-F238E27FC236}">
                <a16:creationId xmlns:a16="http://schemas.microsoft.com/office/drawing/2014/main" id="{7CC9782A-27EC-FA45-A74F-EA25B38422DD}"/>
              </a:ext>
            </a:extLst>
          </p:cNvPr>
          <p:cNvSpPr>
            <a:spLocks noGrp="1"/>
          </p:cNvSpPr>
          <p:nvPr>
            <p:ph type="body" sz="quarter" idx="30"/>
          </p:nvPr>
        </p:nvSpPr>
        <p:spPr>
          <a:xfrm>
            <a:off x="1830665" y="4668875"/>
            <a:ext cx="2160000"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34" name="Espace réservé du texte 11">
            <a:extLst>
              <a:ext uri="{FF2B5EF4-FFF2-40B4-BE49-F238E27FC236}">
                <a16:creationId xmlns:a16="http://schemas.microsoft.com/office/drawing/2014/main" id="{8F4ACBEF-A205-A64F-AE13-1F08481B66E4}"/>
              </a:ext>
            </a:extLst>
          </p:cNvPr>
          <p:cNvSpPr>
            <a:spLocks noGrp="1"/>
          </p:cNvSpPr>
          <p:nvPr>
            <p:ph type="body" sz="quarter" idx="31"/>
          </p:nvPr>
        </p:nvSpPr>
        <p:spPr>
          <a:xfrm>
            <a:off x="1830665" y="5196114"/>
            <a:ext cx="2160000" cy="1080000"/>
          </a:xfrm>
        </p:spPr>
        <p:txBody>
          <a:bodyPr>
            <a:noAutofit/>
          </a:bodyPr>
          <a:lstStyle>
            <a:lvl1pPr marL="0" indent="0">
              <a:spcAft>
                <a:spcPts val="600"/>
              </a:spcAft>
              <a:buNone/>
              <a:defRPr sz="1400">
                <a:solidFill>
                  <a:schemeClr val="tx1"/>
                </a:solidFill>
              </a:defRPr>
            </a:lvl1pPr>
          </a:lstStyle>
          <a:p>
            <a:pPr lvl="0"/>
            <a:endParaRPr lang="fr-FR"/>
          </a:p>
        </p:txBody>
      </p:sp>
      <p:sp>
        <p:nvSpPr>
          <p:cNvPr id="35" name="Espace réservé du texte 11">
            <a:extLst>
              <a:ext uri="{FF2B5EF4-FFF2-40B4-BE49-F238E27FC236}">
                <a16:creationId xmlns:a16="http://schemas.microsoft.com/office/drawing/2014/main" id="{248C82B0-5BE3-DD46-BC2A-BB17BB1A6442}"/>
              </a:ext>
            </a:extLst>
          </p:cNvPr>
          <p:cNvSpPr>
            <a:spLocks noGrp="1" noChangeAspect="1"/>
          </p:cNvSpPr>
          <p:nvPr>
            <p:ph type="body" sz="quarter" idx="32" hasCustomPrompt="1"/>
          </p:nvPr>
        </p:nvSpPr>
        <p:spPr>
          <a:xfrm>
            <a:off x="616868" y="4378115"/>
            <a:ext cx="936000" cy="936000"/>
          </a:xfrm>
        </p:spPr>
        <p:txBody>
          <a:bodyPr anchor="ctr">
            <a:noAutofit/>
          </a:bodyPr>
          <a:lstStyle>
            <a:lvl1pPr marL="0" indent="0" algn="ctr">
              <a:spcAft>
                <a:spcPts val="0"/>
              </a:spcAft>
              <a:buNone/>
              <a:defRPr sz="3600" b="0" i="0" cap="all" baseline="0">
                <a:solidFill>
                  <a:schemeClr val="accent3"/>
                </a:solidFill>
                <a:latin typeface="Paris2024 Extralight" panose="02010203030201020103" pitchFamily="2" charset="77"/>
              </a:defRPr>
            </a:lvl1pPr>
          </a:lstStyle>
          <a:p>
            <a:pPr lvl="0"/>
            <a:r>
              <a:rPr lang="fr-FR"/>
              <a:t>#</a:t>
            </a:r>
          </a:p>
        </p:txBody>
      </p:sp>
      <p:sp>
        <p:nvSpPr>
          <p:cNvPr id="37" name="Espace réservé du texte 11">
            <a:extLst>
              <a:ext uri="{FF2B5EF4-FFF2-40B4-BE49-F238E27FC236}">
                <a16:creationId xmlns:a16="http://schemas.microsoft.com/office/drawing/2014/main" id="{EC8CC73D-3D17-1042-9C37-7B34BE97996C}"/>
              </a:ext>
            </a:extLst>
          </p:cNvPr>
          <p:cNvSpPr>
            <a:spLocks noGrp="1"/>
          </p:cNvSpPr>
          <p:nvPr>
            <p:ph type="body" sz="quarter" idx="33"/>
          </p:nvPr>
        </p:nvSpPr>
        <p:spPr>
          <a:xfrm>
            <a:off x="5735960" y="4668875"/>
            <a:ext cx="2160000"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38" name="Espace réservé du texte 11">
            <a:extLst>
              <a:ext uri="{FF2B5EF4-FFF2-40B4-BE49-F238E27FC236}">
                <a16:creationId xmlns:a16="http://schemas.microsoft.com/office/drawing/2014/main" id="{4C4E5C5C-1ECE-0A45-812F-F37166248A09}"/>
              </a:ext>
            </a:extLst>
          </p:cNvPr>
          <p:cNvSpPr>
            <a:spLocks noGrp="1"/>
          </p:cNvSpPr>
          <p:nvPr>
            <p:ph type="body" sz="quarter" idx="34"/>
          </p:nvPr>
        </p:nvSpPr>
        <p:spPr>
          <a:xfrm>
            <a:off x="5735960" y="5196114"/>
            <a:ext cx="2160000" cy="1080000"/>
          </a:xfrm>
        </p:spPr>
        <p:txBody>
          <a:bodyPr>
            <a:noAutofit/>
          </a:bodyPr>
          <a:lstStyle>
            <a:lvl1pPr marL="0" indent="0">
              <a:spcAft>
                <a:spcPts val="600"/>
              </a:spcAft>
              <a:buNone/>
              <a:defRPr sz="1400">
                <a:solidFill>
                  <a:schemeClr val="tx1"/>
                </a:solidFill>
              </a:defRPr>
            </a:lvl1pPr>
          </a:lstStyle>
          <a:p>
            <a:pPr lvl="0"/>
            <a:endParaRPr lang="fr-FR"/>
          </a:p>
        </p:txBody>
      </p:sp>
      <p:sp>
        <p:nvSpPr>
          <p:cNvPr id="39" name="Espace réservé du texte 11">
            <a:extLst>
              <a:ext uri="{FF2B5EF4-FFF2-40B4-BE49-F238E27FC236}">
                <a16:creationId xmlns:a16="http://schemas.microsoft.com/office/drawing/2014/main" id="{5E03CC67-DDA7-114D-8DE0-5F3B478BDB61}"/>
              </a:ext>
            </a:extLst>
          </p:cNvPr>
          <p:cNvSpPr>
            <a:spLocks noGrp="1" noChangeAspect="1"/>
          </p:cNvSpPr>
          <p:nvPr>
            <p:ph type="body" sz="quarter" idx="35" hasCustomPrompt="1"/>
          </p:nvPr>
        </p:nvSpPr>
        <p:spPr>
          <a:xfrm>
            <a:off x="4522163" y="4378115"/>
            <a:ext cx="936000" cy="936000"/>
          </a:xfrm>
        </p:spPr>
        <p:txBody>
          <a:bodyPr anchor="ctr">
            <a:noAutofit/>
          </a:bodyPr>
          <a:lstStyle>
            <a:lvl1pPr marL="0" indent="0" algn="ctr">
              <a:spcAft>
                <a:spcPts val="0"/>
              </a:spcAft>
              <a:buNone/>
              <a:defRPr sz="3600" b="0" i="0" cap="all" baseline="0">
                <a:solidFill>
                  <a:schemeClr val="accent3"/>
                </a:solidFill>
                <a:latin typeface="Paris2024 Extralight" panose="02010203030201020103" pitchFamily="2" charset="77"/>
              </a:defRPr>
            </a:lvl1pPr>
          </a:lstStyle>
          <a:p>
            <a:pPr lvl="0"/>
            <a:r>
              <a:rPr lang="fr-FR"/>
              <a:t>#</a:t>
            </a:r>
          </a:p>
        </p:txBody>
      </p:sp>
      <p:sp>
        <p:nvSpPr>
          <p:cNvPr id="41" name="Espace réservé du texte 11">
            <a:extLst>
              <a:ext uri="{FF2B5EF4-FFF2-40B4-BE49-F238E27FC236}">
                <a16:creationId xmlns:a16="http://schemas.microsoft.com/office/drawing/2014/main" id="{C6B00287-AB54-814B-BC4C-B03FC3A96DBE}"/>
              </a:ext>
            </a:extLst>
          </p:cNvPr>
          <p:cNvSpPr>
            <a:spLocks noGrp="1"/>
          </p:cNvSpPr>
          <p:nvPr>
            <p:ph type="body" sz="quarter" idx="36"/>
          </p:nvPr>
        </p:nvSpPr>
        <p:spPr>
          <a:xfrm>
            <a:off x="9480376" y="4668875"/>
            <a:ext cx="2160000"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42" name="Espace réservé du texte 11">
            <a:extLst>
              <a:ext uri="{FF2B5EF4-FFF2-40B4-BE49-F238E27FC236}">
                <a16:creationId xmlns:a16="http://schemas.microsoft.com/office/drawing/2014/main" id="{DC859330-22FD-8B4E-BBC7-281083366AFA}"/>
              </a:ext>
            </a:extLst>
          </p:cNvPr>
          <p:cNvSpPr>
            <a:spLocks noGrp="1"/>
          </p:cNvSpPr>
          <p:nvPr>
            <p:ph type="body" sz="quarter" idx="37"/>
          </p:nvPr>
        </p:nvSpPr>
        <p:spPr>
          <a:xfrm>
            <a:off x="9480376" y="5196114"/>
            <a:ext cx="2160000" cy="1080000"/>
          </a:xfrm>
        </p:spPr>
        <p:txBody>
          <a:bodyPr>
            <a:noAutofit/>
          </a:bodyPr>
          <a:lstStyle>
            <a:lvl1pPr marL="0" indent="0">
              <a:spcAft>
                <a:spcPts val="600"/>
              </a:spcAft>
              <a:buNone/>
              <a:defRPr sz="1400">
                <a:solidFill>
                  <a:schemeClr val="tx1"/>
                </a:solidFill>
              </a:defRPr>
            </a:lvl1pPr>
          </a:lstStyle>
          <a:p>
            <a:pPr lvl="0"/>
            <a:endParaRPr lang="fr-FR"/>
          </a:p>
        </p:txBody>
      </p:sp>
      <p:sp>
        <p:nvSpPr>
          <p:cNvPr id="43" name="Espace réservé du texte 11">
            <a:extLst>
              <a:ext uri="{FF2B5EF4-FFF2-40B4-BE49-F238E27FC236}">
                <a16:creationId xmlns:a16="http://schemas.microsoft.com/office/drawing/2014/main" id="{A15B888F-C691-9D46-9764-4DF6044C6F20}"/>
              </a:ext>
            </a:extLst>
          </p:cNvPr>
          <p:cNvSpPr>
            <a:spLocks noGrp="1" noChangeAspect="1"/>
          </p:cNvSpPr>
          <p:nvPr>
            <p:ph type="body" sz="quarter" idx="38" hasCustomPrompt="1"/>
          </p:nvPr>
        </p:nvSpPr>
        <p:spPr>
          <a:xfrm>
            <a:off x="8266579" y="4378115"/>
            <a:ext cx="936000" cy="936000"/>
          </a:xfrm>
        </p:spPr>
        <p:txBody>
          <a:bodyPr anchor="ctr">
            <a:noAutofit/>
          </a:bodyPr>
          <a:lstStyle>
            <a:lvl1pPr marL="0" indent="0" algn="ctr">
              <a:spcAft>
                <a:spcPts val="0"/>
              </a:spcAft>
              <a:buNone/>
              <a:defRPr sz="3600" b="0" i="0" cap="all" baseline="0">
                <a:solidFill>
                  <a:schemeClr val="accent3"/>
                </a:solidFill>
                <a:latin typeface="Paris2024 Extralight" panose="02010203030201020103" pitchFamily="2" charset="77"/>
              </a:defRPr>
            </a:lvl1pPr>
          </a:lstStyle>
          <a:p>
            <a:pPr lvl="0"/>
            <a:r>
              <a:rPr lang="fr-FR"/>
              <a:t>#</a:t>
            </a:r>
          </a:p>
        </p:txBody>
      </p:sp>
      <p:sp>
        <p:nvSpPr>
          <p:cNvPr id="44" name="Titre 1">
            <a:extLst>
              <a:ext uri="{FF2B5EF4-FFF2-40B4-BE49-F238E27FC236}">
                <a16:creationId xmlns:a16="http://schemas.microsoft.com/office/drawing/2014/main" id="{34D73BC5-69F1-6B43-BB38-E8A62D0B7F9C}"/>
              </a:ext>
            </a:extLst>
          </p:cNvPr>
          <p:cNvSpPr>
            <a:spLocks noGrp="1"/>
          </p:cNvSpPr>
          <p:nvPr>
            <p:ph type="title" hasCustomPrompt="1"/>
          </p:nvPr>
        </p:nvSpPr>
        <p:spPr>
          <a:xfrm>
            <a:off x="533932" y="581886"/>
            <a:ext cx="11120030" cy="552203"/>
          </a:xfrm>
        </p:spPr>
        <p:txBody>
          <a:bodyPr>
            <a:noAutofit/>
          </a:bodyPr>
          <a:lstStyle>
            <a:lvl1pPr>
              <a:defRPr>
                <a:solidFill>
                  <a:schemeClr val="accent3"/>
                </a:solidFill>
              </a:defRPr>
            </a:lvl1pPr>
          </a:lstStyle>
          <a:p>
            <a:r>
              <a:rPr lang="fr-FR"/>
              <a:t>Titre de la slide</a:t>
            </a:r>
          </a:p>
        </p:txBody>
      </p:sp>
      <p:sp>
        <p:nvSpPr>
          <p:cNvPr id="45" name="Espace réservé du texte 8">
            <a:extLst>
              <a:ext uri="{FF2B5EF4-FFF2-40B4-BE49-F238E27FC236}">
                <a16:creationId xmlns:a16="http://schemas.microsoft.com/office/drawing/2014/main" id="{1BB37B3F-BA9A-C342-8048-2FA350EEE9A1}"/>
              </a:ext>
            </a:extLst>
          </p:cNvPr>
          <p:cNvSpPr>
            <a:spLocks noGrp="1"/>
          </p:cNvSpPr>
          <p:nvPr>
            <p:ph type="body" sz="quarter" idx="11" hasCustomPrompt="1"/>
          </p:nvPr>
        </p:nvSpPr>
        <p:spPr>
          <a:xfrm>
            <a:off x="536575" y="997487"/>
            <a:ext cx="1111320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Tree>
    <p:extLst>
      <p:ext uri="{BB962C8B-B14F-4D97-AF65-F5344CB8AC3E}">
        <p14:creationId xmlns:p14="http://schemas.microsoft.com/office/powerpoint/2010/main" val="265377419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_Liste">
    <p:spTree>
      <p:nvGrpSpPr>
        <p:cNvPr id="1" name=""/>
        <p:cNvGrpSpPr/>
        <p:nvPr/>
      </p:nvGrpSpPr>
      <p:grpSpPr>
        <a:xfrm>
          <a:off x="0" y="0"/>
          <a:ext cx="0" cy="0"/>
          <a:chOff x="0" y="0"/>
          <a:chExt cx="0" cy="0"/>
        </a:xfrm>
      </p:grpSpPr>
      <p:sp>
        <p:nvSpPr>
          <p:cNvPr id="6" name="Espace réservé du numéro de diapositive 2">
            <a:extLst>
              <a:ext uri="{FF2B5EF4-FFF2-40B4-BE49-F238E27FC236}">
                <a16:creationId xmlns:a16="http://schemas.microsoft.com/office/drawing/2014/main" id="{01852B20-1088-E94B-A471-957804F75A5B}"/>
              </a:ext>
            </a:extLst>
          </p:cNvPr>
          <p:cNvSpPr>
            <a:spLocks noGrp="1"/>
          </p:cNvSpPr>
          <p:nvPr>
            <p:ph type="sldNum" sz="quarter" idx="10"/>
          </p:nvPr>
        </p:nvSpPr>
        <p:spPr>
          <a:xfrm>
            <a:off x="11633528" y="6433145"/>
            <a:ext cx="540000" cy="365125"/>
          </a:xfrm>
        </p:spPr>
        <p:txBody>
          <a:bodyPr>
            <a:noAutofit/>
          </a:bodyPr>
          <a:lstStyle>
            <a:lvl1pPr>
              <a:defRPr>
                <a:solidFill>
                  <a:schemeClr val="tx1"/>
                </a:solidFill>
              </a:defRPr>
            </a:lvl1pPr>
          </a:lstStyle>
          <a:p>
            <a:fld id="{357A9C3B-1893-BB49-A95E-3FB6DF1F64D2}" type="slidenum">
              <a:rPr lang="fr-FR" smtClean="0"/>
              <a:pPr/>
              <a:t>‹N°›</a:t>
            </a:fld>
            <a:endParaRPr lang="fr-FR"/>
          </a:p>
        </p:txBody>
      </p:sp>
      <p:sp>
        <p:nvSpPr>
          <p:cNvPr id="21" name="Espace réservé du texte 11">
            <a:extLst>
              <a:ext uri="{FF2B5EF4-FFF2-40B4-BE49-F238E27FC236}">
                <a16:creationId xmlns:a16="http://schemas.microsoft.com/office/drawing/2014/main" id="{527C9405-EDDE-D843-B205-BFAF29A78CF2}"/>
              </a:ext>
            </a:extLst>
          </p:cNvPr>
          <p:cNvSpPr>
            <a:spLocks noGrp="1"/>
          </p:cNvSpPr>
          <p:nvPr>
            <p:ph type="body" sz="quarter" idx="21"/>
          </p:nvPr>
        </p:nvSpPr>
        <p:spPr>
          <a:xfrm>
            <a:off x="533932" y="2093119"/>
            <a:ext cx="2683125" cy="519953"/>
          </a:xfrm>
        </p:spPr>
        <p:txBody>
          <a:bodyPr>
            <a:noAutofit/>
          </a:bodyPr>
          <a:lstStyle>
            <a:lvl1pPr marL="0" indent="0">
              <a:lnSpc>
                <a:spcPct val="78000"/>
              </a:lnSpc>
              <a:spcAft>
                <a:spcPts val="0"/>
              </a:spcAft>
              <a:buNone/>
              <a:defRPr sz="2400" b="1" i="0" cap="all" baseline="0">
                <a:solidFill>
                  <a:schemeClr val="tx1"/>
                </a:solidFill>
                <a:latin typeface="Paris2024" panose="02010503030201020103" pitchFamily="2" charset="0"/>
              </a:defRPr>
            </a:lvl1pPr>
          </a:lstStyle>
          <a:p>
            <a:pPr lvl="0"/>
            <a:endParaRPr lang="fr-FR"/>
          </a:p>
        </p:txBody>
      </p:sp>
      <p:sp>
        <p:nvSpPr>
          <p:cNvPr id="25" name="Espace réservé du texte 11">
            <a:extLst>
              <a:ext uri="{FF2B5EF4-FFF2-40B4-BE49-F238E27FC236}">
                <a16:creationId xmlns:a16="http://schemas.microsoft.com/office/drawing/2014/main" id="{301CBE07-36E0-0540-A020-D0969553AD00}"/>
              </a:ext>
            </a:extLst>
          </p:cNvPr>
          <p:cNvSpPr>
            <a:spLocks noGrp="1"/>
          </p:cNvSpPr>
          <p:nvPr>
            <p:ph type="body" sz="quarter" idx="24"/>
          </p:nvPr>
        </p:nvSpPr>
        <p:spPr>
          <a:xfrm>
            <a:off x="4096149" y="2353096"/>
            <a:ext cx="1997026" cy="1138966"/>
          </a:xfrm>
        </p:spPr>
        <p:txBody>
          <a:bodyPr>
            <a:noAutofit/>
          </a:bodyPr>
          <a:lstStyle>
            <a:lvl1pPr marL="0" indent="0">
              <a:lnSpc>
                <a:spcPct val="78000"/>
              </a:lnSpc>
              <a:spcAft>
                <a:spcPts val="0"/>
              </a:spcAft>
              <a:buNone/>
              <a:defRPr sz="1400" b="1" i="0" cap="none" baseline="0">
                <a:solidFill>
                  <a:schemeClr val="tx1"/>
                </a:solidFill>
                <a:latin typeface="Paris2024 Semibold" panose="02010503030201020103" pitchFamily="2" charset="77"/>
              </a:defRPr>
            </a:lvl1pPr>
          </a:lstStyle>
          <a:p>
            <a:pPr lvl="0"/>
            <a:endParaRPr lang="fr-FR"/>
          </a:p>
        </p:txBody>
      </p:sp>
      <p:sp>
        <p:nvSpPr>
          <p:cNvPr id="44" name="Titre 1">
            <a:extLst>
              <a:ext uri="{FF2B5EF4-FFF2-40B4-BE49-F238E27FC236}">
                <a16:creationId xmlns:a16="http://schemas.microsoft.com/office/drawing/2014/main" id="{34D73BC5-69F1-6B43-BB38-E8A62D0B7F9C}"/>
              </a:ext>
            </a:extLst>
          </p:cNvPr>
          <p:cNvSpPr>
            <a:spLocks noGrp="1"/>
          </p:cNvSpPr>
          <p:nvPr>
            <p:ph type="title" hasCustomPrompt="1"/>
          </p:nvPr>
        </p:nvSpPr>
        <p:spPr>
          <a:xfrm>
            <a:off x="533932" y="581886"/>
            <a:ext cx="11120030" cy="552203"/>
          </a:xfrm>
        </p:spPr>
        <p:txBody>
          <a:bodyPr>
            <a:noAutofit/>
          </a:bodyPr>
          <a:lstStyle>
            <a:lvl1pPr>
              <a:defRPr>
                <a:solidFill>
                  <a:schemeClr val="accent3"/>
                </a:solidFill>
              </a:defRPr>
            </a:lvl1pPr>
          </a:lstStyle>
          <a:p>
            <a:r>
              <a:rPr lang="fr-FR"/>
              <a:t>Titre de la slide</a:t>
            </a:r>
          </a:p>
        </p:txBody>
      </p:sp>
      <p:sp>
        <p:nvSpPr>
          <p:cNvPr id="45" name="Espace réservé du texte 8">
            <a:extLst>
              <a:ext uri="{FF2B5EF4-FFF2-40B4-BE49-F238E27FC236}">
                <a16:creationId xmlns:a16="http://schemas.microsoft.com/office/drawing/2014/main" id="{1BB37B3F-BA9A-C342-8048-2FA350EEE9A1}"/>
              </a:ext>
            </a:extLst>
          </p:cNvPr>
          <p:cNvSpPr>
            <a:spLocks noGrp="1"/>
          </p:cNvSpPr>
          <p:nvPr>
            <p:ph type="body" sz="quarter" idx="11" hasCustomPrompt="1"/>
          </p:nvPr>
        </p:nvSpPr>
        <p:spPr>
          <a:xfrm>
            <a:off x="536575" y="997487"/>
            <a:ext cx="1111320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
        <p:nvSpPr>
          <p:cNvPr id="28" name="Espace réservé du texte 11">
            <a:extLst>
              <a:ext uri="{FF2B5EF4-FFF2-40B4-BE49-F238E27FC236}">
                <a16:creationId xmlns:a16="http://schemas.microsoft.com/office/drawing/2014/main" id="{CDB07AF7-761A-FD49-8618-0A218BB64D8D}"/>
              </a:ext>
            </a:extLst>
          </p:cNvPr>
          <p:cNvSpPr>
            <a:spLocks noGrp="1"/>
          </p:cNvSpPr>
          <p:nvPr>
            <p:ph type="body" sz="quarter" idx="28"/>
          </p:nvPr>
        </p:nvSpPr>
        <p:spPr>
          <a:xfrm>
            <a:off x="6866325" y="2353096"/>
            <a:ext cx="1997026" cy="1138966"/>
          </a:xfrm>
        </p:spPr>
        <p:txBody>
          <a:bodyPr>
            <a:noAutofit/>
          </a:bodyPr>
          <a:lstStyle>
            <a:lvl1pPr marL="0" indent="0">
              <a:lnSpc>
                <a:spcPct val="78000"/>
              </a:lnSpc>
              <a:spcAft>
                <a:spcPts val="0"/>
              </a:spcAft>
              <a:buNone/>
              <a:defRPr sz="1400" b="1" i="0" cap="none" baseline="0">
                <a:solidFill>
                  <a:schemeClr val="tx1"/>
                </a:solidFill>
                <a:latin typeface="Paris2024 Semibold" panose="02010503030201020103" pitchFamily="2" charset="77"/>
              </a:defRPr>
            </a:lvl1pPr>
          </a:lstStyle>
          <a:p>
            <a:pPr lvl="0"/>
            <a:endParaRPr lang="fr-FR"/>
          </a:p>
        </p:txBody>
      </p:sp>
      <p:sp>
        <p:nvSpPr>
          <p:cNvPr id="32" name="Espace réservé du texte 11">
            <a:extLst>
              <a:ext uri="{FF2B5EF4-FFF2-40B4-BE49-F238E27FC236}">
                <a16:creationId xmlns:a16="http://schemas.microsoft.com/office/drawing/2014/main" id="{A1391841-67E5-324C-8516-5D29406115C4}"/>
              </a:ext>
            </a:extLst>
          </p:cNvPr>
          <p:cNvSpPr>
            <a:spLocks noGrp="1"/>
          </p:cNvSpPr>
          <p:nvPr>
            <p:ph type="body" sz="quarter" idx="29"/>
          </p:nvPr>
        </p:nvSpPr>
        <p:spPr>
          <a:xfrm>
            <a:off x="9636502" y="2353096"/>
            <a:ext cx="1997026" cy="1138966"/>
          </a:xfrm>
        </p:spPr>
        <p:txBody>
          <a:bodyPr>
            <a:noAutofit/>
          </a:bodyPr>
          <a:lstStyle>
            <a:lvl1pPr marL="0" indent="0">
              <a:lnSpc>
                <a:spcPct val="78000"/>
              </a:lnSpc>
              <a:spcAft>
                <a:spcPts val="0"/>
              </a:spcAft>
              <a:buNone/>
              <a:defRPr sz="1400" b="1" i="0" cap="none" baseline="0">
                <a:solidFill>
                  <a:schemeClr val="tx1"/>
                </a:solidFill>
                <a:latin typeface="Paris2024 Semibold" panose="02010503030201020103" pitchFamily="2" charset="77"/>
              </a:defRPr>
            </a:lvl1pPr>
          </a:lstStyle>
          <a:p>
            <a:pPr lvl="0"/>
            <a:endParaRPr lang="fr-FR"/>
          </a:p>
        </p:txBody>
      </p:sp>
      <p:sp>
        <p:nvSpPr>
          <p:cNvPr id="9" name="Espace réservé du texte 11">
            <a:extLst>
              <a:ext uri="{FF2B5EF4-FFF2-40B4-BE49-F238E27FC236}">
                <a16:creationId xmlns:a16="http://schemas.microsoft.com/office/drawing/2014/main" id="{A62B6B20-F06D-B649-8050-842CB0D671EC}"/>
              </a:ext>
            </a:extLst>
          </p:cNvPr>
          <p:cNvSpPr>
            <a:spLocks noGrp="1"/>
          </p:cNvSpPr>
          <p:nvPr>
            <p:ph type="body" sz="quarter" idx="30"/>
          </p:nvPr>
        </p:nvSpPr>
        <p:spPr>
          <a:xfrm>
            <a:off x="533932" y="4379119"/>
            <a:ext cx="2683125" cy="519953"/>
          </a:xfrm>
        </p:spPr>
        <p:txBody>
          <a:bodyPr>
            <a:noAutofit/>
          </a:bodyPr>
          <a:lstStyle>
            <a:lvl1pPr marL="0" indent="0">
              <a:lnSpc>
                <a:spcPct val="78000"/>
              </a:lnSpc>
              <a:spcAft>
                <a:spcPts val="0"/>
              </a:spcAft>
              <a:buNone/>
              <a:defRPr sz="2400" b="1" i="0" cap="all" baseline="0">
                <a:solidFill>
                  <a:schemeClr val="tx1"/>
                </a:solidFill>
                <a:latin typeface="Paris2024" panose="02010503030201020103" pitchFamily="2" charset="0"/>
              </a:defRPr>
            </a:lvl1pPr>
          </a:lstStyle>
          <a:p>
            <a:pPr lvl="0"/>
            <a:endParaRPr lang="fr-FR"/>
          </a:p>
        </p:txBody>
      </p:sp>
      <p:sp>
        <p:nvSpPr>
          <p:cNvPr id="10" name="Espace réservé du texte 11">
            <a:extLst>
              <a:ext uri="{FF2B5EF4-FFF2-40B4-BE49-F238E27FC236}">
                <a16:creationId xmlns:a16="http://schemas.microsoft.com/office/drawing/2014/main" id="{1FB52000-A494-4240-8555-B48A494033AF}"/>
              </a:ext>
            </a:extLst>
          </p:cNvPr>
          <p:cNvSpPr>
            <a:spLocks noGrp="1"/>
          </p:cNvSpPr>
          <p:nvPr>
            <p:ph type="body" sz="quarter" idx="31"/>
          </p:nvPr>
        </p:nvSpPr>
        <p:spPr>
          <a:xfrm>
            <a:off x="4096149" y="4639096"/>
            <a:ext cx="1997026" cy="1138966"/>
          </a:xfrm>
        </p:spPr>
        <p:txBody>
          <a:bodyPr>
            <a:noAutofit/>
          </a:bodyPr>
          <a:lstStyle>
            <a:lvl1pPr marL="0" indent="0">
              <a:lnSpc>
                <a:spcPct val="78000"/>
              </a:lnSpc>
              <a:spcAft>
                <a:spcPts val="0"/>
              </a:spcAft>
              <a:buNone/>
              <a:defRPr sz="1400" b="1" i="0" cap="none" baseline="0">
                <a:solidFill>
                  <a:schemeClr val="tx1"/>
                </a:solidFill>
                <a:latin typeface="Paris2024 Semibold" panose="02010503030201020103" pitchFamily="2" charset="77"/>
              </a:defRPr>
            </a:lvl1pPr>
          </a:lstStyle>
          <a:p>
            <a:pPr lvl="0"/>
            <a:endParaRPr lang="fr-FR"/>
          </a:p>
        </p:txBody>
      </p:sp>
      <p:sp>
        <p:nvSpPr>
          <p:cNvPr id="11" name="Espace réservé du texte 11">
            <a:extLst>
              <a:ext uri="{FF2B5EF4-FFF2-40B4-BE49-F238E27FC236}">
                <a16:creationId xmlns:a16="http://schemas.microsoft.com/office/drawing/2014/main" id="{3C18C54C-5EC5-3E48-A57F-8271760D0561}"/>
              </a:ext>
            </a:extLst>
          </p:cNvPr>
          <p:cNvSpPr>
            <a:spLocks noGrp="1"/>
          </p:cNvSpPr>
          <p:nvPr>
            <p:ph type="body" sz="quarter" idx="32"/>
          </p:nvPr>
        </p:nvSpPr>
        <p:spPr>
          <a:xfrm>
            <a:off x="6866325" y="4639096"/>
            <a:ext cx="1997026" cy="1138966"/>
          </a:xfrm>
        </p:spPr>
        <p:txBody>
          <a:bodyPr>
            <a:noAutofit/>
          </a:bodyPr>
          <a:lstStyle>
            <a:lvl1pPr marL="0" indent="0">
              <a:lnSpc>
                <a:spcPct val="78000"/>
              </a:lnSpc>
              <a:spcAft>
                <a:spcPts val="0"/>
              </a:spcAft>
              <a:buNone/>
              <a:defRPr sz="1400" b="1" i="0" cap="none" baseline="0">
                <a:solidFill>
                  <a:schemeClr val="tx1"/>
                </a:solidFill>
                <a:latin typeface="Paris2024 Semibold" panose="02010503030201020103" pitchFamily="2" charset="77"/>
              </a:defRPr>
            </a:lvl1pPr>
          </a:lstStyle>
          <a:p>
            <a:pPr lvl="0"/>
            <a:endParaRPr lang="fr-FR"/>
          </a:p>
        </p:txBody>
      </p:sp>
      <p:sp>
        <p:nvSpPr>
          <p:cNvPr id="12" name="Espace réservé du texte 11">
            <a:extLst>
              <a:ext uri="{FF2B5EF4-FFF2-40B4-BE49-F238E27FC236}">
                <a16:creationId xmlns:a16="http://schemas.microsoft.com/office/drawing/2014/main" id="{B2BE357A-6B5F-564D-AF73-C25E3C6E82F1}"/>
              </a:ext>
            </a:extLst>
          </p:cNvPr>
          <p:cNvSpPr>
            <a:spLocks noGrp="1"/>
          </p:cNvSpPr>
          <p:nvPr>
            <p:ph type="body" sz="quarter" idx="33"/>
          </p:nvPr>
        </p:nvSpPr>
        <p:spPr>
          <a:xfrm>
            <a:off x="9636502" y="4639096"/>
            <a:ext cx="1997026" cy="1138966"/>
          </a:xfrm>
        </p:spPr>
        <p:txBody>
          <a:bodyPr>
            <a:noAutofit/>
          </a:bodyPr>
          <a:lstStyle>
            <a:lvl1pPr marL="0" indent="0">
              <a:lnSpc>
                <a:spcPct val="78000"/>
              </a:lnSpc>
              <a:spcAft>
                <a:spcPts val="0"/>
              </a:spcAft>
              <a:buNone/>
              <a:defRPr sz="1400" b="1" i="0" cap="none" baseline="0">
                <a:solidFill>
                  <a:schemeClr val="tx1"/>
                </a:solidFill>
                <a:latin typeface="Paris2024 Semibold" panose="02010503030201020103" pitchFamily="2" charset="77"/>
              </a:defRPr>
            </a:lvl1pPr>
          </a:lstStyle>
          <a:p>
            <a:pPr lvl="0"/>
            <a:endParaRPr lang="fr-FR"/>
          </a:p>
        </p:txBody>
      </p:sp>
    </p:spTree>
    <p:extLst>
      <p:ext uri="{BB962C8B-B14F-4D97-AF65-F5344CB8AC3E}">
        <p14:creationId xmlns:p14="http://schemas.microsoft.com/office/powerpoint/2010/main" val="52623980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_Slide de fin animé 1">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alimentation, fleur&#10;&#10;Description générée automatiquement">
            <a:extLst>
              <a:ext uri="{FF2B5EF4-FFF2-40B4-BE49-F238E27FC236}">
                <a16:creationId xmlns:a16="http://schemas.microsoft.com/office/drawing/2014/main" id="{95A36EDD-9E79-4241-8591-9091ED4FE7A2}"/>
              </a:ext>
            </a:extLst>
          </p:cNvPr>
          <p:cNvPicPr>
            <a:picLocks noChangeAspect="1"/>
          </p:cNvPicPr>
          <p:nvPr userDrawn="1"/>
        </p:nvPicPr>
        <p:blipFill>
          <a:blip r:embed="rId2"/>
          <a:stretch>
            <a:fillRect/>
          </a:stretch>
        </p:blipFill>
        <p:spPr>
          <a:xfrm>
            <a:off x="3396000" y="729000"/>
            <a:ext cx="5400000" cy="5400000"/>
          </a:xfrm>
          <a:prstGeom prst="rect">
            <a:avLst/>
          </a:prstGeom>
        </p:spPr>
      </p:pic>
    </p:spTree>
    <p:extLst>
      <p:ext uri="{BB962C8B-B14F-4D97-AF65-F5344CB8AC3E}">
        <p14:creationId xmlns:p14="http://schemas.microsoft.com/office/powerpoint/2010/main" val="424415639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Slide de fin fixe">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dessin&#10;&#10;Description générée automatiquement">
            <a:extLst>
              <a:ext uri="{FF2B5EF4-FFF2-40B4-BE49-F238E27FC236}">
                <a16:creationId xmlns:a16="http://schemas.microsoft.com/office/drawing/2014/main" id="{4F50AC8E-6DCF-3244-A300-BD7BD86950B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65460" y="1785990"/>
            <a:ext cx="6258925" cy="3286020"/>
          </a:xfrm>
          <a:prstGeom prst="rect">
            <a:avLst/>
          </a:prstGeom>
        </p:spPr>
      </p:pic>
    </p:spTree>
    <p:extLst>
      <p:ext uri="{BB962C8B-B14F-4D97-AF65-F5344CB8AC3E}">
        <p14:creationId xmlns:p14="http://schemas.microsoft.com/office/powerpoint/2010/main" val="26492635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Vide Blanc">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E716E38-4137-B143-8A92-0E273FEEC84D}"/>
              </a:ext>
            </a:extLst>
          </p:cNvPr>
          <p:cNvSpPr>
            <a:spLocks noGrp="1"/>
          </p:cNvSpPr>
          <p:nvPr>
            <p:ph type="sldNum" sz="quarter" idx="10"/>
          </p:nvPr>
        </p:nvSpPr>
        <p:spPr/>
        <p:txBody>
          <a:bodyPr/>
          <a:lstStyle/>
          <a:p>
            <a:fld id="{357A9C3B-1893-BB49-A95E-3FB6DF1F64D2}" type="slidenum">
              <a:rPr lang="fr-FR" smtClean="0"/>
              <a:pPr/>
              <a:t>‹N°›</a:t>
            </a:fld>
            <a:endParaRPr lang="fr-FR"/>
          </a:p>
        </p:txBody>
      </p:sp>
    </p:spTree>
    <p:extLst>
      <p:ext uri="{BB962C8B-B14F-4D97-AF65-F5344CB8AC3E}">
        <p14:creationId xmlns:p14="http://schemas.microsoft.com/office/powerpoint/2010/main" val="50837115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_Grand texte couleur">
    <p:bg>
      <p:bgPr>
        <a:solidFill>
          <a:schemeClr val="accent3"/>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40CB48A-E443-9049-BC20-BEF715380246}"/>
              </a:ext>
            </a:extLst>
          </p:cNvPr>
          <p:cNvSpPr>
            <a:spLocks noGrp="1"/>
          </p:cNvSpPr>
          <p:nvPr>
            <p:ph type="title" hasCustomPrompt="1"/>
          </p:nvPr>
        </p:nvSpPr>
        <p:spPr>
          <a:xfrm>
            <a:off x="1439008" y="1833196"/>
            <a:ext cx="9313984" cy="3191608"/>
          </a:xfrm>
        </p:spPr>
        <p:txBody>
          <a:bodyPr anchor="ctr">
            <a:noAutofit/>
          </a:bodyPr>
          <a:lstStyle>
            <a:lvl1pPr algn="ctr">
              <a:lnSpc>
                <a:spcPct val="78000"/>
              </a:lnSpc>
              <a:defRPr sz="8800">
                <a:solidFill>
                  <a:schemeClr val="tx1"/>
                </a:solidFill>
              </a:defRPr>
            </a:lvl1pPr>
          </a:lstStyle>
          <a:p>
            <a:r>
              <a:rPr lang="fr-FR" err="1"/>
              <a:t>Lorem</a:t>
            </a:r>
            <a:r>
              <a:rPr lang="fr-FR"/>
              <a:t> </a:t>
            </a:r>
            <a:r>
              <a:rPr lang="fr-FR" err="1"/>
              <a:t>ipsum</a:t>
            </a:r>
            <a:r>
              <a:rPr lang="fr-FR"/>
              <a:t> </a:t>
            </a:r>
            <a:r>
              <a:rPr lang="fr-FR" err="1"/>
              <a:t>dolor</a:t>
            </a:r>
            <a:r>
              <a:rPr lang="fr-FR"/>
              <a:t> </a:t>
            </a:r>
            <a:r>
              <a:rPr lang="fr-FR" err="1"/>
              <a:t>sit</a:t>
            </a:r>
            <a:r>
              <a:rPr lang="fr-FR"/>
              <a:t> </a:t>
            </a:r>
            <a:r>
              <a:rPr lang="fr-FR" err="1"/>
              <a:t>amet</a:t>
            </a:r>
            <a:endParaRPr lang="fr-FR"/>
          </a:p>
        </p:txBody>
      </p:sp>
    </p:spTree>
    <p:extLst>
      <p:ext uri="{BB962C8B-B14F-4D97-AF65-F5344CB8AC3E}">
        <p14:creationId xmlns:p14="http://schemas.microsoft.com/office/powerpoint/2010/main" val="393518793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5_Diapositive de titre">
    <p:bg>
      <p:bgPr>
        <a:solidFill>
          <a:srgbClr val="00004D"/>
        </a:solidFill>
        <a:effectLst/>
      </p:bgPr>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AF127E46-0232-7549-AFFB-81FFBE22E3DC}"/>
              </a:ext>
            </a:extLst>
          </p:cNvPr>
          <p:cNvPicPr>
            <a:picLocks noChangeAspect="1"/>
          </p:cNvPicPr>
          <p:nvPr userDrawn="1"/>
        </p:nvPicPr>
        <p:blipFill>
          <a:blip r:embed="rId2"/>
          <a:srcRect/>
          <a:stretch/>
        </p:blipFill>
        <p:spPr>
          <a:xfrm>
            <a:off x="4762" y="0"/>
            <a:ext cx="12182475" cy="6858000"/>
          </a:xfrm>
          <a:prstGeom prst="rect">
            <a:avLst/>
          </a:prstGeom>
        </p:spPr>
      </p:pic>
      <p:sp>
        <p:nvSpPr>
          <p:cNvPr id="9" name="Titre 8">
            <a:extLst>
              <a:ext uri="{FF2B5EF4-FFF2-40B4-BE49-F238E27FC236}">
                <a16:creationId xmlns:a16="http://schemas.microsoft.com/office/drawing/2014/main" id="{81AF8E26-F7F7-F742-AB2D-2A61A5EA2E63}"/>
              </a:ext>
            </a:extLst>
          </p:cNvPr>
          <p:cNvSpPr>
            <a:spLocks noGrp="1"/>
          </p:cNvSpPr>
          <p:nvPr>
            <p:ph type="title"/>
          </p:nvPr>
        </p:nvSpPr>
        <p:spPr>
          <a:xfrm>
            <a:off x="532245" y="5142519"/>
            <a:ext cx="7915155" cy="711835"/>
          </a:xfrm>
        </p:spPr>
        <p:txBody>
          <a:bodyPr anchor="b">
            <a:normAutofit/>
          </a:bodyPr>
          <a:lstStyle>
            <a:lvl1pPr algn="l">
              <a:lnSpc>
                <a:spcPct val="80000"/>
              </a:lnSpc>
              <a:defRPr lang="fr-FR" sz="4400" b="1" kern="1200" dirty="0">
                <a:solidFill>
                  <a:schemeClr val="bg1"/>
                </a:solidFill>
                <a:effectLst/>
                <a:latin typeface="Source Sans Pro" panose="020B0503030403020204" pitchFamily="34" charset="77"/>
                <a:ea typeface="Calibri" panose="020F0502020204030204" pitchFamily="34" charset="0"/>
                <a:cs typeface="Times New Roman" panose="02020603050405020304" pitchFamily="18" charset="0"/>
              </a:defRPr>
            </a:lvl1pPr>
          </a:lstStyle>
          <a:p>
            <a:r>
              <a:rPr lang="fr-FR"/>
              <a:t>Modifiez le style du titre</a:t>
            </a:r>
          </a:p>
        </p:txBody>
      </p:sp>
      <p:sp>
        <p:nvSpPr>
          <p:cNvPr id="10" name="Espace réservé du texte 11">
            <a:extLst>
              <a:ext uri="{FF2B5EF4-FFF2-40B4-BE49-F238E27FC236}">
                <a16:creationId xmlns:a16="http://schemas.microsoft.com/office/drawing/2014/main" id="{A37DBB4E-7688-2443-A488-4E49C8636470}"/>
              </a:ext>
            </a:extLst>
          </p:cNvPr>
          <p:cNvSpPr>
            <a:spLocks noGrp="1"/>
          </p:cNvSpPr>
          <p:nvPr>
            <p:ph type="body" sz="quarter" idx="10" hasCustomPrompt="1"/>
          </p:nvPr>
        </p:nvSpPr>
        <p:spPr>
          <a:xfrm>
            <a:off x="532000" y="5803829"/>
            <a:ext cx="7915591" cy="457200"/>
          </a:xfrm>
        </p:spPr>
        <p:txBody>
          <a:bodyPr>
            <a:normAutofit/>
          </a:bodyPr>
          <a:lstStyle>
            <a:lvl1pPr algn="l">
              <a:buNone/>
              <a:defRPr lang="fr-FR" sz="2000" kern="1200" cap="all" dirty="0">
                <a:solidFill>
                  <a:schemeClr val="bg1"/>
                </a:solidFill>
                <a:effectLst/>
                <a:latin typeface="Source Sans Pro" panose="020B0503030403020204" pitchFamily="34" charset="77"/>
                <a:ea typeface="Calibri" panose="020F0502020204030204" pitchFamily="34" charset="0"/>
                <a:cs typeface="Times New Roman (Corps CS)"/>
              </a:defRPr>
            </a:lvl1pPr>
          </a:lstStyle>
          <a:p>
            <a:pPr lvl="0"/>
            <a:r>
              <a:rPr lang="fr-FR"/>
              <a:t>Sous-titre du document</a:t>
            </a:r>
          </a:p>
        </p:txBody>
      </p:sp>
    </p:spTree>
    <p:extLst>
      <p:ext uri="{BB962C8B-B14F-4D97-AF65-F5344CB8AC3E}">
        <p14:creationId xmlns:p14="http://schemas.microsoft.com/office/powerpoint/2010/main" val="206406391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Couverture_1">
    <p:bg>
      <p:bgPr>
        <a:solidFill>
          <a:schemeClr val="tx1"/>
        </a:solidFill>
        <a:effectLst/>
      </p:bgPr>
    </p:bg>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0E78CA43-E349-8F49-9E09-C8ADBEC9EB80}"/>
              </a:ext>
            </a:extLst>
          </p:cNvPr>
          <p:cNvSpPr>
            <a:spLocks noGrp="1"/>
          </p:cNvSpPr>
          <p:nvPr>
            <p:ph type="pic" sz="quarter" idx="10"/>
          </p:nvPr>
        </p:nvSpPr>
        <p:spPr>
          <a:xfrm>
            <a:off x="0" y="0"/>
            <a:ext cx="12192000" cy="6858000"/>
          </a:xfrm>
          <a:prstGeom prst="rect">
            <a:avLst/>
          </a:prstGeom>
          <a:noFill/>
        </p:spPr>
        <p:txBody>
          <a:bodyPr/>
          <a:lstStyle>
            <a:lvl1pPr>
              <a:defRPr>
                <a:noFill/>
              </a:defRPr>
            </a:lvl1pPr>
          </a:lstStyle>
          <a:p>
            <a:r>
              <a:rPr lang="fr-FR"/>
              <a:t>Cliquez sur l'icône pour ajouter une image</a:t>
            </a:r>
          </a:p>
        </p:txBody>
      </p:sp>
      <p:sp>
        <p:nvSpPr>
          <p:cNvPr id="12" name="Espace réservé du texte 8">
            <a:extLst>
              <a:ext uri="{FF2B5EF4-FFF2-40B4-BE49-F238E27FC236}">
                <a16:creationId xmlns:a16="http://schemas.microsoft.com/office/drawing/2014/main" id="{A1C4F9CA-B041-F446-8010-9C3C89EE948D}"/>
              </a:ext>
            </a:extLst>
          </p:cNvPr>
          <p:cNvSpPr>
            <a:spLocks noGrp="1"/>
          </p:cNvSpPr>
          <p:nvPr>
            <p:ph type="body" sz="quarter" idx="15" hasCustomPrompt="1"/>
          </p:nvPr>
        </p:nvSpPr>
        <p:spPr>
          <a:xfrm>
            <a:off x="9254669" y="6517753"/>
            <a:ext cx="2799071" cy="276999"/>
          </a:xfrm>
          <a:prstGeom prst="rect">
            <a:avLst/>
          </a:prstGeom>
        </p:spPr>
        <p:txBody>
          <a:bodyPr anchor="ctr"/>
          <a:lstStyle>
            <a:lvl1pPr algn="r">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3" name="Titre 1">
            <a:extLst>
              <a:ext uri="{FF2B5EF4-FFF2-40B4-BE49-F238E27FC236}">
                <a16:creationId xmlns:a16="http://schemas.microsoft.com/office/drawing/2014/main" id="{7801D57B-5B9F-8843-A224-3EFF5F08C555}"/>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spTree>
    <p:extLst>
      <p:ext uri="{BB962C8B-B14F-4D97-AF65-F5344CB8AC3E}">
        <p14:creationId xmlns:p14="http://schemas.microsoft.com/office/powerpoint/2010/main" val="222893454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hapitre 5">
    <p:bg>
      <p:bgPr>
        <a:solidFill>
          <a:srgbClr val="A8B2DE"/>
        </a:solidFill>
        <a:effectLst/>
      </p:bgPr>
    </p:bg>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231CE45-F0B0-BD28-E64C-723C90B86BAC}"/>
              </a:ext>
            </a:extLst>
          </p:cNvPr>
          <p:cNvSpPr/>
          <p:nvPr userDrawn="1"/>
        </p:nvSpPr>
        <p:spPr>
          <a:xfrm rot="5400000">
            <a:off x="2667000" y="-2667000"/>
            <a:ext cx="6858000" cy="12192000"/>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Espace réservé du texte 2">
            <a:extLst>
              <a:ext uri="{FF2B5EF4-FFF2-40B4-BE49-F238E27FC236}">
                <a16:creationId xmlns:a16="http://schemas.microsoft.com/office/drawing/2014/main" id="{09844961-88BE-182C-0A16-D888B90D2C00}"/>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rgbClr val="A8B2DE"/>
                </a:solidFill>
                <a:latin typeface="Paris2024 Black" panose="02010503030201020103" pitchFamily="2" charset="0"/>
              </a:defRPr>
            </a:lvl1pPr>
          </a:lstStyle>
          <a:p>
            <a:pPr lvl="0"/>
            <a:r>
              <a:rPr lang="fr-FR"/>
              <a:t>#</a:t>
            </a:r>
          </a:p>
        </p:txBody>
      </p:sp>
      <p:sp>
        <p:nvSpPr>
          <p:cNvPr id="6" name="Espace réservé du texte 2">
            <a:extLst>
              <a:ext uri="{FF2B5EF4-FFF2-40B4-BE49-F238E27FC236}">
                <a16:creationId xmlns:a16="http://schemas.microsoft.com/office/drawing/2014/main" id="{136D509E-F5A5-8E5C-C188-33BD16538DCC}"/>
              </a:ext>
            </a:extLst>
          </p:cNvPr>
          <p:cNvSpPr>
            <a:spLocks noGrp="1"/>
          </p:cNvSpPr>
          <p:nvPr>
            <p:ph type="body" sz="quarter" idx="36" hasCustomPrompt="1"/>
          </p:nvPr>
        </p:nvSpPr>
        <p:spPr>
          <a:xfrm>
            <a:off x="229517" y="4212736"/>
            <a:ext cx="4032000" cy="4147420"/>
          </a:xfrm>
          <a:prstGeom prst="rect">
            <a:avLst/>
          </a:prstGeom>
        </p:spPr>
        <p:txBody>
          <a:bodyPr anchor="ctr">
            <a:noAutofit/>
          </a:bodyPr>
          <a:lstStyle>
            <a:lvl1pPr algn="ctr">
              <a:defRPr sz="35000" b="1" i="1">
                <a:solidFill>
                  <a:srgbClr val="A8B2DE"/>
                </a:solidFill>
                <a:latin typeface="Paris2024 Black" panose="02010503030201020103" pitchFamily="2" charset="0"/>
              </a:defRPr>
            </a:lvl1pPr>
          </a:lstStyle>
          <a:p>
            <a:pPr lvl="0"/>
            <a:r>
              <a:rPr lang="fr-FR"/>
              <a:t>#</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1" name="Espace réservé du texte 2">
            <a:extLst>
              <a:ext uri="{FF2B5EF4-FFF2-40B4-BE49-F238E27FC236}">
                <a16:creationId xmlns:a16="http://schemas.microsoft.com/office/drawing/2014/main" id="{0A631212-00E1-7C4E-DB02-BE843A11A4C7}"/>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bg1"/>
                </a:solidFill>
                <a:latin typeface="Paris2024 Black" panose="02010503030201020103" pitchFamily="2" charset="0"/>
              </a:defRPr>
            </a:lvl1pPr>
          </a:lstStyle>
          <a:p>
            <a:pPr lvl="0"/>
            <a:r>
              <a:rPr lang="fr-FR"/>
              <a:t>#</a:t>
            </a:r>
          </a:p>
        </p:txBody>
      </p:sp>
      <p:sp>
        <p:nvSpPr>
          <p:cNvPr id="14" name="Titre 1">
            <a:extLst>
              <a:ext uri="{FF2B5EF4-FFF2-40B4-BE49-F238E27FC236}">
                <a16:creationId xmlns:a16="http://schemas.microsoft.com/office/drawing/2014/main" id="{80336829-F30C-01F2-19B2-055AD122EC67}"/>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1"/>
                </a:solidFill>
                <a:latin typeface="Paris2024 Black" panose="02010503030201020103" pitchFamily="2" charset="0"/>
                <a:ea typeface="+mj-ea"/>
                <a:cs typeface="+mj-cs"/>
              </a:defRPr>
            </a:lvl1pPr>
          </a:lstStyle>
          <a:p>
            <a:r>
              <a:rPr lang="fr-FR"/>
              <a:t>Titre du chapitre</a:t>
            </a:r>
          </a:p>
        </p:txBody>
      </p:sp>
      <p:sp>
        <p:nvSpPr>
          <p:cNvPr id="15" name="Espace réservé du texte 8">
            <a:extLst>
              <a:ext uri="{FF2B5EF4-FFF2-40B4-BE49-F238E27FC236}">
                <a16:creationId xmlns:a16="http://schemas.microsoft.com/office/drawing/2014/main" id="{4372913A-D257-F965-0A83-D693D2468396}"/>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du chapitre</a:t>
            </a:r>
          </a:p>
        </p:txBody>
      </p:sp>
      <p:sp>
        <p:nvSpPr>
          <p:cNvPr id="3" name="Espace réservé de la date 14">
            <a:extLst>
              <a:ext uri="{FF2B5EF4-FFF2-40B4-BE49-F238E27FC236}">
                <a16:creationId xmlns:a16="http://schemas.microsoft.com/office/drawing/2014/main" id="{525A5E35-9201-ACDC-F932-7CB8EA88BBC1}"/>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113690730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pic>
        <p:nvPicPr>
          <p:cNvPr id="16" name="Image 15">
            <a:extLst>
              <a:ext uri="{FF2B5EF4-FFF2-40B4-BE49-F238E27FC236}">
                <a16:creationId xmlns:a16="http://schemas.microsoft.com/office/drawing/2014/main" id="{0129AC35-89A0-3D4C-81BF-39936D4E2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328" y="336808"/>
            <a:ext cx="2561981" cy="1350000"/>
          </a:xfrm>
          <a:prstGeom prst="rect">
            <a:avLst/>
          </a:prstGeom>
        </p:spPr>
      </p:pic>
      <p:sp>
        <p:nvSpPr>
          <p:cNvPr id="12" name="Titre 1">
            <a:extLst>
              <a:ext uri="{FF2B5EF4-FFF2-40B4-BE49-F238E27FC236}">
                <a16:creationId xmlns:a16="http://schemas.microsoft.com/office/drawing/2014/main" id="{DF44C224-2FE5-E04F-98B6-303FC83E51F4}"/>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Tree>
    <p:extLst>
      <p:ext uri="{BB962C8B-B14F-4D97-AF65-F5344CB8AC3E}">
        <p14:creationId xmlns:p14="http://schemas.microsoft.com/office/powerpoint/2010/main" val="3101213042"/>
      </p:ext>
    </p:extLst>
  </p:cSld>
  <p:clrMapOvr>
    <a:masterClrMapping/>
  </p:clrMapOvr>
  <p:transitio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Sommair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554448"/>
          </a:xfrm>
        </p:spPr>
        <p:txBody>
          <a:bodyPr>
            <a:noAutofit/>
          </a:bodyPr>
          <a:lstStyle>
            <a:lvl1pPr>
              <a:defRPr sz="8800"/>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texte 11">
            <a:extLst>
              <a:ext uri="{FF2B5EF4-FFF2-40B4-BE49-F238E27FC236}">
                <a16:creationId xmlns:a16="http://schemas.microsoft.com/office/drawing/2014/main" id="{EA2EC948-1B5B-934C-BEB9-596BEDE4787B}"/>
              </a:ext>
            </a:extLst>
          </p:cNvPr>
          <p:cNvSpPr>
            <a:spLocks noGrp="1"/>
          </p:cNvSpPr>
          <p:nvPr>
            <p:ph type="body" sz="quarter" idx="40" hasCustomPrompt="1"/>
          </p:nvPr>
        </p:nvSpPr>
        <p:spPr>
          <a:xfrm>
            <a:off x="5067300"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5" name="Espace réservé du texte 11">
            <a:extLst>
              <a:ext uri="{FF2B5EF4-FFF2-40B4-BE49-F238E27FC236}">
                <a16:creationId xmlns:a16="http://schemas.microsoft.com/office/drawing/2014/main" id="{1093678B-EAB0-A949-A91D-B340674D82D9}"/>
              </a:ext>
            </a:extLst>
          </p:cNvPr>
          <p:cNvSpPr>
            <a:spLocks noGrp="1"/>
          </p:cNvSpPr>
          <p:nvPr>
            <p:ph type="body" sz="quarter" idx="41" hasCustomPrompt="1"/>
          </p:nvPr>
        </p:nvSpPr>
        <p:spPr>
          <a:xfrm>
            <a:off x="1353432"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6" name="Espace réservé du texte 11">
            <a:extLst>
              <a:ext uri="{FF2B5EF4-FFF2-40B4-BE49-F238E27FC236}">
                <a16:creationId xmlns:a16="http://schemas.microsoft.com/office/drawing/2014/main" id="{A5B3D544-7D8D-1C44-AC1D-9822FC0F6DDB}"/>
              </a:ext>
            </a:extLst>
          </p:cNvPr>
          <p:cNvSpPr>
            <a:spLocks noGrp="1"/>
          </p:cNvSpPr>
          <p:nvPr>
            <p:ph type="body" sz="quarter" idx="42" hasCustomPrompt="1"/>
          </p:nvPr>
        </p:nvSpPr>
        <p:spPr>
          <a:xfrm>
            <a:off x="8781168"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Tree>
    <p:extLst>
      <p:ext uri="{BB962C8B-B14F-4D97-AF65-F5344CB8AC3E}">
        <p14:creationId xmlns:p14="http://schemas.microsoft.com/office/powerpoint/2010/main" val="1828916809"/>
      </p:ext>
    </p:extLst>
  </p:cSld>
  <p:clrMapOvr>
    <a:masterClrMapping/>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Sommaire Blanc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410756"/>
          </a:xfrm>
        </p:spPr>
        <p:txBody>
          <a:bodyPr>
            <a:noAutofit/>
          </a:bodyPr>
          <a:lstStyle>
            <a:lvl1pPr>
              <a:defRPr sz="8800"/>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934623838"/>
      </p:ext>
    </p:extLst>
  </p:cSld>
  <p:clrMapOvr>
    <a:masterClrMapping/>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Sommaire Blanc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240939"/>
          </a:xfrm>
        </p:spPr>
        <p:txBody>
          <a:bodyPr>
            <a:noAutofit/>
          </a:bodyPr>
          <a:lstStyle>
            <a:lvl1pPr>
              <a:defRPr sz="8800"/>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174337925"/>
      </p:ext>
    </p:extLst>
  </p:cSld>
  <p:clrMapOvr>
    <a:masterClrMapping/>
  </p:clrMapOvr>
  <p:transition>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Sommaire Noir_1">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91530542-1D11-B743-A949-763A6BFD1236}"/>
              </a:ext>
            </a:extLst>
          </p:cNvPr>
          <p:cNvSpPr>
            <a:spLocks noGrp="1"/>
          </p:cNvSpPr>
          <p:nvPr>
            <p:ph type="body" sz="quarter" idx="35" hasCustomPrompt="1"/>
          </p:nvPr>
        </p:nvSpPr>
        <p:spPr>
          <a:xfrm>
            <a:off x="135550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0597DDC3-9AA3-E34C-BD09-0506204D122D}"/>
              </a:ext>
            </a:extLst>
          </p:cNvPr>
          <p:cNvSpPr>
            <a:spLocks noGrp="1"/>
          </p:cNvSpPr>
          <p:nvPr>
            <p:ph type="body" sz="quarter" idx="37" hasCustomPrompt="1"/>
          </p:nvPr>
        </p:nvSpPr>
        <p:spPr>
          <a:xfrm>
            <a:off x="506789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F69362EE-2128-4147-900F-09DFE9E060EC}"/>
              </a:ext>
            </a:extLst>
          </p:cNvPr>
          <p:cNvSpPr>
            <a:spLocks noGrp="1"/>
          </p:cNvSpPr>
          <p:nvPr>
            <p:ph type="body" sz="quarter" idx="39" hasCustomPrompt="1"/>
          </p:nvPr>
        </p:nvSpPr>
        <p:spPr>
          <a:xfrm>
            <a:off x="8782351"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602358875"/>
      </p:ext>
    </p:extLst>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Sommaire Noir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537762810"/>
      </p:ext>
    </p:extLst>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Sommaire Noir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021595"/>
          </a:xfrm>
        </p:spPr>
        <p:txBody>
          <a:bodyPr>
            <a:noAutofit/>
          </a:bodyPr>
          <a:lstStyle>
            <a:lvl1pPr>
              <a:defRPr sz="8800">
                <a:solidFill>
                  <a:schemeClr val="bg1"/>
                </a:solidFill>
              </a:defRPr>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771597322"/>
      </p:ext>
    </p:extLst>
  </p:cSld>
  <p:clrMapOvr>
    <a:masterClrMapping/>
  </p:clrMapOvr>
  <p:transition>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Chapitre_1">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p:nvSpPr>
        <p:spPr>
          <a:xfrm>
            <a:off x="4053946" y="0"/>
            <a:ext cx="8138054" cy="6876826"/>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tx1"/>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88E50E6D-0897-F648-857E-C8FA475B0FA8}"/>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bg1"/>
                </a:solidFill>
              </a:defRPr>
            </a:lvl1pPr>
          </a:lstStyle>
          <a:p>
            <a:r>
              <a:rPr lang="fr-FR"/>
              <a:t>Modifiez le style du titre</a:t>
            </a:r>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Tree>
    <p:extLst>
      <p:ext uri="{BB962C8B-B14F-4D97-AF65-F5344CB8AC3E}">
        <p14:creationId xmlns:p14="http://schemas.microsoft.com/office/powerpoint/2010/main" val="2415406866"/>
      </p:ext>
    </p:extLst>
  </p:cSld>
  <p:clrMapOvr>
    <a:masterClrMapping/>
  </p:clrMapOvr>
  <p:transitio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Chapitre_2">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p:nvSpPr>
        <p:spPr>
          <a:xfrm flipH="1">
            <a:off x="0" y="0"/>
            <a:ext cx="4053946"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accent3"/>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tx1"/>
            </a:solidFill>
          </a:ln>
        </p:spPr>
        <p:txBody>
          <a:bodyPr/>
          <a:lstStyle>
            <a:lvl1pPr>
              <a:defRPr>
                <a:solidFill>
                  <a:schemeClr val="tx1"/>
                </a:solidFill>
              </a:defRPr>
            </a:lvl1pPr>
          </a:lstStyle>
          <a:p>
            <a:fld id="{B0A748EA-4192-4545-B323-8C43BBEE3E97}" type="slidenum">
              <a:rPr lang="fr-FR" smtClean="0"/>
              <a:t>‹N°›</a:t>
            </a:fld>
            <a:endParaRPr lang="fr-FR"/>
          </a:p>
        </p:txBody>
      </p:sp>
      <p:sp>
        <p:nvSpPr>
          <p:cNvPr id="9" name="Titre 1">
            <a:extLst>
              <a:ext uri="{FF2B5EF4-FFF2-40B4-BE49-F238E27FC236}">
                <a16:creationId xmlns:a16="http://schemas.microsoft.com/office/drawing/2014/main" id="{BAC7F4FF-D136-C64E-90EB-A2F7AF898273}"/>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tx1"/>
                </a:solidFill>
              </a:defRPr>
            </a:lvl1pPr>
          </a:lstStyle>
          <a:p>
            <a:r>
              <a:rPr lang="fr-FR"/>
              <a:t>Modifiez le style du titre</a:t>
            </a:r>
          </a:p>
        </p:txBody>
      </p:sp>
    </p:spTree>
    <p:extLst>
      <p:ext uri="{BB962C8B-B14F-4D97-AF65-F5344CB8AC3E}">
        <p14:creationId xmlns:p14="http://schemas.microsoft.com/office/powerpoint/2010/main" val="3138641544"/>
      </p:ext>
    </p:extLst>
  </p:cSld>
  <p:clrMapOvr>
    <a:masterClrMapping/>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Sous partie_1">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2BEDA7F4-C717-1048-A934-BA2BB55E87F0}"/>
              </a:ext>
            </a:extLst>
          </p:cNvPr>
          <p:cNvSpPr/>
          <p:nvPr/>
        </p:nvSpPr>
        <p:spPr>
          <a:xfrm>
            <a:off x="0" y="0"/>
            <a:ext cx="4053945"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9" name="Espace réservé pour une image  13">
            <a:extLst>
              <a:ext uri="{FF2B5EF4-FFF2-40B4-BE49-F238E27FC236}">
                <a16:creationId xmlns:a16="http://schemas.microsoft.com/office/drawing/2014/main" id="{667C99C9-D20B-DF4B-A210-4932924A9016}"/>
              </a:ext>
            </a:extLst>
          </p:cNvPr>
          <p:cNvSpPr>
            <a:spLocks noGrp="1" noChangeAspect="1"/>
          </p:cNvSpPr>
          <p:nvPr>
            <p:ph type="pic" sz="quarter" idx="33"/>
          </p:nvPr>
        </p:nvSpPr>
        <p:spPr>
          <a:xfrm>
            <a:off x="6425485" y="1171662"/>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7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8C46E942-9CAC-BB49-8B19-6435D4492197}"/>
              </a:ext>
            </a:extLst>
          </p:cNvPr>
          <p:cNvSpPr>
            <a:spLocks noGrp="1"/>
          </p:cNvSpPr>
          <p:nvPr>
            <p:ph type="body" sz="quarter" idx="51" hasCustomPrompt="1"/>
          </p:nvPr>
        </p:nvSpPr>
        <p:spPr>
          <a:xfrm>
            <a:off x="6532855" y="5358736"/>
            <a:ext cx="2420145" cy="199102"/>
          </a:xfrm>
          <a:prstGeom prst="rect">
            <a:avLst/>
          </a:prstGeom>
        </p:spPr>
        <p:txBody>
          <a:bodyPr anchor="ctr"/>
          <a:lstStyle>
            <a:lvl1pPr algn="l">
              <a:defRPr lang="fr-FR" sz="800" b="0" i="0" kern="1200" dirty="0">
                <a:solidFill>
                  <a:schemeClr val="bg1">
                    <a:lumMod val="6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1" name="Espace réservé du texte 10">
            <a:extLst>
              <a:ext uri="{FF2B5EF4-FFF2-40B4-BE49-F238E27FC236}">
                <a16:creationId xmlns:a16="http://schemas.microsoft.com/office/drawing/2014/main" id="{B0123882-E77E-4D4A-9527-D758B4C276F9}"/>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98835858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hapitre_Sous-partie 1">
    <p:bg>
      <p:bgPr>
        <a:gradFill>
          <a:gsLst>
            <a:gs pos="0">
              <a:schemeClr val="accent5"/>
            </a:gs>
            <a:gs pos="99000">
              <a:schemeClr val="accent4"/>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6" name="Espace réservé du texte 2">
            <a:extLst>
              <a:ext uri="{FF2B5EF4-FFF2-40B4-BE49-F238E27FC236}">
                <a16:creationId xmlns:a16="http://schemas.microsoft.com/office/drawing/2014/main" id="{E51B5DE7-5F84-EC00-5446-0D1731067E21}"/>
              </a:ext>
            </a:extLst>
          </p:cNvPr>
          <p:cNvSpPr>
            <a:spLocks noGrp="1"/>
          </p:cNvSpPr>
          <p:nvPr>
            <p:ph type="body" sz="quarter" idx="34" hasCustomPrompt="1"/>
          </p:nvPr>
        </p:nvSpPr>
        <p:spPr>
          <a:xfrm>
            <a:off x="710906" y="2636430"/>
            <a:ext cx="10952291" cy="5433188"/>
          </a:xfrm>
          <a:prstGeom prst="rect">
            <a:avLst/>
          </a:prstGeom>
          <a:noFill/>
        </p:spPr>
        <p:txBody>
          <a:bodyPr anchor="ctr">
            <a:noAutofit/>
          </a:bodyPr>
          <a:lstStyle>
            <a:lvl1pPr algn="r">
              <a:defRPr sz="35000" b="1" i="1">
                <a:ln w="25400">
                  <a:solidFill>
                    <a:schemeClr val="bg1"/>
                  </a:solidFill>
                </a:ln>
                <a:noFill/>
                <a:latin typeface="Paris2024 Black" panose="02010503030201020103" pitchFamily="2" charset="0"/>
              </a:defRPr>
            </a:lvl1pPr>
          </a:lstStyle>
          <a:p>
            <a:pPr lvl="0"/>
            <a:r>
              <a:rPr lang="fr-FR"/>
              <a:t>01.1</a:t>
            </a:r>
          </a:p>
        </p:txBody>
      </p:sp>
      <p:sp>
        <p:nvSpPr>
          <p:cNvPr id="17" name="Titre 1">
            <a:extLst>
              <a:ext uri="{FF2B5EF4-FFF2-40B4-BE49-F238E27FC236}">
                <a16:creationId xmlns:a16="http://schemas.microsoft.com/office/drawing/2014/main" id="{4EBE7137-62B1-2237-5059-E06765E44609}"/>
              </a:ext>
            </a:extLst>
          </p:cNvPr>
          <p:cNvSpPr>
            <a:spLocks noGrp="1"/>
          </p:cNvSpPr>
          <p:nvPr>
            <p:ph type="title" hasCustomPrompt="1"/>
          </p:nvPr>
        </p:nvSpPr>
        <p:spPr>
          <a:xfrm>
            <a:off x="629186" y="629093"/>
            <a:ext cx="828000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accent2"/>
                </a:solidFill>
                <a:latin typeface="Paris2024 Black" panose="02010503030201020103" pitchFamily="2" charset="0"/>
                <a:ea typeface="+mj-ea"/>
                <a:cs typeface="+mj-cs"/>
              </a:defRPr>
            </a:lvl1pPr>
          </a:lstStyle>
          <a:p>
            <a:r>
              <a:rPr lang="fr-FR"/>
              <a:t>Titre de la sous-partie</a:t>
            </a:r>
          </a:p>
        </p:txBody>
      </p:sp>
      <p:sp>
        <p:nvSpPr>
          <p:cNvPr id="18" name="Espace réservé du texte 8">
            <a:extLst>
              <a:ext uri="{FF2B5EF4-FFF2-40B4-BE49-F238E27FC236}">
                <a16:creationId xmlns:a16="http://schemas.microsoft.com/office/drawing/2014/main" id="{87F96FBB-D603-11CF-402C-BF6AE45501EE}"/>
              </a:ext>
            </a:extLst>
          </p:cNvPr>
          <p:cNvSpPr>
            <a:spLocks noGrp="1"/>
          </p:cNvSpPr>
          <p:nvPr>
            <p:ph type="body" sz="quarter" idx="14" hasCustomPrompt="1"/>
          </p:nvPr>
        </p:nvSpPr>
        <p:spPr>
          <a:xfrm>
            <a:off x="629187" y="2636430"/>
            <a:ext cx="8293394" cy="1041903"/>
          </a:xfrm>
          <a:prstGeom prst="rect">
            <a:avLst/>
          </a:prstGeom>
        </p:spPr>
        <p:txBody>
          <a:bodyPr anchor="t">
            <a:noAutofit/>
          </a:bodyPr>
          <a:lstStyle>
            <a:lvl1pPr algn="l">
              <a:lnSpc>
                <a:spcPct val="80000"/>
              </a:lnSpc>
              <a:spcAft>
                <a:spcPts val="0"/>
              </a:spcAft>
              <a:defRPr sz="1800" b="1" i="0" cap="none" baseline="0">
                <a:solidFill>
                  <a:schemeClr val="accent2"/>
                </a:solidFill>
                <a:latin typeface="Paris2024" panose="02010503030201020103" pitchFamily="2" charset="0"/>
              </a:defRPr>
            </a:lvl1pPr>
          </a:lstStyle>
          <a:p>
            <a:pPr lvl="0"/>
            <a:r>
              <a:rPr lang="fr-FR"/>
              <a:t>Sous-titre</a:t>
            </a:r>
          </a:p>
        </p:txBody>
      </p:sp>
      <p:sp>
        <p:nvSpPr>
          <p:cNvPr id="2" name="Espace réservé de la date 14">
            <a:extLst>
              <a:ext uri="{FF2B5EF4-FFF2-40B4-BE49-F238E27FC236}">
                <a16:creationId xmlns:a16="http://schemas.microsoft.com/office/drawing/2014/main" id="{28A81621-241F-7E21-D6EB-A8C4E8566AF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89512933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Sous partie_2">
    <p:bg>
      <p:bgPr>
        <a:solidFill>
          <a:schemeClr val="accent3"/>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E5AEAAC-B05F-374E-9FF3-1A8A22763A2B}"/>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3963021" y="0"/>
            <a:ext cx="8228979" cy="6876638"/>
          </a:xfrm>
          <a:prstGeom prst="rect">
            <a:avLst/>
          </a:prstGeom>
        </p:spPr>
      </p:pic>
      <p:sp>
        <p:nvSpPr>
          <p:cNvPr id="5" name="object 5">
            <a:extLst>
              <a:ext uri="{FF2B5EF4-FFF2-40B4-BE49-F238E27FC236}">
                <a16:creationId xmlns:a16="http://schemas.microsoft.com/office/drawing/2014/main" id="{2BEDA7F4-C717-1048-A934-BA2BB55E87F0}"/>
              </a:ext>
            </a:extLst>
          </p:cNvPr>
          <p:cNvSpPr/>
          <p:nvPr/>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9" name="Espace réservé du texte 10">
            <a:extLst>
              <a:ext uri="{FF2B5EF4-FFF2-40B4-BE49-F238E27FC236}">
                <a16:creationId xmlns:a16="http://schemas.microsoft.com/office/drawing/2014/main" id="{DA4B911F-2FEB-9A41-AFE1-EEBC90A1CB3C}"/>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3711257362"/>
      </p:ext>
    </p:extLst>
  </p:cSld>
  <p:clrMapOvr>
    <a:masterClrMapping/>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Sous partie_3">
    <p:bg>
      <p:bgPr>
        <a:solidFill>
          <a:schemeClr val="tx1"/>
        </a:solidFill>
        <a:effectLst/>
      </p:bgPr>
    </p:bg>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5B47BB2-6DA2-7141-9D3E-3CA8C4A77A3F}"/>
              </a:ext>
            </a:extLst>
          </p:cNvPr>
          <p:cNvSpPr>
            <a:spLocks noGrp="1"/>
          </p:cNvSpPr>
          <p:nvPr>
            <p:ph type="pic" sz="quarter" idx="13"/>
          </p:nvPr>
        </p:nvSpPr>
        <p:spPr>
          <a:xfrm>
            <a:off x="4053945" y="0"/>
            <a:ext cx="8138055"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0" name="Espace réservé du texte 8">
            <a:extLst>
              <a:ext uri="{FF2B5EF4-FFF2-40B4-BE49-F238E27FC236}">
                <a16:creationId xmlns:a16="http://schemas.microsoft.com/office/drawing/2014/main" id="{ED116A61-C854-8C4A-9C54-7854E5D0189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u texte 10">
            <a:extLst>
              <a:ext uri="{FF2B5EF4-FFF2-40B4-BE49-F238E27FC236}">
                <a16:creationId xmlns:a16="http://schemas.microsoft.com/office/drawing/2014/main" id="{5CD52229-B33A-8043-866A-591B891FDCB3}"/>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1734983485"/>
      </p:ext>
    </p:extLst>
  </p:cSld>
  <p:clrMapOvr>
    <a:masterClrMapping/>
  </p:clrMapOvr>
  <p:transition>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Carton_1">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C1F3AA2-4362-6548-B7CF-B4B9847785C0}"/>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ABD2C075-B19D-DC49-A702-F19386A8784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5" name="Titre 1">
            <a:extLst>
              <a:ext uri="{FF2B5EF4-FFF2-40B4-BE49-F238E27FC236}">
                <a16:creationId xmlns:a16="http://schemas.microsoft.com/office/drawing/2014/main" id="{3D8BD7D8-8693-9049-9E51-45104D74B3CF}"/>
              </a:ext>
            </a:extLst>
          </p:cNvPr>
          <p:cNvSpPr>
            <a:spLocks noGrp="1"/>
          </p:cNvSpPr>
          <p:nvPr>
            <p:ph type="title" hasCustomPrompt="1"/>
          </p:nvPr>
        </p:nvSpPr>
        <p:spPr>
          <a:xfrm>
            <a:off x="694765" y="692514"/>
            <a:ext cx="10802470" cy="1929051"/>
          </a:xfrm>
          <a:prstGeom prst="rect">
            <a:avLst/>
          </a:prstGeom>
          <a:noFill/>
        </p:spPr>
        <p:txBody>
          <a:bodyPr>
            <a:noAutofit/>
          </a:bodyPr>
          <a:lstStyle>
            <a:lvl1pPr>
              <a:lnSpc>
                <a:spcPct val="80000"/>
              </a:lnSpc>
              <a:defRPr sz="8100" b="1" i="0">
                <a:latin typeface="Paris2024 Semibold" panose="02010503030201020103" pitchFamily="2" charset="0"/>
              </a:defRPr>
            </a:lvl1pPr>
          </a:lstStyle>
          <a:p>
            <a:r>
              <a:rPr lang="fr-FR"/>
              <a:t>MODIFIEZ LE STYLE DU TITRE</a:t>
            </a:r>
          </a:p>
        </p:txBody>
      </p:sp>
      <p:sp>
        <p:nvSpPr>
          <p:cNvPr id="6" name="Espace réservé du texte 14">
            <a:extLst>
              <a:ext uri="{FF2B5EF4-FFF2-40B4-BE49-F238E27FC236}">
                <a16:creationId xmlns:a16="http://schemas.microsoft.com/office/drawing/2014/main" id="{724F700A-F041-0848-BBC8-F509D326E1EF}"/>
              </a:ext>
            </a:extLst>
          </p:cNvPr>
          <p:cNvSpPr>
            <a:spLocks noGrp="1"/>
          </p:cNvSpPr>
          <p:nvPr>
            <p:ph type="body" sz="quarter" idx="13" hasCustomPrompt="1"/>
          </p:nvPr>
        </p:nvSpPr>
        <p:spPr>
          <a:xfrm>
            <a:off x="694765" y="2858464"/>
            <a:ext cx="10802268" cy="615553"/>
          </a:xfrm>
          <a:prstGeom prst="rect">
            <a:avLst/>
          </a:prstGeom>
          <a:noFill/>
        </p:spPr>
        <p:txBody>
          <a:bodyPr/>
          <a:lstStyle>
            <a:lvl1pPr>
              <a:defRPr sz="4000" b="1" i="0">
                <a:latin typeface="Paris2024" panose="02010503030201020103" pitchFamily="2" charset="0"/>
              </a:defRPr>
            </a:lvl1pPr>
          </a:lstStyle>
          <a:p>
            <a:pPr lvl="0"/>
            <a:r>
              <a:rPr lang="fr-FR"/>
              <a:t>CLIQUEZ POUR MODIFIER LE TEXTE</a:t>
            </a:r>
          </a:p>
        </p:txBody>
      </p:sp>
      <p:sp>
        <p:nvSpPr>
          <p:cNvPr id="7" name="Espace réservé de la date 14">
            <a:extLst>
              <a:ext uri="{FF2B5EF4-FFF2-40B4-BE49-F238E27FC236}">
                <a16:creationId xmlns:a16="http://schemas.microsoft.com/office/drawing/2014/main" id="{89390226-EE58-314B-B388-BDEBE06810B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464346098"/>
      </p:ext>
    </p:extLst>
  </p:cSld>
  <p:clrMapOvr>
    <a:masterClrMapping/>
  </p:clrMapOvr>
  <p:transition>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Carton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9108131-F23B-2040-8052-58D8C249E2C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99685DE9-B1EA-F742-B649-C0F563F7DB32}"/>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5" name="Espace réservé de la date 14">
            <a:extLst>
              <a:ext uri="{FF2B5EF4-FFF2-40B4-BE49-F238E27FC236}">
                <a16:creationId xmlns:a16="http://schemas.microsoft.com/office/drawing/2014/main" id="{30C634CA-74B7-544D-8238-BDF40B7BFBC8}"/>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Titre 1">
            <a:extLst>
              <a:ext uri="{FF2B5EF4-FFF2-40B4-BE49-F238E27FC236}">
                <a16:creationId xmlns:a16="http://schemas.microsoft.com/office/drawing/2014/main" id="{F7CB8BA1-99CF-8D41-B7B0-BE22477059B0}"/>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2965090555"/>
      </p:ext>
    </p:extLst>
  </p:cSld>
  <p:clrMapOvr>
    <a:masterClrMapping/>
  </p:clrMapOvr>
  <p:transition>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Carton_3">
    <p:bg>
      <p:bgPr>
        <a:solidFill>
          <a:schemeClr val="tx1"/>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7723D596-AAF4-5342-AFAC-1B4FD3E4F494}"/>
              </a:ext>
            </a:extLst>
          </p:cNvPr>
          <p:cNvSpPr>
            <a:spLocks noGrp="1"/>
          </p:cNvSpPr>
          <p:nvPr>
            <p:ph type="pic" sz="quarter" idx="13"/>
          </p:nvPr>
        </p:nvSpPr>
        <p:spPr>
          <a:xfrm>
            <a:off x="0" y="0"/>
            <a:ext cx="12193200" cy="6858000"/>
          </a:xfrm>
          <a:prstGeom prst="rect">
            <a:avLst/>
          </a:prstGeom>
          <a:solidFill>
            <a:schemeClr val="tx1">
              <a:lumMod val="85000"/>
              <a:lumOff val="15000"/>
              <a:alpha val="70000"/>
            </a:schemeClr>
          </a:solidFill>
        </p:spPr>
        <p:txBody>
          <a:bodyPr anchor="ctr">
            <a:noAutofit/>
          </a:bodyPr>
          <a:lstStyle>
            <a:lvl1pPr algn="ctr">
              <a:defRPr sz="600">
                <a:solidFill>
                  <a:schemeClr val="bg1"/>
                </a:solidFill>
              </a:defRPr>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Titre 1">
            <a:extLst>
              <a:ext uri="{FF2B5EF4-FFF2-40B4-BE49-F238E27FC236}">
                <a16:creationId xmlns:a16="http://schemas.microsoft.com/office/drawing/2014/main" id="{CADFB9CA-5FF2-2743-B190-5F4F0A173AED}"/>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1815955861"/>
      </p:ext>
    </p:extLst>
  </p:cSld>
  <p:clrMapOvr>
    <a:masterClrMapping/>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Carton_4">
    <p:bg>
      <p:bgPr>
        <a:solidFill>
          <a:schemeClr val="accent3"/>
        </a:solidFill>
        <a:effectLst/>
      </p:bgPr>
    </p:bg>
    <p:spTree>
      <p:nvGrpSpPr>
        <p:cNvPr id="1" name=""/>
        <p:cNvGrpSpPr/>
        <p:nvPr/>
      </p:nvGrpSpPr>
      <p:grpSpPr>
        <a:xfrm>
          <a:off x="0" y="0"/>
          <a:ext cx="0" cy="0"/>
          <a:chOff x="0" y="0"/>
          <a:chExt cx="0" cy="0"/>
        </a:xfrm>
      </p:grpSpPr>
      <p:sp>
        <p:nvSpPr>
          <p:cNvPr id="7" name="Espace réservé pour une image  30">
            <a:extLst>
              <a:ext uri="{FF2B5EF4-FFF2-40B4-BE49-F238E27FC236}">
                <a16:creationId xmlns:a16="http://schemas.microsoft.com/office/drawing/2014/main" id="{3E10660A-1ED7-EA42-AA32-0F730E0BB976}"/>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Titre 1">
            <a:extLst>
              <a:ext uri="{FF2B5EF4-FFF2-40B4-BE49-F238E27FC236}">
                <a16:creationId xmlns:a16="http://schemas.microsoft.com/office/drawing/2014/main" id="{99F83161-3D2E-E343-96D8-5440EAFEB47C}"/>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1143126573"/>
      </p:ext>
    </p:extLst>
  </p:cSld>
  <p:clrMapOvr>
    <a:masterClrMapping/>
  </p:clrMapOvr>
  <p:transitio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p:cSld name="Carton_5">
    <p:bg>
      <p:bgPr>
        <a:solidFill>
          <a:schemeClr val="accent3"/>
        </a:solidFill>
        <a:effectLst/>
      </p:bgPr>
    </p:bg>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FABF10FA-6D1C-144D-80DE-F89699FED91F}"/>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10" name="Titre 1">
            <a:extLst>
              <a:ext uri="{FF2B5EF4-FFF2-40B4-BE49-F238E27FC236}">
                <a16:creationId xmlns:a16="http://schemas.microsoft.com/office/drawing/2014/main" id="{44D37791-3124-2A43-9C2C-81D376738206}"/>
              </a:ext>
            </a:extLst>
          </p:cNvPr>
          <p:cNvSpPr>
            <a:spLocks noGrp="1"/>
          </p:cNvSpPr>
          <p:nvPr>
            <p:ph type="title" hasCustomPrompt="1"/>
          </p:nvPr>
        </p:nvSpPr>
        <p:spPr>
          <a:xfrm>
            <a:off x="682905" y="2679544"/>
            <a:ext cx="5413095"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du texte 5">
            <a:extLst>
              <a:ext uri="{FF2B5EF4-FFF2-40B4-BE49-F238E27FC236}">
                <a16:creationId xmlns:a16="http://schemas.microsoft.com/office/drawing/2014/main" id="{B44D5DF7-2E54-8B46-A48E-2FFDE7903DA1}"/>
              </a:ext>
            </a:extLst>
          </p:cNvPr>
          <p:cNvSpPr>
            <a:spLocks noGrp="1"/>
          </p:cNvSpPr>
          <p:nvPr>
            <p:ph type="body" sz="quarter" idx="33" hasCustomPrompt="1"/>
          </p:nvPr>
        </p:nvSpPr>
        <p:spPr>
          <a:xfrm>
            <a:off x="7442883" y="1238250"/>
            <a:ext cx="3402234" cy="4381500"/>
          </a:xfrm>
          <a:prstGeom prst="round2SameRect">
            <a:avLst>
              <a:gd name="adj1" fmla="val 50000"/>
              <a:gd name="adj2" fmla="val 0"/>
            </a:avLst>
          </a:prstGeom>
          <a:ln w="381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1547048010"/>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p:cSld name="Carton_6">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hasCustomPrompt="1"/>
          </p:nvPr>
        </p:nvSpPr>
        <p:spPr>
          <a:xfrm>
            <a:off x="6095997" y="2679544"/>
            <a:ext cx="5567199"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Tree>
    <p:extLst>
      <p:ext uri="{BB962C8B-B14F-4D97-AF65-F5344CB8AC3E}">
        <p14:creationId xmlns:p14="http://schemas.microsoft.com/office/powerpoint/2010/main" val="2783923444"/>
      </p:ext>
    </p:extLst>
  </p:cSld>
  <p:clrMapOvr>
    <a:masterClrMapping/>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Carton_7">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p:nvPr>
        </p:nvSpPr>
        <p:spPr>
          <a:xfrm>
            <a:off x="3090043" y="1417799"/>
            <a:ext cx="6011916" cy="5449614"/>
          </a:xfrm>
        </p:spPr>
        <p:txBody>
          <a:bodyPr>
            <a:prstTxWarp prst="textArchUp">
              <a:avLst>
                <a:gd name="adj" fmla="val 10623597"/>
              </a:avLst>
            </a:prstTxWarp>
            <a:normAutofit/>
          </a:bodyPr>
          <a:lstStyle>
            <a:lvl1pPr algn="ctr">
              <a:defRPr lang="fr-FR" sz="6000" b="1" i="0" kern="1200" cap="all" dirty="0">
                <a:solidFill>
                  <a:schemeClr val="bg1"/>
                </a:solidFill>
                <a:latin typeface="Paris2024"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3188871369"/>
      </p:ext>
    </p:extLst>
  </p:cSld>
  <p:clrMapOvr>
    <a:masterClrMapping/>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Texte_1 col">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DF68A3-261B-0C41-9BDF-439BA2602D6D}"/>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F5B4DAB3-4760-D540-BBB1-04AA181F770E}"/>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8" name="Espace réservé de la date 14">
            <a:extLst>
              <a:ext uri="{FF2B5EF4-FFF2-40B4-BE49-F238E27FC236}">
                <a16:creationId xmlns:a16="http://schemas.microsoft.com/office/drawing/2014/main" id="{BC7AF717-BEC4-704E-BA09-D79EE59E0ADC}"/>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2">
            <a:extLst>
              <a:ext uri="{FF2B5EF4-FFF2-40B4-BE49-F238E27FC236}">
                <a16:creationId xmlns:a16="http://schemas.microsoft.com/office/drawing/2014/main" id="{83A5B064-0FED-7B42-A006-4FF29854E223}"/>
              </a:ext>
            </a:extLst>
          </p:cNvPr>
          <p:cNvSpPr>
            <a:spLocks noGrp="1"/>
          </p:cNvSpPr>
          <p:nvPr>
            <p:ph idx="1"/>
          </p:nvPr>
        </p:nvSpPr>
        <p:spPr>
          <a:xfrm>
            <a:off x="694765" y="1827581"/>
            <a:ext cx="10515600" cy="4349382"/>
          </a:xfrm>
          <a:prstGeom prst="rect">
            <a:avLst/>
          </a:prstGeom>
        </p:spPr>
        <p:txBody>
          <a:bodyPr vert="horz" lIns="0" tIns="45720" rIns="0" bIns="45720" rtlCol="0" anchor="ctr">
            <a:normAutofit/>
          </a:bodyPr>
          <a:lstStyle>
            <a:lvl1pPr>
              <a:spcAft>
                <a:spcPts val="600"/>
              </a:spcAft>
              <a:defRPr/>
            </a:lvl1pPr>
          </a:lstStyle>
          <a:p>
            <a:pPr lvl="0"/>
            <a:r>
              <a:rPr lang="fr-FR"/>
              <a:t>Cliquez pour modifier les styles du texte du masque</a:t>
            </a:r>
          </a:p>
        </p:txBody>
      </p:sp>
      <p:sp>
        <p:nvSpPr>
          <p:cNvPr id="12" name="Titre 1">
            <a:extLst>
              <a:ext uri="{FF2B5EF4-FFF2-40B4-BE49-F238E27FC236}">
                <a16:creationId xmlns:a16="http://schemas.microsoft.com/office/drawing/2014/main" id="{D6C35448-2ECD-1D40-BC4E-11E1DE50FFF2}"/>
              </a:ext>
            </a:extLst>
          </p:cNvPr>
          <p:cNvSpPr>
            <a:spLocks noGrp="1"/>
          </p:cNvSpPr>
          <p:nvPr>
            <p:ph type="title" hasCustomPrompt="1"/>
          </p:nvPr>
        </p:nvSpPr>
        <p:spPr>
          <a:xfrm>
            <a:off x="352637" y="325067"/>
            <a:ext cx="11486723" cy="477465"/>
          </a:xfrm>
        </p:spPr>
        <p:txBody>
          <a:bodyPr/>
          <a:lstStyle/>
          <a:p>
            <a:r>
              <a:rPr lang="fr-FR"/>
              <a:t>titre</a:t>
            </a:r>
          </a:p>
        </p:txBody>
      </p:sp>
      <p:sp>
        <p:nvSpPr>
          <p:cNvPr id="13" name="Espace réservé du texte 3">
            <a:extLst>
              <a:ext uri="{FF2B5EF4-FFF2-40B4-BE49-F238E27FC236}">
                <a16:creationId xmlns:a16="http://schemas.microsoft.com/office/drawing/2014/main" id="{F995CD2F-0A8F-CB4E-ACBD-DCD111F9A389}"/>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658429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age contenus bleu - Texte seul">
    <p:spTree>
      <p:nvGrpSpPr>
        <p:cNvPr id="1" name=""/>
        <p:cNvGrpSpPr/>
        <p:nvPr/>
      </p:nvGrpSpPr>
      <p:grpSpPr>
        <a:xfrm>
          <a:off x="0" y="0"/>
          <a:ext cx="0" cy="0"/>
          <a:chOff x="0" y="0"/>
          <a:chExt cx="0" cy="0"/>
        </a:xfrm>
      </p:grpSpPr>
      <p:sp>
        <p:nvSpPr>
          <p:cNvPr id="10" name="Espace réservé du numéro de diapositive 5">
            <a:extLst>
              <a:ext uri="{FF2B5EF4-FFF2-40B4-BE49-F238E27FC236}">
                <a16:creationId xmlns:a16="http://schemas.microsoft.com/office/drawing/2014/main" id="{74AE7E9D-EB24-4CA8-AAF3-5AC28507E938}"/>
              </a:ext>
            </a:extLst>
          </p:cNvPr>
          <p:cNvSpPr>
            <a:spLocks noGrp="1"/>
          </p:cNvSpPr>
          <p:nvPr>
            <p:ph type="sldNum" sz="quarter" idx="4294967295"/>
          </p:nvPr>
        </p:nvSpPr>
        <p:spPr>
          <a:xfrm>
            <a:off x="4591226" y="6028420"/>
            <a:ext cx="2743200" cy="365125"/>
          </a:xfrm>
          <a:prstGeom prst="rect">
            <a:avLst/>
          </a:prstGeom>
        </p:spPr>
        <p:txBody>
          <a:bodyPr/>
          <a:lstStyle/>
          <a:p>
            <a:pPr algn="ctr"/>
            <a:fld id="{DEC61396-31C6-B442-B3A7-AB7AEB3C657A}" type="slidenum">
              <a:rPr lang="fr-FR" sz="1100" b="1" smtClean="0">
                <a:solidFill>
                  <a:srgbClr val="EC6357"/>
                </a:solidFill>
                <a:latin typeface="Poppins SemiBold" pitchFamily="2" charset="77"/>
                <a:cs typeface="Poppins SemiBold" pitchFamily="2" charset="77"/>
              </a:rPr>
              <a:pPr algn="ctr"/>
              <a:t>‹N°›</a:t>
            </a:fld>
            <a:endParaRPr lang="fr-FR" sz="1100" b="1">
              <a:solidFill>
                <a:srgbClr val="EC6357"/>
              </a:solidFill>
              <a:latin typeface="Poppins SemiBold" pitchFamily="2" charset="77"/>
              <a:cs typeface="Poppins SemiBold" pitchFamily="2" charset="77"/>
            </a:endParaRP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pic>
        <p:nvPicPr>
          <p:cNvPr id="17" name="Image 16">
            <a:extLst>
              <a:ext uri="{FF2B5EF4-FFF2-40B4-BE49-F238E27FC236}">
                <a16:creationId xmlns:a16="http://schemas.microsoft.com/office/drawing/2014/main" id="{0792806D-0A41-C6BA-81AA-3F66A765B4FC}"/>
              </a:ext>
            </a:extLst>
          </p:cNvPr>
          <p:cNvPicPr>
            <a:picLocks noChangeAspect="1"/>
          </p:cNvPicPr>
          <p:nvPr userDrawn="1"/>
        </p:nvPicPr>
        <p:blipFill>
          <a:blip r:embed="rId3"/>
          <a:stretch>
            <a:fillRect/>
          </a:stretch>
        </p:blipFill>
        <p:spPr>
          <a:xfrm rot="10800000">
            <a:off x="470659" y="435392"/>
            <a:ext cx="341217" cy="341217"/>
          </a:xfrm>
          <a:prstGeom prst="rect">
            <a:avLst/>
          </a:prstGeom>
        </p:spPr>
      </p:pic>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EC6357"/>
                </a:solidFill>
                <a:latin typeface="Poppins" pitchFamily="2" charset="77"/>
                <a:cs typeface="Poppins" pitchFamily="2" charset="77"/>
              </a:defRPr>
            </a:lvl1pPr>
          </a:lstStyle>
          <a:p>
            <a:pPr lvl="0"/>
            <a:r>
              <a:rPr lang="fr-FR"/>
              <a:t>Titre de la page</a:t>
            </a:r>
          </a:p>
        </p:txBody>
      </p:sp>
      <p:sp>
        <p:nvSpPr>
          <p:cNvPr id="4" name="Espace réservé du texte 30">
            <a:extLst>
              <a:ext uri="{FF2B5EF4-FFF2-40B4-BE49-F238E27FC236}">
                <a16:creationId xmlns:a16="http://schemas.microsoft.com/office/drawing/2014/main" id="{8464AA32-6B3C-B058-CC5E-42389B7780C6}"/>
              </a:ext>
            </a:extLst>
          </p:cNvPr>
          <p:cNvSpPr>
            <a:spLocks noGrp="1"/>
          </p:cNvSpPr>
          <p:nvPr>
            <p:ph type="body" sz="quarter" idx="25" hasCustomPrompt="1"/>
          </p:nvPr>
        </p:nvSpPr>
        <p:spPr>
          <a:xfrm>
            <a:off x="3419634" y="2050073"/>
            <a:ext cx="5776850" cy="642226"/>
          </a:xfrm>
          <a:prstGeom prst="rect">
            <a:avLst/>
          </a:prstGeom>
        </p:spPr>
        <p:txBody>
          <a:bodyPr/>
          <a:lstStyle>
            <a:lvl1pPr marL="0" indent="0">
              <a:buFontTx/>
              <a:buNone/>
              <a:defRPr sz="45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5" name="Espace réservé du texte 30">
            <a:extLst>
              <a:ext uri="{FF2B5EF4-FFF2-40B4-BE49-F238E27FC236}">
                <a16:creationId xmlns:a16="http://schemas.microsoft.com/office/drawing/2014/main" id="{A0D1EDE9-FD00-54B1-627E-5F0B50A408DD}"/>
              </a:ext>
            </a:extLst>
          </p:cNvPr>
          <p:cNvSpPr>
            <a:spLocks noGrp="1"/>
          </p:cNvSpPr>
          <p:nvPr>
            <p:ph type="body" sz="quarter" idx="26" hasCustomPrompt="1"/>
          </p:nvPr>
        </p:nvSpPr>
        <p:spPr>
          <a:xfrm>
            <a:off x="3419634" y="2750731"/>
            <a:ext cx="5776850" cy="365125"/>
          </a:xfrm>
          <a:prstGeom prst="rect">
            <a:avLst/>
          </a:prstGeom>
        </p:spPr>
        <p:txBody>
          <a:bodyPr/>
          <a:lstStyle>
            <a:lvl1pPr marL="0" indent="0">
              <a:buFontTx/>
              <a:buNone/>
              <a:defRPr sz="18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6" name="Espace réservé du texte 35">
            <a:extLst>
              <a:ext uri="{FF2B5EF4-FFF2-40B4-BE49-F238E27FC236}">
                <a16:creationId xmlns:a16="http://schemas.microsoft.com/office/drawing/2014/main" id="{CE520CB9-B322-E7E8-EB43-F50D48FD3085}"/>
              </a:ext>
            </a:extLst>
          </p:cNvPr>
          <p:cNvSpPr>
            <a:spLocks noGrp="1"/>
          </p:cNvSpPr>
          <p:nvPr>
            <p:ph type="body" sz="quarter" idx="27"/>
          </p:nvPr>
        </p:nvSpPr>
        <p:spPr>
          <a:xfrm>
            <a:off x="3419633" y="3232720"/>
            <a:ext cx="5776851" cy="1581150"/>
          </a:xfrm>
          <a:prstGeom prst="rect">
            <a:avLst/>
          </a:prstGeom>
        </p:spPr>
        <p:txBody>
          <a:bodyPr/>
          <a:lstStyle>
            <a:lvl1pPr>
              <a:defRPr sz="1400" b="0" i="0">
                <a:solidFill>
                  <a:schemeClr val="tx1">
                    <a:lumMod val="65000"/>
                    <a:lumOff val="35000"/>
                  </a:schemeClr>
                </a:solidFill>
                <a:latin typeface="Poppins Light" pitchFamily="2" charset="77"/>
                <a:cs typeface="Poppins Light" pitchFamily="2" charset="77"/>
              </a:defRPr>
            </a:lvl1pPr>
          </a:lstStyle>
          <a:p>
            <a:pPr lvl="0"/>
            <a:r>
              <a:rPr lang="fr-FR"/>
              <a:t>Cliquez pour modifier les styles du texte du masque</a:t>
            </a:r>
          </a:p>
        </p:txBody>
      </p:sp>
    </p:spTree>
    <p:extLst>
      <p:ext uri="{BB962C8B-B14F-4D97-AF65-F5344CB8AC3E}">
        <p14:creationId xmlns:p14="http://schemas.microsoft.com/office/powerpoint/2010/main" val="24267615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hapitre_Sous-partie 2">
    <p:bg>
      <p:bgPr>
        <a:gradFill>
          <a:gsLst>
            <a:gs pos="0">
              <a:schemeClr val="accent4"/>
            </a:gs>
            <a:gs pos="100000">
              <a:srgbClr val="FF5757"/>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7" name="Titre 1">
            <a:extLst>
              <a:ext uri="{FF2B5EF4-FFF2-40B4-BE49-F238E27FC236}">
                <a16:creationId xmlns:a16="http://schemas.microsoft.com/office/drawing/2014/main" id="{4EBE7137-62B1-2237-5059-E06765E44609}"/>
              </a:ext>
            </a:extLst>
          </p:cNvPr>
          <p:cNvSpPr>
            <a:spLocks noGrp="1"/>
          </p:cNvSpPr>
          <p:nvPr>
            <p:ph type="title" hasCustomPrompt="1"/>
          </p:nvPr>
        </p:nvSpPr>
        <p:spPr>
          <a:xfrm>
            <a:off x="629187" y="629093"/>
            <a:ext cx="828000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accent3"/>
                </a:solidFill>
                <a:latin typeface="Paris2024 Black" panose="02010503030201020103" pitchFamily="2" charset="0"/>
                <a:ea typeface="+mj-ea"/>
                <a:cs typeface="+mj-cs"/>
              </a:defRPr>
            </a:lvl1pPr>
          </a:lstStyle>
          <a:p>
            <a:r>
              <a:rPr lang="fr-FR"/>
              <a:t>Titre de la sous-partie</a:t>
            </a:r>
          </a:p>
        </p:txBody>
      </p:sp>
      <p:sp>
        <p:nvSpPr>
          <p:cNvPr id="18" name="Espace réservé du texte 8">
            <a:extLst>
              <a:ext uri="{FF2B5EF4-FFF2-40B4-BE49-F238E27FC236}">
                <a16:creationId xmlns:a16="http://schemas.microsoft.com/office/drawing/2014/main" id="{87F96FBB-D603-11CF-402C-BF6AE45501EE}"/>
              </a:ext>
            </a:extLst>
          </p:cNvPr>
          <p:cNvSpPr>
            <a:spLocks noGrp="1"/>
          </p:cNvSpPr>
          <p:nvPr>
            <p:ph type="body" sz="quarter" idx="14" hasCustomPrompt="1"/>
          </p:nvPr>
        </p:nvSpPr>
        <p:spPr>
          <a:xfrm>
            <a:off x="629187" y="2636430"/>
            <a:ext cx="8280000" cy="1041903"/>
          </a:xfrm>
          <a:prstGeom prst="rect">
            <a:avLst/>
          </a:prstGeom>
        </p:spPr>
        <p:txBody>
          <a:bodyPr anchor="t">
            <a:noAutofit/>
          </a:bodyPr>
          <a:lstStyle>
            <a:lvl1pPr algn="l">
              <a:lnSpc>
                <a:spcPct val="80000"/>
              </a:lnSpc>
              <a:spcAft>
                <a:spcPts val="0"/>
              </a:spcAft>
              <a:defRPr sz="1800" b="1" i="0" cap="none" baseline="0">
                <a:solidFill>
                  <a:schemeClr val="accent3"/>
                </a:solidFill>
                <a:latin typeface="Paris2024" panose="02010503030201020103" pitchFamily="2" charset="0"/>
              </a:defRPr>
            </a:lvl1pPr>
          </a:lstStyle>
          <a:p>
            <a:pPr lvl="0"/>
            <a:r>
              <a:rPr lang="fr-FR"/>
              <a:t>Sous-titre</a:t>
            </a:r>
          </a:p>
        </p:txBody>
      </p:sp>
      <p:sp>
        <p:nvSpPr>
          <p:cNvPr id="2" name="Espace réservé du texte 2">
            <a:extLst>
              <a:ext uri="{FF2B5EF4-FFF2-40B4-BE49-F238E27FC236}">
                <a16:creationId xmlns:a16="http://schemas.microsoft.com/office/drawing/2014/main" id="{429614F4-3E27-F4E3-B09B-0E749106281A}"/>
              </a:ext>
            </a:extLst>
          </p:cNvPr>
          <p:cNvSpPr>
            <a:spLocks noGrp="1"/>
          </p:cNvSpPr>
          <p:nvPr>
            <p:ph type="body" sz="quarter" idx="34" hasCustomPrompt="1"/>
          </p:nvPr>
        </p:nvSpPr>
        <p:spPr>
          <a:xfrm>
            <a:off x="710906" y="2636430"/>
            <a:ext cx="10952291" cy="5433188"/>
          </a:xfrm>
          <a:prstGeom prst="rect">
            <a:avLst/>
          </a:prstGeom>
          <a:noFill/>
        </p:spPr>
        <p:txBody>
          <a:bodyPr anchor="ctr">
            <a:noAutofit/>
          </a:bodyPr>
          <a:lstStyle>
            <a:lvl1pPr algn="r">
              <a:defRPr sz="35000" b="1" i="1">
                <a:ln w="25400">
                  <a:solidFill>
                    <a:schemeClr val="bg1"/>
                  </a:solidFill>
                </a:ln>
                <a:noFill/>
                <a:latin typeface="Paris2024 Black" panose="02010503030201020103" pitchFamily="2" charset="0"/>
              </a:defRPr>
            </a:lvl1pPr>
          </a:lstStyle>
          <a:p>
            <a:pPr lvl="0"/>
            <a:r>
              <a:rPr lang="fr-FR"/>
              <a:t>01.2</a:t>
            </a:r>
          </a:p>
        </p:txBody>
      </p:sp>
      <p:sp>
        <p:nvSpPr>
          <p:cNvPr id="3" name="Espace réservé de la date 14">
            <a:extLst>
              <a:ext uri="{FF2B5EF4-FFF2-40B4-BE49-F238E27FC236}">
                <a16:creationId xmlns:a16="http://schemas.microsoft.com/office/drawing/2014/main" id="{8731C107-E581-1441-F8CE-560649DB49C5}"/>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315071895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Texte_2 cols">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B2B5248-5437-FC4C-B81F-CAEB40A3CB19}"/>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9755F83A-A13E-1F47-89F6-0D1AA778119E}"/>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5" name="Espace réservé du texte 12">
            <a:extLst>
              <a:ext uri="{FF2B5EF4-FFF2-40B4-BE49-F238E27FC236}">
                <a16:creationId xmlns:a16="http://schemas.microsoft.com/office/drawing/2014/main" id="{9DD9A324-5438-AD40-B0EE-F6926BD8BD1E}"/>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6" name="Espace réservé du texte 3">
            <a:extLst>
              <a:ext uri="{FF2B5EF4-FFF2-40B4-BE49-F238E27FC236}">
                <a16:creationId xmlns:a16="http://schemas.microsoft.com/office/drawing/2014/main" id="{0FFA3D4F-49FF-8645-8083-BE561AEB4D67}"/>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89A3E0D6-3499-8D45-A6C8-9F5CD2BE0562}"/>
              </a:ext>
            </a:extLst>
          </p:cNvPr>
          <p:cNvSpPr>
            <a:spLocks noGrp="1"/>
          </p:cNvSpPr>
          <p:nvPr>
            <p:ph type="body" sz="quarter" idx="33"/>
          </p:nvPr>
        </p:nvSpPr>
        <p:spPr>
          <a:xfrm>
            <a:off x="6450179"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02727404-DBE8-AB4B-9ECE-6C1409B74F3F}"/>
              </a:ext>
            </a:extLst>
          </p:cNvPr>
          <p:cNvSpPr>
            <a:spLocks noGrp="1"/>
          </p:cNvSpPr>
          <p:nvPr>
            <p:ph type="body" sz="quarter" idx="34"/>
          </p:nvPr>
        </p:nvSpPr>
        <p:spPr>
          <a:xfrm>
            <a:off x="6450178"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Espace réservé de la date 14">
            <a:extLst>
              <a:ext uri="{FF2B5EF4-FFF2-40B4-BE49-F238E27FC236}">
                <a16:creationId xmlns:a16="http://schemas.microsoft.com/office/drawing/2014/main" id="{80085FB6-FB0C-7D4C-ACE7-F08CF9FEF44D}"/>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Titre 1">
            <a:extLst>
              <a:ext uri="{FF2B5EF4-FFF2-40B4-BE49-F238E27FC236}">
                <a16:creationId xmlns:a16="http://schemas.microsoft.com/office/drawing/2014/main" id="{0482D5CC-D017-2447-9E25-E8D35D3FCA91}"/>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BD8D468F-C599-A545-A5D1-7D31D4B3D05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530033665"/>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Texte + image_1">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AF9D3B89-6906-044E-B42D-70D78C638E2B}"/>
              </a:ext>
            </a:extLst>
          </p:cNvPr>
          <p:cNvSpPr>
            <a:spLocks noGrp="1"/>
          </p:cNvSpPr>
          <p:nvPr>
            <p:ph type="pic" sz="quarter" idx="30"/>
          </p:nvPr>
        </p:nvSpPr>
        <p:spPr>
          <a:xfrm>
            <a:off x="7495198" y="18826"/>
            <a:ext cx="4696802"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C2B8119A-EAB0-F74C-AA96-ABEF8D22294C}"/>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93DFF385-09AB-7346-8AE6-E21165BDEF4E}"/>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B3A0E8D4-223F-1844-9C5F-C896893A45AB}"/>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0" name="Espace réservé de la date 14">
            <a:extLst>
              <a:ext uri="{FF2B5EF4-FFF2-40B4-BE49-F238E27FC236}">
                <a16:creationId xmlns:a16="http://schemas.microsoft.com/office/drawing/2014/main" id="{297DD1BB-34C8-A14B-A618-EE66AE00B38C}"/>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3">
            <a:extLst>
              <a:ext uri="{FF2B5EF4-FFF2-40B4-BE49-F238E27FC236}">
                <a16:creationId xmlns:a16="http://schemas.microsoft.com/office/drawing/2014/main" id="{9794B0D8-1533-844E-AB06-80BD4C04C538}"/>
              </a:ext>
            </a:extLst>
          </p:cNvPr>
          <p:cNvSpPr>
            <a:spLocks noGrp="1"/>
          </p:cNvSpPr>
          <p:nvPr>
            <p:ph type="body" sz="quarter" idx="31"/>
          </p:nvPr>
        </p:nvSpPr>
        <p:spPr>
          <a:xfrm>
            <a:off x="694766" y="2362380"/>
            <a:ext cx="609514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Titre 1">
            <a:extLst>
              <a:ext uri="{FF2B5EF4-FFF2-40B4-BE49-F238E27FC236}">
                <a16:creationId xmlns:a16="http://schemas.microsoft.com/office/drawing/2014/main" id="{518AB2AB-71AD-1B40-A9D0-F49FEF018952}"/>
              </a:ext>
            </a:extLst>
          </p:cNvPr>
          <p:cNvSpPr>
            <a:spLocks noGrp="1"/>
          </p:cNvSpPr>
          <p:nvPr>
            <p:ph type="title" hasCustomPrompt="1"/>
          </p:nvPr>
        </p:nvSpPr>
        <p:spPr>
          <a:xfrm>
            <a:off x="352635" y="325067"/>
            <a:ext cx="6769487" cy="477465"/>
          </a:xfrm>
        </p:spPr>
        <p:txBody>
          <a:bodyPr/>
          <a:lstStyle/>
          <a:p>
            <a:r>
              <a:rPr lang="fr-FR"/>
              <a:t>titre</a:t>
            </a:r>
          </a:p>
        </p:txBody>
      </p:sp>
      <p:sp>
        <p:nvSpPr>
          <p:cNvPr id="12" name="Espace réservé du texte 3">
            <a:extLst>
              <a:ext uri="{FF2B5EF4-FFF2-40B4-BE49-F238E27FC236}">
                <a16:creationId xmlns:a16="http://schemas.microsoft.com/office/drawing/2014/main" id="{D17AC4F8-221D-FA4B-BC8E-E09EC08C04A8}"/>
              </a:ext>
            </a:extLst>
          </p:cNvPr>
          <p:cNvSpPr>
            <a:spLocks noGrp="1"/>
          </p:cNvSpPr>
          <p:nvPr>
            <p:ph type="body" sz="quarter" idx="13" hasCustomPrompt="1"/>
          </p:nvPr>
        </p:nvSpPr>
        <p:spPr>
          <a:xfrm>
            <a:off x="352636" y="802531"/>
            <a:ext cx="6769488"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
        <p:nvSpPr>
          <p:cNvPr id="14" name="Espace réservé du texte 12">
            <a:extLst>
              <a:ext uri="{FF2B5EF4-FFF2-40B4-BE49-F238E27FC236}">
                <a16:creationId xmlns:a16="http://schemas.microsoft.com/office/drawing/2014/main" id="{C8AFA4DD-4273-BF46-AA8C-019CCB2AD27A}"/>
              </a:ext>
            </a:extLst>
          </p:cNvPr>
          <p:cNvSpPr>
            <a:spLocks noGrp="1"/>
          </p:cNvSpPr>
          <p:nvPr>
            <p:ph type="body" sz="quarter" idx="32"/>
          </p:nvPr>
        </p:nvSpPr>
        <p:spPr>
          <a:xfrm>
            <a:off x="694766" y="1822414"/>
            <a:ext cx="609514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Tree>
    <p:extLst>
      <p:ext uri="{BB962C8B-B14F-4D97-AF65-F5344CB8AC3E}">
        <p14:creationId xmlns:p14="http://schemas.microsoft.com/office/powerpoint/2010/main" val="2888550252"/>
      </p:ext>
    </p:extLst>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Texte + imag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FB06B6-EE67-784B-B931-CAC5F953E4AC}"/>
              </a:ext>
            </a:extLst>
          </p:cNvPr>
          <p:cNvSpPr>
            <a:spLocks noGrp="1"/>
          </p:cNvSpPr>
          <p:nvPr>
            <p:ph type="title" hasCustomPrompt="1"/>
          </p:nvPr>
        </p:nvSpPr>
        <p:spPr>
          <a:xfrm>
            <a:off x="352638" y="325067"/>
            <a:ext cx="3340588" cy="1050389"/>
          </a:xfrm>
        </p:spPr>
        <p:txBody>
          <a:bodyPr anchor="t"/>
          <a:lstStyle/>
          <a:p>
            <a:r>
              <a:rPr lang="fr-FR"/>
              <a:t>titre</a:t>
            </a:r>
          </a:p>
        </p:txBody>
      </p:sp>
      <p:sp>
        <p:nvSpPr>
          <p:cNvPr id="3" name="Espace réservé du pied de page 2">
            <a:extLst>
              <a:ext uri="{FF2B5EF4-FFF2-40B4-BE49-F238E27FC236}">
                <a16:creationId xmlns:a16="http://schemas.microsoft.com/office/drawing/2014/main" id="{90E1AF15-8E57-8A4C-A723-3253DE30FAFB}"/>
              </a:ext>
            </a:extLst>
          </p:cNvPr>
          <p:cNvSpPr>
            <a:spLocks noGrp="1"/>
          </p:cNvSpPr>
          <p:nvPr>
            <p:ph type="ftr" sz="quarter" idx="10"/>
          </p:nvPr>
        </p:nvSpPr>
        <p:spPr/>
        <p:txBody>
          <a:bodyPr/>
          <a:lstStyle/>
          <a:p>
            <a:r>
              <a:rPr lang="fr-FR"/>
              <a:t>JEUX OLYMPIQUES ET PARALYMPIQUES DE PARIS 2024 | 7 JUILLET 2024</a:t>
            </a:r>
          </a:p>
        </p:txBody>
      </p:sp>
      <p:sp>
        <p:nvSpPr>
          <p:cNvPr id="5" name="Espace réservé pour une image  8">
            <a:extLst>
              <a:ext uri="{FF2B5EF4-FFF2-40B4-BE49-F238E27FC236}">
                <a16:creationId xmlns:a16="http://schemas.microsoft.com/office/drawing/2014/main" id="{3573DAF9-D5C3-AC44-A35B-2FF7BE1DF651}"/>
              </a:ext>
            </a:extLst>
          </p:cNvPr>
          <p:cNvSpPr>
            <a:spLocks noGrp="1"/>
          </p:cNvSpPr>
          <p:nvPr>
            <p:ph type="pic" sz="quarter" idx="30"/>
          </p:nvPr>
        </p:nvSpPr>
        <p:spPr>
          <a:xfrm>
            <a:off x="4059502" y="0"/>
            <a:ext cx="8132498"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3">
            <a:extLst>
              <a:ext uri="{FF2B5EF4-FFF2-40B4-BE49-F238E27FC236}">
                <a16:creationId xmlns:a16="http://schemas.microsoft.com/office/drawing/2014/main" id="{B0777D39-33CD-3444-B4F3-2DE092470102}"/>
              </a:ext>
            </a:extLst>
          </p:cNvPr>
          <p:cNvSpPr>
            <a:spLocks noGrp="1"/>
          </p:cNvSpPr>
          <p:nvPr>
            <p:ph type="body" sz="quarter" idx="31"/>
          </p:nvPr>
        </p:nvSpPr>
        <p:spPr>
          <a:xfrm>
            <a:off x="694765" y="1822414"/>
            <a:ext cx="2669968" cy="4233055"/>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7" name="Espace réservé de la date 14">
            <a:extLst>
              <a:ext uri="{FF2B5EF4-FFF2-40B4-BE49-F238E27FC236}">
                <a16:creationId xmlns:a16="http://schemas.microsoft.com/office/drawing/2014/main" id="{BF913CC3-BAB6-6F45-A1FB-E72FE4D9FEE4}"/>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Espace réservé du numéro de diapositive 3">
            <a:extLst>
              <a:ext uri="{FF2B5EF4-FFF2-40B4-BE49-F238E27FC236}">
                <a16:creationId xmlns:a16="http://schemas.microsoft.com/office/drawing/2014/main" id="{886BE1DD-7A55-E745-8151-123CE0E9C36F}"/>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9" name="Espace réservé du texte 8">
            <a:extLst>
              <a:ext uri="{FF2B5EF4-FFF2-40B4-BE49-F238E27FC236}">
                <a16:creationId xmlns:a16="http://schemas.microsoft.com/office/drawing/2014/main" id="{E57BA0F1-3D27-7941-B6C2-7724F3CEB5DB}"/>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368976900"/>
      </p:ext>
    </p:extLst>
  </p:cSld>
  <p:clrMapOvr>
    <a:masterClrMapping/>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Texte + image_3">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9E21F9D5-9299-BA4E-B8E2-37AA607A617C}"/>
              </a:ext>
            </a:extLst>
          </p:cNvPr>
          <p:cNvSpPr>
            <a:spLocks noGrp="1"/>
          </p:cNvSpPr>
          <p:nvPr>
            <p:ph type="pic" sz="quarter" idx="30"/>
          </p:nvPr>
        </p:nvSpPr>
        <p:spPr>
          <a:xfrm>
            <a:off x="0" y="0"/>
            <a:ext cx="405315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1BA1B8E3-9928-0845-9A1B-05C0914D4CF4}"/>
              </a:ext>
            </a:extLst>
          </p:cNvPr>
          <p:cNvSpPr>
            <a:spLocks noGrp="1"/>
          </p:cNvSpPr>
          <p:nvPr>
            <p:ph type="body" sz="quarter" idx="16" hasCustomPrompt="1"/>
          </p:nvPr>
        </p:nvSpPr>
        <p:spPr>
          <a:xfrm rot="16200000">
            <a:off x="-1311299"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29CE3187-B995-1F43-B0CF-4BC8E6A989F1}"/>
              </a:ext>
            </a:extLst>
          </p:cNvPr>
          <p:cNvSpPr>
            <a:spLocks noGrp="1"/>
          </p:cNvSpPr>
          <p:nvPr>
            <p:ph type="title" hasCustomPrompt="1"/>
          </p:nvPr>
        </p:nvSpPr>
        <p:spPr>
          <a:xfrm>
            <a:off x="4405783" y="325067"/>
            <a:ext cx="7433580" cy="477465"/>
          </a:xfrm>
        </p:spPr>
        <p:txBody>
          <a:bodyPr/>
          <a:lstStyle/>
          <a:p>
            <a:r>
              <a:rPr lang="fr-FR"/>
              <a:t>Titre</a:t>
            </a:r>
          </a:p>
        </p:txBody>
      </p:sp>
      <p:sp>
        <p:nvSpPr>
          <p:cNvPr id="3" name="Espace réservé du pied de page 2">
            <a:extLst>
              <a:ext uri="{FF2B5EF4-FFF2-40B4-BE49-F238E27FC236}">
                <a16:creationId xmlns:a16="http://schemas.microsoft.com/office/drawing/2014/main" id="{AE9DCE52-3531-2748-B45D-509E98519D80}"/>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1DF42DF0-4E7A-0043-B5C9-22BC32081299}"/>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10" name="Espace réservé du texte 3">
            <a:extLst>
              <a:ext uri="{FF2B5EF4-FFF2-40B4-BE49-F238E27FC236}">
                <a16:creationId xmlns:a16="http://schemas.microsoft.com/office/drawing/2014/main" id="{B193DEB5-7765-664E-8B16-D51F799F4297}"/>
              </a:ext>
            </a:extLst>
          </p:cNvPr>
          <p:cNvSpPr>
            <a:spLocks noGrp="1"/>
          </p:cNvSpPr>
          <p:nvPr>
            <p:ph type="body" sz="quarter" idx="13" hasCustomPrompt="1"/>
          </p:nvPr>
        </p:nvSpPr>
        <p:spPr>
          <a:xfrm>
            <a:off x="4405782" y="802531"/>
            <a:ext cx="743358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1" name="Espace réservé du texte 3">
            <a:extLst>
              <a:ext uri="{FF2B5EF4-FFF2-40B4-BE49-F238E27FC236}">
                <a16:creationId xmlns:a16="http://schemas.microsoft.com/office/drawing/2014/main" id="{3E05BEE4-068A-6F4B-A3E3-2C4ACB0990DC}"/>
              </a:ext>
            </a:extLst>
          </p:cNvPr>
          <p:cNvSpPr>
            <a:spLocks noGrp="1"/>
          </p:cNvSpPr>
          <p:nvPr>
            <p:ph type="body" sz="quarter" idx="34"/>
          </p:nvPr>
        </p:nvSpPr>
        <p:spPr>
          <a:xfrm>
            <a:off x="4753162" y="2362380"/>
            <a:ext cx="674407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9CCA5C05-8CAD-3546-B8EF-73310407C30E}"/>
              </a:ext>
            </a:extLst>
          </p:cNvPr>
          <p:cNvSpPr>
            <a:spLocks noGrp="1"/>
          </p:cNvSpPr>
          <p:nvPr>
            <p:ph type="body" sz="quarter" idx="32"/>
          </p:nvPr>
        </p:nvSpPr>
        <p:spPr>
          <a:xfrm>
            <a:off x="4753162" y="1822414"/>
            <a:ext cx="6744071"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Tree>
    <p:extLst>
      <p:ext uri="{BB962C8B-B14F-4D97-AF65-F5344CB8AC3E}">
        <p14:creationId xmlns:p14="http://schemas.microsoft.com/office/powerpoint/2010/main" val="1248732627"/>
      </p:ext>
    </p:extLst>
  </p:cSld>
  <p:clrMapOvr>
    <a:masterClrMapping/>
  </p:clrMapOvr>
  <p:transitio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Texte + image_4">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7 JUILLET 2024</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060037762"/>
      </p:ext>
    </p:extLst>
  </p:cSld>
  <p:clrMapOvr>
    <a:masterClrMapping/>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Texte + image_5">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7 JUILLET 2024</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283087752"/>
      </p:ext>
    </p:extLst>
  </p:cSld>
  <p:clrMapOvr>
    <a:masterClrMapping/>
  </p:clrMapOvr>
  <p:transitio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Texte + image_6">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30739638"/>
      </p:ext>
    </p:extLst>
  </p:cSld>
  <p:clrMapOvr>
    <a:masterClrMapping/>
  </p:clrMapOvr>
  <p:transition>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p:cSld name="Texte + image_7">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7 JUILLET 2024</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28090CCD-B920-9048-BE7F-69EE548C9F46}"/>
              </a:ext>
            </a:extLst>
          </p:cNvPr>
          <p:cNvSpPr>
            <a:spLocks noGrp="1"/>
          </p:cNvSpPr>
          <p:nvPr>
            <p:ph type="body" sz="quarter" idx="34" hasCustomPrompt="1"/>
          </p:nvPr>
        </p:nvSpPr>
        <p:spPr>
          <a:xfrm>
            <a:off x="7442883" y="1238250"/>
            <a:ext cx="3402234" cy="4381500"/>
          </a:xfrm>
          <a:prstGeom prst="round2SameRect">
            <a:avLst>
              <a:gd name="adj1" fmla="val 50000"/>
              <a:gd name="adj2" fmla="val 0"/>
            </a:avLst>
          </a:prstGeom>
          <a:ln w="508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357173939"/>
      </p:ext>
    </p:extLst>
  </p:cSld>
  <p:clrMapOvr>
    <a:masterClrMapping/>
  </p:clrMapOvr>
  <p:transition>
    <p:fade/>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p:cSld name="Titre + image_1">
    <p:bg>
      <p:bgPr>
        <a:solidFill>
          <a:schemeClr val="tx1"/>
        </a:solidFill>
        <a:effectLst/>
      </p:bgPr>
    </p:bg>
    <p:spTree>
      <p:nvGrpSpPr>
        <p:cNvPr id="1" name=""/>
        <p:cNvGrpSpPr/>
        <p:nvPr/>
      </p:nvGrpSpPr>
      <p:grpSpPr>
        <a:xfrm>
          <a:off x="0" y="0"/>
          <a:ext cx="0" cy="0"/>
          <a:chOff x="0" y="0"/>
          <a:chExt cx="0" cy="0"/>
        </a:xfrm>
      </p:grpSpPr>
      <p:sp>
        <p:nvSpPr>
          <p:cNvPr id="5" name="Espace réservé pour une image  15">
            <a:extLst>
              <a:ext uri="{FF2B5EF4-FFF2-40B4-BE49-F238E27FC236}">
                <a16:creationId xmlns:a16="http://schemas.microsoft.com/office/drawing/2014/main" id="{B615CB61-790B-1D4C-B289-ACDF764D1997}"/>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r>
              <a:rPr lang="fr-FR"/>
              <a:t>Cliquez sur l'icône pour ajouter une image</a:t>
            </a:r>
          </a:p>
        </p:txBody>
      </p:sp>
      <p:sp>
        <p:nvSpPr>
          <p:cNvPr id="6" name="Espace réservé du texte 8">
            <a:extLst>
              <a:ext uri="{FF2B5EF4-FFF2-40B4-BE49-F238E27FC236}">
                <a16:creationId xmlns:a16="http://schemas.microsoft.com/office/drawing/2014/main" id="{3B979151-2158-2B46-8025-7FE180A61F1B}"/>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bg1"/>
                </a:solidFill>
                <a:latin typeface="Paris2024" panose="02010503030201020103" pitchFamily="2" charset="0"/>
              </a:defRPr>
            </a:lvl1pPr>
            <a:lvl2pPr marL="0" indent="0">
              <a:lnSpc>
                <a:spcPct val="80000"/>
              </a:lnSpc>
              <a:spcBef>
                <a:spcPts val="0"/>
              </a:spcBef>
              <a:tabLst/>
              <a:defRPr sz="1400" b="1" i="0" cap="all" baseline="0">
                <a:solidFill>
                  <a:schemeClr val="bg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
        <p:nvSpPr>
          <p:cNvPr id="7" name="Espace réservé du texte 8">
            <a:extLst>
              <a:ext uri="{FF2B5EF4-FFF2-40B4-BE49-F238E27FC236}">
                <a16:creationId xmlns:a16="http://schemas.microsoft.com/office/drawing/2014/main" id="{18CF5605-E1F9-A947-A517-7E0FEF91969C}"/>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03B711-E6C0-194D-8255-1082C28C3282}"/>
              </a:ext>
            </a:extLst>
          </p:cNvPr>
          <p:cNvSpPr>
            <a:spLocks noGrp="1"/>
          </p:cNvSpPr>
          <p:nvPr>
            <p:ph type="ftr" sz="quarter" idx="10"/>
          </p:nvPr>
        </p:nvSpPr>
        <p:spPr>
          <a:xfrm>
            <a:off x="229517" y="6583230"/>
            <a:ext cx="2829567" cy="293596"/>
          </a:xfrm>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1150E337-6246-7743-B9EF-85066F47C279}"/>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Tree>
    <p:extLst>
      <p:ext uri="{BB962C8B-B14F-4D97-AF65-F5344CB8AC3E}">
        <p14:creationId xmlns:p14="http://schemas.microsoft.com/office/powerpoint/2010/main" val="1442546880"/>
      </p:ext>
    </p:extLst>
  </p:cSld>
  <p:clrMapOvr>
    <a:masterClrMapping/>
  </p:clrMapOvr>
  <p:transitio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Titre + image_2">
    <p:spTree>
      <p:nvGrpSpPr>
        <p:cNvPr id="1" name=""/>
        <p:cNvGrpSpPr/>
        <p:nvPr/>
      </p:nvGrpSpPr>
      <p:grpSpPr>
        <a:xfrm>
          <a:off x="0" y="0"/>
          <a:ext cx="0" cy="0"/>
          <a:chOff x="0" y="0"/>
          <a:chExt cx="0" cy="0"/>
        </a:xfrm>
      </p:grpSpPr>
      <p:sp>
        <p:nvSpPr>
          <p:cNvPr id="5" name="Espace réservé pour une image  12">
            <a:extLst>
              <a:ext uri="{FF2B5EF4-FFF2-40B4-BE49-F238E27FC236}">
                <a16:creationId xmlns:a16="http://schemas.microsoft.com/office/drawing/2014/main" id="{45C02048-4D1E-BE48-BE75-5F20578A23EB}"/>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r>
              <a:rPr lang="fr-FR"/>
              <a:t>Cliquez sur l'icône pour ajouter une image</a:t>
            </a:r>
          </a:p>
        </p:txBody>
      </p:sp>
      <p:sp>
        <p:nvSpPr>
          <p:cNvPr id="6" name="Espace réservé du numéro de diapositive 2">
            <a:extLst>
              <a:ext uri="{FF2B5EF4-FFF2-40B4-BE49-F238E27FC236}">
                <a16:creationId xmlns:a16="http://schemas.microsoft.com/office/drawing/2014/main" id="{285DFDA5-6538-8748-900D-7124273E7CD4}"/>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B0A748EA-4192-4545-B323-8C43BBEE3E97}" type="slidenum">
              <a:rPr lang="fr-FR" smtClean="0"/>
              <a:t>‹N°›</a:t>
            </a:fld>
            <a:endParaRPr lang="fr-FR"/>
          </a:p>
        </p:txBody>
      </p:sp>
      <p:sp>
        <p:nvSpPr>
          <p:cNvPr id="8" name="Holder 4">
            <a:extLst>
              <a:ext uri="{FF2B5EF4-FFF2-40B4-BE49-F238E27FC236}">
                <a16:creationId xmlns:a16="http://schemas.microsoft.com/office/drawing/2014/main" id="{C6C2F4B8-365F-5549-A0F8-B31B1DB31454}"/>
              </a:ext>
            </a:extLst>
          </p:cNvPr>
          <p:cNvSpPr>
            <a:spLocks noGrp="1"/>
          </p:cNvSpPr>
          <p:nvPr>
            <p:ph type="ftr" sz="quarter" idx="5"/>
          </p:nvPr>
        </p:nvSpPr>
        <p:spPr>
          <a:xfrm>
            <a:off x="271203" y="6583231"/>
            <a:ext cx="3462443" cy="274770"/>
          </a:xfrm>
          <a:prstGeom prst="rect">
            <a:avLst/>
          </a:prstGeom>
        </p:spPr>
        <p:txBody>
          <a:bodyPr wrap="square" lIns="0" tIns="0" rIns="0" bIns="0" anchor="ctr">
            <a:noAutofit/>
          </a:bodyPr>
          <a:lstStyle>
            <a:lvl1pPr>
              <a:defRPr sz="800" b="1" i="0" spc="0">
                <a:solidFill>
                  <a:schemeClr val="tx1"/>
                </a:solidFill>
                <a:latin typeface="Source Sans Pro Semibold" panose="020B0503030403020204" pitchFamily="34" charset="77"/>
                <a:cs typeface="Arial"/>
              </a:defRPr>
            </a:lvl1pPr>
          </a:lstStyle>
          <a:p>
            <a:r>
              <a:rPr lang="fr-FR"/>
              <a:t>JEUX OLYMPIQUES ET PARALYMPIQUES DE PARIS 2024 | 7 JUILLET 2024</a:t>
            </a:r>
          </a:p>
        </p:txBody>
      </p:sp>
      <p:sp>
        <p:nvSpPr>
          <p:cNvPr id="10" name="Espace réservé du texte 8">
            <a:extLst>
              <a:ext uri="{FF2B5EF4-FFF2-40B4-BE49-F238E27FC236}">
                <a16:creationId xmlns:a16="http://schemas.microsoft.com/office/drawing/2014/main" id="{15FD0A97-C96D-DF45-AE70-EE3100274FA4}"/>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texte 8">
            <a:extLst>
              <a:ext uri="{FF2B5EF4-FFF2-40B4-BE49-F238E27FC236}">
                <a16:creationId xmlns:a16="http://schemas.microsoft.com/office/drawing/2014/main" id="{ABBE47D1-295A-0C49-85D6-FA26F990DD70}"/>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tx1"/>
                </a:solidFill>
                <a:latin typeface="Paris2024" panose="02010503030201020103" pitchFamily="2" charset="0"/>
              </a:defRPr>
            </a:lvl1pPr>
            <a:lvl2pPr marL="0" indent="0">
              <a:lnSpc>
                <a:spcPct val="80000"/>
              </a:lnSpc>
              <a:spcBef>
                <a:spcPts val="0"/>
              </a:spcBef>
              <a:tabLst/>
              <a:defRPr sz="1400" b="1" i="0" cap="all" baseline="0">
                <a:solidFill>
                  <a:schemeClr val="tx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Tree>
    <p:extLst>
      <p:ext uri="{BB962C8B-B14F-4D97-AF65-F5344CB8AC3E}">
        <p14:creationId xmlns:p14="http://schemas.microsoft.com/office/powerpoint/2010/main" val="6333491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hapitre_Sous-partie 3">
    <p:bg>
      <p:bgPr>
        <a:gradFill>
          <a:gsLst>
            <a:gs pos="0">
              <a:srgbClr val="17B7B0"/>
            </a:gs>
            <a:gs pos="100000">
              <a:schemeClr val="accent1"/>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2" name="Titre 1">
            <a:extLst>
              <a:ext uri="{FF2B5EF4-FFF2-40B4-BE49-F238E27FC236}">
                <a16:creationId xmlns:a16="http://schemas.microsoft.com/office/drawing/2014/main" id="{2EAA289B-5996-0904-668D-402C6027A715}"/>
              </a:ext>
            </a:extLst>
          </p:cNvPr>
          <p:cNvSpPr>
            <a:spLocks noGrp="1"/>
          </p:cNvSpPr>
          <p:nvPr>
            <p:ph type="title" hasCustomPrompt="1"/>
          </p:nvPr>
        </p:nvSpPr>
        <p:spPr>
          <a:xfrm>
            <a:off x="629187" y="629093"/>
            <a:ext cx="828000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accent1"/>
                </a:solidFill>
                <a:latin typeface="Paris2024 Black" panose="02010503030201020103" pitchFamily="2" charset="0"/>
                <a:ea typeface="+mj-ea"/>
                <a:cs typeface="+mj-cs"/>
              </a:defRPr>
            </a:lvl1pPr>
          </a:lstStyle>
          <a:p>
            <a:r>
              <a:rPr lang="fr-FR"/>
              <a:t>Titre de la sous-partie</a:t>
            </a:r>
          </a:p>
        </p:txBody>
      </p:sp>
      <p:sp>
        <p:nvSpPr>
          <p:cNvPr id="3" name="Espace réservé du texte 8">
            <a:extLst>
              <a:ext uri="{FF2B5EF4-FFF2-40B4-BE49-F238E27FC236}">
                <a16:creationId xmlns:a16="http://schemas.microsoft.com/office/drawing/2014/main" id="{3DAEA37B-9FDB-0C9A-91CC-80FED853AEBC}"/>
              </a:ext>
            </a:extLst>
          </p:cNvPr>
          <p:cNvSpPr>
            <a:spLocks noGrp="1"/>
          </p:cNvSpPr>
          <p:nvPr>
            <p:ph type="body" sz="quarter" idx="14" hasCustomPrompt="1"/>
          </p:nvPr>
        </p:nvSpPr>
        <p:spPr>
          <a:xfrm>
            <a:off x="629187" y="2636430"/>
            <a:ext cx="8280000" cy="1041903"/>
          </a:xfrm>
          <a:prstGeom prst="rect">
            <a:avLst/>
          </a:prstGeom>
        </p:spPr>
        <p:txBody>
          <a:bodyPr anchor="t">
            <a:noAutofit/>
          </a:bodyPr>
          <a:lstStyle>
            <a:lvl1pPr algn="l">
              <a:lnSpc>
                <a:spcPct val="80000"/>
              </a:lnSpc>
              <a:spcAft>
                <a:spcPts val="0"/>
              </a:spcAft>
              <a:defRPr sz="1800" b="1" i="0" cap="none" baseline="0">
                <a:solidFill>
                  <a:schemeClr val="accent1"/>
                </a:solidFill>
                <a:latin typeface="Paris2024" panose="02010503030201020103" pitchFamily="2" charset="0"/>
              </a:defRPr>
            </a:lvl1pPr>
          </a:lstStyle>
          <a:p>
            <a:pPr lvl="0"/>
            <a:r>
              <a:rPr lang="fr-FR"/>
              <a:t>Sous-titre</a:t>
            </a:r>
          </a:p>
        </p:txBody>
      </p:sp>
      <p:sp>
        <p:nvSpPr>
          <p:cNvPr id="5" name="Espace réservé du texte 2">
            <a:extLst>
              <a:ext uri="{FF2B5EF4-FFF2-40B4-BE49-F238E27FC236}">
                <a16:creationId xmlns:a16="http://schemas.microsoft.com/office/drawing/2014/main" id="{0DDE93FD-48A1-6918-9571-39F9A74BF5D1}"/>
              </a:ext>
            </a:extLst>
          </p:cNvPr>
          <p:cNvSpPr>
            <a:spLocks noGrp="1"/>
          </p:cNvSpPr>
          <p:nvPr>
            <p:ph type="body" sz="quarter" idx="34" hasCustomPrompt="1"/>
          </p:nvPr>
        </p:nvSpPr>
        <p:spPr>
          <a:xfrm>
            <a:off x="710906" y="2636430"/>
            <a:ext cx="10952291" cy="5433188"/>
          </a:xfrm>
          <a:prstGeom prst="rect">
            <a:avLst/>
          </a:prstGeom>
          <a:noFill/>
        </p:spPr>
        <p:txBody>
          <a:bodyPr anchor="ctr">
            <a:noAutofit/>
          </a:bodyPr>
          <a:lstStyle>
            <a:lvl1pPr algn="r">
              <a:defRPr sz="35000" b="1" i="1">
                <a:ln w="25400">
                  <a:solidFill>
                    <a:schemeClr val="bg1"/>
                  </a:solidFill>
                </a:ln>
                <a:noFill/>
                <a:latin typeface="Paris2024 Black" panose="02010503030201020103" pitchFamily="2" charset="0"/>
              </a:defRPr>
            </a:lvl1pPr>
          </a:lstStyle>
          <a:p>
            <a:pPr lvl="0"/>
            <a:r>
              <a:rPr lang="fr-FR"/>
              <a:t>01.3</a:t>
            </a:r>
          </a:p>
        </p:txBody>
      </p:sp>
      <p:sp>
        <p:nvSpPr>
          <p:cNvPr id="6" name="Espace réservé de la date 14">
            <a:extLst>
              <a:ext uri="{FF2B5EF4-FFF2-40B4-BE49-F238E27FC236}">
                <a16:creationId xmlns:a16="http://schemas.microsoft.com/office/drawing/2014/main" id="{AD234649-F47F-85AD-BEED-FD9C6AA00516}"/>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122322396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Image full_1">
    <p:bg>
      <p:bgPr>
        <a:solidFill>
          <a:schemeClr val="tx1"/>
        </a:solidFill>
        <a:effectLst/>
      </p:bgPr>
    </p:bg>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C0181A92-AE87-A242-8709-85CD8BF5309A}"/>
              </a:ext>
            </a:extLst>
          </p:cNvPr>
          <p:cNvSpPr>
            <a:spLocks noGrp="1"/>
          </p:cNvSpPr>
          <p:nvPr>
            <p:ph type="pic" sz="quarter" idx="34"/>
          </p:nvPr>
        </p:nvSpPr>
        <p:spPr>
          <a:xfrm>
            <a:off x="0" y="-1"/>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Cliquez sur l'icône pour ajouter une image</a:t>
            </a: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B0A748EA-4192-4545-B323-8C43BBEE3E97}" type="slidenum">
              <a:rPr lang="fr-FR" smtClean="0"/>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Tree>
    <p:extLst>
      <p:ext uri="{BB962C8B-B14F-4D97-AF65-F5344CB8AC3E}">
        <p14:creationId xmlns:p14="http://schemas.microsoft.com/office/powerpoint/2010/main" val="3216071205"/>
      </p:ext>
    </p:extLst>
  </p:cSld>
  <p:clrMapOvr>
    <a:masterClrMapping/>
  </p:clrMapOvr>
  <p:transition>
    <p:fade/>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Image full_2">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8DC667E0-F022-CB4F-9AF6-73B0D0B1530F}"/>
              </a:ext>
            </a:extLst>
          </p:cNvPr>
          <p:cNvSpPr>
            <a:spLocks noGrp="1"/>
          </p:cNvSpPr>
          <p:nvPr>
            <p:ph type="pic" sz="quarter" idx="34"/>
          </p:nvPr>
        </p:nvSpPr>
        <p:spPr>
          <a:xfrm>
            <a:off x="0" y="-1"/>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Cliquez sur l'icône pour ajouter une image</a:t>
            </a:r>
          </a:p>
        </p:txBody>
      </p:sp>
      <p:sp>
        <p:nvSpPr>
          <p:cNvPr id="7" name="Espace réservé du numéro de diapositive 2">
            <a:extLst>
              <a:ext uri="{FF2B5EF4-FFF2-40B4-BE49-F238E27FC236}">
                <a16:creationId xmlns:a16="http://schemas.microsoft.com/office/drawing/2014/main" id="{F8BAD646-2F9A-E549-BB48-42FAB1E467A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B0A748EA-4192-4545-B323-8C43BBEE3E97}" type="slidenum">
              <a:rPr lang="fr-FR" smtClean="0"/>
              <a:t>‹N°›</a:t>
            </a:fld>
            <a:endParaRPr lang="fr-FR"/>
          </a:p>
        </p:txBody>
      </p:sp>
      <p:sp>
        <p:nvSpPr>
          <p:cNvPr id="9" name="Espace réservé du texte 8">
            <a:extLst>
              <a:ext uri="{FF2B5EF4-FFF2-40B4-BE49-F238E27FC236}">
                <a16:creationId xmlns:a16="http://schemas.microsoft.com/office/drawing/2014/main" id="{F52673CD-12E7-0748-BE26-5ED5C23015B8}"/>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Espace réservé du pied de page 2">
            <a:extLst>
              <a:ext uri="{FF2B5EF4-FFF2-40B4-BE49-F238E27FC236}">
                <a16:creationId xmlns:a16="http://schemas.microsoft.com/office/drawing/2014/main" id="{4EF5E0E1-2065-354A-8A38-CFD7C43CB439}"/>
              </a:ext>
            </a:extLst>
          </p:cNvPr>
          <p:cNvSpPr>
            <a:spLocks noGrp="1"/>
          </p:cNvSpPr>
          <p:nvPr>
            <p:ph type="ftr" sz="quarter" idx="10"/>
          </p:nvPr>
        </p:nvSpPr>
        <p:spPr>
          <a:xfrm>
            <a:off x="229517" y="6502427"/>
            <a:ext cx="4291683" cy="153618"/>
          </a:xfrm>
        </p:spPr>
        <p:txBody>
          <a:bodyPr/>
          <a:lstStyle/>
          <a:p>
            <a:r>
              <a:rPr lang="fr-FR"/>
              <a:t>JEUX OLYMPIQUES ET PARALYMPIQUES DE PARIS 2024 | 7 JUILLET 2024</a:t>
            </a:r>
          </a:p>
        </p:txBody>
      </p:sp>
    </p:spTree>
    <p:extLst>
      <p:ext uri="{BB962C8B-B14F-4D97-AF65-F5344CB8AC3E}">
        <p14:creationId xmlns:p14="http://schemas.microsoft.com/office/powerpoint/2010/main" val="2518864604"/>
      </p:ext>
    </p:extLst>
  </p:cSld>
  <p:clrMapOvr>
    <a:masterClrMapping/>
  </p:clrMapOvr>
  <p:transition>
    <p:fade/>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Image full_3">
    <p:bg>
      <p:bgPr>
        <a:solidFill>
          <a:schemeClr val="accent3"/>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B805EF58-2DA9-9140-A011-DBA29711CE7F}"/>
              </a:ext>
            </a:extLst>
          </p:cNvPr>
          <p:cNvSpPr>
            <a:spLocks noGrp="1"/>
          </p:cNvSpPr>
          <p:nvPr>
            <p:ph type="pic" sz="quarter" idx="12"/>
          </p:nvPr>
        </p:nvSpPr>
        <p:spPr>
          <a:xfrm>
            <a:off x="0" y="0"/>
            <a:ext cx="12192000" cy="6858000"/>
          </a:xfrm>
          <a:custGeom>
            <a:avLst/>
            <a:gdLst>
              <a:gd name="connsiteX0" fmla="*/ 6096000 w 12192000"/>
              <a:gd name="connsiteY0" fmla="*/ 0 h 6858000"/>
              <a:gd name="connsiteX1" fmla="*/ 0 w 12192000"/>
              <a:gd name="connsiteY1" fmla="*/ 6096000 h 6858000"/>
              <a:gd name="connsiteX2" fmla="*/ 0 w 12192000"/>
              <a:gd name="connsiteY2" fmla="*/ 6858000 h 6858000"/>
              <a:gd name="connsiteX3" fmla="*/ 12192000 w 12192000"/>
              <a:gd name="connsiteY3" fmla="*/ 6858000 h 6858000"/>
              <a:gd name="connsiteX4" fmla="*/ 12192000 w 12192000"/>
              <a:gd name="connsiteY4" fmla="*/ 6096000 h 6858000"/>
              <a:gd name="connsiteX5" fmla="*/ 609600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cubicBezTo>
                  <a:pt x="2729272" y="0"/>
                  <a:pt x="0" y="2729272"/>
                  <a:pt x="0" y="6096000"/>
                </a:cubicBezTo>
                <a:lnTo>
                  <a:pt x="0" y="6858000"/>
                </a:lnTo>
                <a:lnTo>
                  <a:pt x="12192000" y="6858000"/>
                </a:lnTo>
                <a:lnTo>
                  <a:pt x="12192000" y="6096000"/>
                </a:lnTo>
                <a:cubicBezTo>
                  <a:pt x="12192000" y="2729272"/>
                  <a:pt x="9462728" y="0"/>
                  <a:pt x="6096000" y="0"/>
                </a:cubicBezTo>
                <a:close/>
              </a:path>
            </a:pathLst>
          </a:custGeom>
          <a:solidFill>
            <a:schemeClr val="bg1">
              <a:lumMod val="65000"/>
            </a:schemeClr>
          </a:solidFill>
        </p:spPr>
        <p:txBody>
          <a:bodyPr wrap="square" anchor="ctr">
            <a:noAutofit/>
          </a:bodyPr>
          <a:lstStyle>
            <a:lvl1pPr algn="ctr">
              <a:defRPr/>
            </a:lvl1pPr>
          </a:lstStyle>
          <a:p>
            <a:r>
              <a:rPr lang="fr-FR"/>
              <a:t>Cliquez sur l'icône pour ajouter une image</a:t>
            </a:r>
          </a:p>
        </p:txBody>
      </p:sp>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9CC3AF3D-E3AF-6144-8DCC-89A2C7EC5ACD}"/>
              </a:ext>
            </a:extLst>
          </p:cNvPr>
          <p:cNvSpPr>
            <a:spLocks noGrp="1"/>
          </p:cNvSpPr>
          <p:nvPr>
            <p:ph type="title" hasCustomPrompt="1"/>
          </p:nvPr>
        </p:nvSpPr>
        <p:spPr>
          <a:xfrm>
            <a:off x="352638" y="325067"/>
            <a:ext cx="7025624"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1FE0EAE6-E07D-A54B-910D-2C649DCDBE2F}"/>
              </a:ext>
            </a:extLst>
          </p:cNvPr>
          <p:cNvSpPr>
            <a:spLocks noGrp="1"/>
          </p:cNvSpPr>
          <p:nvPr>
            <p:ph type="body" sz="quarter" idx="13" hasCustomPrompt="1"/>
          </p:nvPr>
        </p:nvSpPr>
        <p:spPr>
          <a:xfrm>
            <a:off x="352638" y="802531"/>
            <a:ext cx="7025625"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998880034"/>
      </p:ext>
    </p:extLst>
  </p:cSld>
  <p:clrMapOvr>
    <a:masterClrMapping/>
  </p:clrMapOvr>
  <p:transition>
    <p:fade/>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2_Video full_">
    <p:bg>
      <p:bgPr>
        <a:solidFill>
          <a:schemeClr val="tx1"/>
        </a:solidFill>
        <a:effectLst/>
      </p:bgPr>
    </p:bg>
    <p:spTree>
      <p:nvGrpSpPr>
        <p:cNvPr id="1" name=""/>
        <p:cNvGrpSpPr/>
        <p:nvPr/>
      </p:nvGrpSpPr>
      <p:grpSpPr>
        <a:xfrm>
          <a:off x="0" y="0"/>
          <a:ext cx="0" cy="0"/>
          <a:chOff x="0" y="0"/>
          <a:chExt cx="0" cy="0"/>
        </a:xfrm>
      </p:grpSpPr>
      <p:sp>
        <p:nvSpPr>
          <p:cNvPr id="12" name="Espace réservé de l'élément multimédia 2">
            <a:extLst>
              <a:ext uri="{FF2B5EF4-FFF2-40B4-BE49-F238E27FC236}">
                <a16:creationId xmlns:a16="http://schemas.microsoft.com/office/drawing/2014/main" id="{7434AD60-B86B-6849-8AD2-BC4F95640411}"/>
              </a:ext>
            </a:extLst>
          </p:cNvPr>
          <p:cNvSpPr>
            <a:spLocks noGrp="1"/>
          </p:cNvSpPr>
          <p:nvPr>
            <p:ph type="media" sz="quarter" idx="12"/>
          </p:nvPr>
        </p:nvSpPr>
        <p:spPr>
          <a:xfrm>
            <a:off x="0" y="0"/>
            <a:ext cx="12192000" cy="6877050"/>
          </a:xfrm>
          <a:solidFill>
            <a:schemeClr val="bg1">
              <a:lumMod val="65000"/>
            </a:schemeClr>
          </a:solidFill>
        </p:spPr>
        <p:txBody>
          <a:bodyPr/>
          <a:lstStyle/>
          <a:p>
            <a:r>
              <a:rPr lang="fr-FR"/>
              <a:t>Cliquez sur l'icône pour ajouter l'élément multimédia</a:t>
            </a:r>
          </a:p>
        </p:txBody>
      </p:sp>
      <p:grpSp>
        <p:nvGrpSpPr>
          <p:cNvPr id="13" name="Groupe 12">
            <a:extLst>
              <a:ext uri="{FF2B5EF4-FFF2-40B4-BE49-F238E27FC236}">
                <a16:creationId xmlns:a16="http://schemas.microsoft.com/office/drawing/2014/main" id="{FD7AF676-2129-7749-8E46-44F5CA5D803D}"/>
              </a:ext>
            </a:extLst>
          </p:cNvPr>
          <p:cNvGrpSpPr/>
          <p:nvPr/>
        </p:nvGrpSpPr>
        <p:grpSpPr>
          <a:xfrm>
            <a:off x="0" y="0"/>
            <a:ext cx="12192000" cy="6096000"/>
            <a:chOff x="0" y="0"/>
            <a:chExt cx="12192000" cy="6096000"/>
          </a:xfrm>
          <a:solidFill>
            <a:schemeClr val="accent3"/>
          </a:solidFill>
        </p:grpSpPr>
        <p:sp>
          <p:nvSpPr>
            <p:cNvPr id="14" name="Forme libre 13">
              <a:extLst>
                <a:ext uri="{FF2B5EF4-FFF2-40B4-BE49-F238E27FC236}">
                  <a16:creationId xmlns:a16="http://schemas.microsoft.com/office/drawing/2014/main" id="{BEC943E7-8C01-CD4C-9D7A-D5CCEE355ADB}"/>
                </a:ext>
              </a:extLst>
            </p:cNvPr>
            <p:cNvSpPr/>
            <p:nvPr/>
          </p:nvSpPr>
          <p:spPr>
            <a:xfrm>
              <a:off x="0" y="0"/>
              <a:ext cx="6096000" cy="6096000"/>
            </a:xfrm>
            <a:custGeom>
              <a:avLst/>
              <a:gdLst>
                <a:gd name="connsiteX0" fmla="*/ 0 w 6096000"/>
                <a:gd name="connsiteY0" fmla="*/ 0 h 6096000"/>
                <a:gd name="connsiteX1" fmla="*/ 6096000 w 6096000"/>
                <a:gd name="connsiteY1" fmla="*/ 0 h 6096000"/>
                <a:gd name="connsiteX2" fmla="*/ 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cubicBezTo>
                    <a:pt x="2729272" y="0"/>
                    <a:pt x="0" y="2729272"/>
                    <a:pt x="0" y="60960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5" name="Forme libre 14">
              <a:extLst>
                <a:ext uri="{FF2B5EF4-FFF2-40B4-BE49-F238E27FC236}">
                  <a16:creationId xmlns:a16="http://schemas.microsoft.com/office/drawing/2014/main" id="{70B5C73F-5133-6B47-A9A2-1F53BD7B6663}"/>
                </a:ext>
              </a:extLst>
            </p:cNvPr>
            <p:cNvSpPr/>
            <p:nvPr/>
          </p:nvSpPr>
          <p:spPr>
            <a:xfrm>
              <a:off x="6096000" y="0"/>
              <a:ext cx="6096000" cy="6096000"/>
            </a:xfrm>
            <a:custGeom>
              <a:avLst/>
              <a:gdLst>
                <a:gd name="connsiteX0" fmla="*/ 0 w 6096000"/>
                <a:gd name="connsiteY0" fmla="*/ 0 h 6096000"/>
                <a:gd name="connsiteX1" fmla="*/ 6096000 w 6096000"/>
                <a:gd name="connsiteY1" fmla="*/ 0 h 6096000"/>
                <a:gd name="connsiteX2" fmla="*/ 609600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lnTo>
                    <a:pt x="6096000" y="6096000"/>
                  </a:lnTo>
                  <a:cubicBezTo>
                    <a:pt x="6096000" y="2729272"/>
                    <a:pt x="3366728"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450505369"/>
      </p:ext>
    </p:extLst>
  </p:cSld>
  <p:clrMapOvr>
    <a:masterClrMapping/>
  </p:clrMapOvr>
  <p:transition>
    <p:fade/>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1_Video">
    <p:bg>
      <p:bgPr>
        <a:solidFill>
          <a:schemeClr val="accent3"/>
        </a:solidFill>
        <a:effectLst/>
      </p:bgPr>
    </p:bg>
    <p:spTree>
      <p:nvGrpSpPr>
        <p:cNvPr id="1" name=""/>
        <p:cNvGrpSpPr/>
        <p:nvPr/>
      </p:nvGrpSpPr>
      <p:grpSpPr>
        <a:xfrm>
          <a:off x="0" y="0"/>
          <a:ext cx="0" cy="0"/>
          <a:chOff x="0" y="0"/>
          <a:chExt cx="0" cy="0"/>
        </a:xfrm>
      </p:grpSpPr>
      <p:sp>
        <p:nvSpPr>
          <p:cNvPr id="6" name="Espace réservé de la date 14">
            <a:extLst>
              <a:ext uri="{FF2B5EF4-FFF2-40B4-BE49-F238E27FC236}">
                <a16:creationId xmlns:a16="http://schemas.microsoft.com/office/drawing/2014/main" id="{E86CEB4E-7139-B743-8596-F3F0D7771A70}"/>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Espace réservé de l'élément multimédia 7">
            <a:extLst>
              <a:ext uri="{FF2B5EF4-FFF2-40B4-BE49-F238E27FC236}">
                <a16:creationId xmlns:a16="http://schemas.microsoft.com/office/drawing/2014/main" id="{3BE3FB7A-24A6-8C44-88FF-C913D80EADA5}"/>
              </a:ext>
            </a:extLst>
          </p:cNvPr>
          <p:cNvSpPr>
            <a:spLocks noGrp="1"/>
          </p:cNvSpPr>
          <p:nvPr>
            <p:ph type="media" sz="quarter" idx="17"/>
          </p:nvPr>
        </p:nvSpPr>
        <p:spPr>
          <a:xfrm>
            <a:off x="6096000" y="0"/>
            <a:ext cx="6096000" cy="6877050"/>
          </a:xfrm>
          <a:prstGeom prst="round2SameRect">
            <a:avLst>
              <a:gd name="adj1" fmla="val 50000"/>
              <a:gd name="adj2" fmla="val 0"/>
            </a:avLst>
          </a:prstGeom>
          <a:solidFill>
            <a:schemeClr val="bg1">
              <a:lumMod val="65000"/>
            </a:schemeClr>
          </a:solidFill>
        </p:spPr>
        <p:txBody>
          <a:bodyPr/>
          <a:lstStyle/>
          <a:p>
            <a:r>
              <a:rPr lang="fr-FR"/>
              <a:t>Cliquez sur l'icône pour ajouter l'élément multimédia</a:t>
            </a:r>
          </a:p>
        </p:txBody>
      </p:sp>
      <p:sp>
        <p:nvSpPr>
          <p:cNvPr id="17" name="Titre 1">
            <a:extLst>
              <a:ext uri="{FF2B5EF4-FFF2-40B4-BE49-F238E27FC236}">
                <a16:creationId xmlns:a16="http://schemas.microsoft.com/office/drawing/2014/main" id="{43398670-5155-3142-85B1-2E8D6BC262BF}"/>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2333086959"/>
      </p:ext>
    </p:extLst>
  </p:cSld>
  <p:clrMapOvr>
    <a:masterClrMapping/>
  </p:clrMapOvr>
  <p:transition>
    <p:fade/>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2_Video full_02">
    <p:bg>
      <p:bgPr>
        <a:solidFill>
          <a:schemeClr val="tx1"/>
        </a:solidFill>
        <a:effectLst/>
      </p:bgPr>
    </p:bg>
    <p:spTree>
      <p:nvGrpSpPr>
        <p:cNvPr id="1" name=""/>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B0A748EA-4192-4545-B323-8C43BBEE3E97}" type="slidenum">
              <a:rPr lang="fr-FR" smtClean="0"/>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
        <p:nvSpPr>
          <p:cNvPr id="6" name="Espace réservé de l'élément multimédia 5">
            <a:extLst>
              <a:ext uri="{FF2B5EF4-FFF2-40B4-BE49-F238E27FC236}">
                <a16:creationId xmlns:a16="http://schemas.microsoft.com/office/drawing/2014/main" id="{69631ED0-EECF-A34B-8B3E-C0CA932C60B0}"/>
              </a:ext>
            </a:extLst>
          </p:cNvPr>
          <p:cNvSpPr>
            <a:spLocks noGrp="1"/>
          </p:cNvSpPr>
          <p:nvPr>
            <p:ph type="media" sz="quarter" idx="37"/>
          </p:nvPr>
        </p:nvSpPr>
        <p:spPr>
          <a:xfrm>
            <a:off x="0" y="0"/>
            <a:ext cx="12192000" cy="6286500"/>
          </a:xfrm>
          <a:custGeom>
            <a:avLst/>
            <a:gdLst>
              <a:gd name="connsiteX0" fmla="*/ 0 w 12192000"/>
              <a:gd name="connsiteY0" fmla="*/ 0 h 6286500"/>
              <a:gd name="connsiteX1" fmla="*/ 476265 w 12192000"/>
              <a:gd name="connsiteY1" fmla="*/ 0 h 6286500"/>
              <a:gd name="connsiteX2" fmla="*/ 2641600 w 12192000"/>
              <a:gd name="connsiteY2" fmla="*/ 0 h 6286500"/>
              <a:gd name="connsiteX3" fmla="*/ 11023600 w 12192000"/>
              <a:gd name="connsiteY3" fmla="*/ 0 h 6286500"/>
              <a:gd name="connsiteX4" fmla="*/ 11715735 w 12192000"/>
              <a:gd name="connsiteY4" fmla="*/ 0 h 6286500"/>
              <a:gd name="connsiteX5" fmla="*/ 12192000 w 12192000"/>
              <a:gd name="connsiteY5" fmla="*/ 0 h 6286500"/>
              <a:gd name="connsiteX6" fmla="*/ 12192000 w 12192000"/>
              <a:gd name="connsiteY6" fmla="*/ 476265 h 6286500"/>
              <a:gd name="connsiteX7" fmla="*/ 12192000 w 12192000"/>
              <a:gd name="connsiteY7" fmla="*/ 5810235 h 6286500"/>
              <a:gd name="connsiteX8" fmla="*/ 12192000 w 12192000"/>
              <a:gd name="connsiteY8" fmla="*/ 6286500 h 6286500"/>
              <a:gd name="connsiteX9" fmla="*/ 11715735 w 12192000"/>
              <a:gd name="connsiteY9" fmla="*/ 6286500 h 6286500"/>
              <a:gd name="connsiteX10" fmla="*/ 11023600 w 12192000"/>
              <a:gd name="connsiteY10" fmla="*/ 6286500 h 6286500"/>
              <a:gd name="connsiteX11" fmla="*/ 476265 w 12192000"/>
              <a:gd name="connsiteY11" fmla="*/ 6286500 h 6286500"/>
              <a:gd name="connsiteX12" fmla="*/ 0 w 12192000"/>
              <a:gd name="connsiteY12" fmla="*/ 5810235 h 6286500"/>
              <a:gd name="connsiteX13" fmla="*/ 0 w 12192000"/>
              <a:gd name="connsiteY13" fmla="*/ 3225800 h 6286500"/>
              <a:gd name="connsiteX14" fmla="*/ 0 w 12192000"/>
              <a:gd name="connsiteY14" fmla="*/ 476265 h 628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286500">
                <a:moveTo>
                  <a:pt x="0" y="0"/>
                </a:moveTo>
                <a:lnTo>
                  <a:pt x="476265" y="0"/>
                </a:lnTo>
                <a:lnTo>
                  <a:pt x="2641600" y="0"/>
                </a:lnTo>
                <a:lnTo>
                  <a:pt x="11023600" y="0"/>
                </a:lnTo>
                <a:lnTo>
                  <a:pt x="11715735" y="0"/>
                </a:lnTo>
                <a:lnTo>
                  <a:pt x="12192000" y="0"/>
                </a:lnTo>
                <a:lnTo>
                  <a:pt x="12192000" y="476265"/>
                </a:lnTo>
                <a:lnTo>
                  <a:pt x="12192000" y="5810235"/>
                </a:lnTo>
                <a:lnTo>
                  <a:pt x="12192000" y="6286500"/>
                </a:lnTo>
                <a:lnTo>
                  <a:pt x="11715735" y="6286500"/>
                </a:lnTo>
                <a:lnTo>
                  <a:pt x="11023600" y="6286500"/>
                </a:lnTo>
                <a:lnTo>
                  <a:pt x="476265" y="6286500"/>
                </a:lnTo>
                <a:cubicBezTo>
                  <a:pt x="213231" y="6286500"/>
                  <a:pt x="0" y="6073269"/>
                  <a:pt x="0" y="5810235"/>
                </a:cubicBezTo>
                <a:lnTo>
                  <a:pt x="0" y="3225800"/>
                </a:lnTo>
                <a:lnTo>
                  <a:pt x="0" y="476265"/>
                </a:lnTo>
                <a:close/>
              </a:path>
            </a:pathLst>
          </a:custGeom>
          <a:solidFill>
            <a:schemeClr val="bg1">
              <a:lumMod val="65000"/>
            </a:schemeClr>
          </a:solidFill>
        </p:spPr>
        <p:txBody>
          <a:bodyPr wrap="square">
            <a:noAutofit/>
          </a:bodyPr>
          <a:lstStyle/>
          <a:p>
            <a:r>
              <a:rPr lang="fr-FR"/>
              <a:t>Cliquez sur l'icône pour ajouter l'élément multimédia</a:t>
            </a:r>
          </a:p>
        </p:txBody>
      </p:sp>
    </p:spTree>
    <p:extLst>
      <p:ext uri="{BB962C8B-B14F-4D97-AF65-F5344CB8AC3E}">
        <p14:creationId xmlns:p14="http://schemas.microsoft.com/office/powerpoint/2010/main" val="561564006"/>
      </p:ext>
    </p:extLst>
  </p:cSld>
  <p:clrMapOvr>
    <a:masterClrMapping/>
  </p:clrMapOvr>
  <p:transition>
    <p:fade/>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2_Video full_03">
    <p:bg>
      <p:bgPr>
        <a:solidFill>
          <a:schemeClr val="tx1"/>
        </a:solidFill>
        <a:effectLst/>
      </p:bgPr>
    </p:bg>
    <p:spTree>
      <p:nvGrpSpPr>
        <p:cNvPr id="1" name=""/>
        <p:cNvGrpSpPr/>
        <p:nvPr/>
      </p:nvGrpSpPr>
      <p:grpSpPr>
        <a:xfrm>
          <a:off x="0" y="0"/>
          <a:ext cx="0" cy="0"/>
          <a:chOff x="0" y="0"/>
          <a:chExt cx="0" cy="0"/>
        </a:xfrm>
      </p:grpSpPr>
      <p:sp>
        <p:nvSpPr>
          <p:cNvPr id="10" name="Espace réservé de l'élément multimédia 4">
            <a:extLst>
              <a:ext uri="{FF2B5EF4-FFF2-40B4-BE49-F238E27FC236}">
                <a16:creationId xmlns:a16="http://schemas.microsoft.com/office/drawing/2014/main" id="{308C7413-D74E-6F4A-BD57-B37564C733B2}"/>
              </a:ext>
            </a:extLst>
          </p:cNvPr>
          <p:cNvSpPr>
            <a:spLocks noGrp="1"/>
          </p:cNvSpPr>
          <p:nvPr>
            <p:ph type="media" sz="quarter" idx="17"/>
          </p:nvPr>
        </p:nvSpPr>
        <p:spPr>
          <a:xfrm>
            <a:off x="0" y="0"/>
            <a:ext cx="12192000" cy="6858000"/>
          </a:xfrm>
          <a:solidFill>
            <a:schemeClr val="bg1">
              <a:lumMod val="65000"/>
            </a:schemeClr>
          </a:solidFill>
        </p:spPr>
        <p:txBody>
          <a:bodyPr/>
          <a:lstStyle/>
          <a:p>
            <a:r>
              <a:rPr lang="fr-FR"/>
              <a:t>Cliquez sur l'icône pour ajouter l'élément multimédia</a:t>
            </a: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B0A748EA-4192-4545-B323-8C43BBEE3E97}" type="slidenum">
              <a:rPr lang="fr-FR" smtClean="0"/>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Tree>
    <p:extLst>
      <p:ext uri="{BB962C8B-B14F-4D97-AF65-F5344CB8AC3E}">
        <p14:creationId xmlns:p14="http://schemas.microsoft.com/office/powerpoint/2010/main" val="2936294016"/>
      </p:ext>
    </p:extLst>
  </p:cSld>
  <p:clrMapOvr>
    <a:masterClrMapping/>
  </p:clrMapOvr>
  <p:transition>
    <p:fade/>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Mot Clé + Text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5F79D-AB60-224C-8ED5-235D64AB140D}"/>
              </a:ext>
            </a:extLst>
          </p:cNvPr>
          <p:cNvSpPr>
            <a:spLocks noGrp="1"/>
          </p:cNvSpPr>
          <p:nvPr>
            <p:ph type="title" hasCustomPrompt="1"/>
          </p:nvPr>
        </p:nvSpPr>
        <p:spPr>
          <a:xfrm>
            <a:off x="6448638" y="325067"/>
            <a:ext cx="5390724" cy="477465"/>
          </a:xfrm>
        </p:spPr>
        <p:txBody>
          <a:bodyPr/>
          <a:lstStyle/>
          <a:p>
            <a:r>
              <a:rPr lang="fr-FR"/>
              <a:t>Titre</a:t>
            </a:r>
          </a:p>
        </p:txBody>
      </p:sp>
      <p:sp>
        <p:nvSpPr>
          <p:cNvPr id="5" name="Rectangle 4">
            <a:extLst>
              <a:ext uri="{FF2B5EF4-FFF2-40B4-BE49-F238E27FC236}">
                <a16:creationId xmlns:a16="http://schemas.microsoft.com/office/drawing/2014/main" id="{ED6D9847-2727-F345-89F7-FD8A072747A3}"/>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CCF1E02A-0BF7-824C-B1F1-FDF83576A6EE}"/>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7" name="Espace réservé de la date 14">
            <a:extLst>
              <a:ext uri="{FF2B5EF4-FFF2-40B4-BE49-F238E27FC236}">
                <a16:creationId xmlns:a16="http://schemas.microsoft.com/office/drawing/2014/main" id="{0664FAB2-4D64-F548-A0D1-22EC2A24968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3" name="Espace réservé du pied de page 2">
            <a:extLst>
              <a:ext uri="{FF2B5EF4-FFF2-40B4-BE49-F238E27FC236}">
                <a16:creationId xmlns:a16="http://schemas.microsoft.com/office/drawing/2014/main" id="{560CC462-81D2-6F47-8111-CA70EFB3BBD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6A55280B-6E22-964C-B2F0-50B0AB4BCDAF}"/>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8" name="Espace réservé du texte 3">
            <a:extLst>
              <a:ext uri="{FF2B5EF4-FFF2-40B4-BE49-F238E27FC236}">
                <a16:creationId xmlns:a16="http://schemas.microsoft.com/office/drawing/2014/main" id="{45E5D300-9C0E-7640-855D-B27DACB79CC8}"/>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9" name="Espace réservé du texte 12">
            <a:extLst>
              <a:ext uri="{FF2B5EF4-FFF2-40B4-BE49-F238E27FC236}">
                <a16:creationId xmlns:a16="http://schemas.microsoft.com/office/drawing/2014/main" id="{874AC3E7-C5FC-BB42-9A87-9F755CF29AA9}"/>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72B4286F-3F52-4640-BFD0-0448BA1B4625}"/>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lvl1pPr>
          </a:lstStyle>
          <a:p>
            <a:pPr lvl="0"/>
            <a:r>
              <a:rPr lang="fr-FR"/>
              <a:t>Cliquez pour modifier les styles du texte du masque</a:t>
            </a:r>
          </a:p>
        </p:txBody>
      </p:sp>
    </p:spTree>
    <p:extLst>
      <p:ext uri="{BB962C8B-B14F-4D97-AF65-F5344CB8AC3E}">
        <p14:creationId xmlns:p14="http://schemas.microsoft.com/office/powerpoint/2010/main" val="3186550796"/>
      </p:ext>
    </p:extLst>
  </p:cSld>
  <p:clrMapOvr>
    <a:masterClrMapping/>
  </p:clrMapOvr>
  <p:transition>
    <p:fade/>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Mot Clé + Texte_2">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493FAF1-7F11-4E40-A91E-5C845396B763}"/>
              </a:ext>
            </a:extLst>
          </p:cNvPr>
          <p:cNvSpPr>
            <a:spLocks noGrp="1"/>
          </p:cNvSpPr>
          <p:nvPr>
            <p:ph type="ftr" sz="quarter" idx="10"/>
          </p:nvPr>
        </p:nvSpPr>
        <p:spPr/>
        <p:txBody>
          <a:bodyPr/>
          <a:lstStyle/>
          <a:p>
            <a:r>
              <a:rPr lang="fr-FR"/>
              <a:t>JEUX OLYMPIQUES ET PARALYMPIQUES DE PARIS 2024 | 7 JUILLET 2024</a:t>
            </a:r>
          </a:p>
        </p:txBody>
      </p:sp>
      <p:sp>
        <p:nvSpPr>
          <p:cNvPr id="5" name="Rectangle 4">
            <a:extLst>
              <a:ext uri="{FF2B5EF4-FFF2-40B4-BE49-F238E27FC236}">
                <a16:creationId xmlns:a16="http://schemas.microsoft.com/office/drawing/2014/main" id="{436B0CF7-8301-4B4B-9D2B-589E980FA0F0}"/>
              </a:ext>
            </a:extLst>
          </p:cNvPr>
          <p:cNvSpPr/>
          <p:nvPr/>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7980B982-EC20-024C-B1B5-405976A0B81A}"/>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tx1"/>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ysClr val="windowText" lastClr="000000"/>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7" name="Espace réservé du numéro de diapositive 3">
            <a:extLst>
              <a:ext uri="{FF2B5EF4-FFF2-40B4-BE49-F238E27FC236}">
                <a16:creationId xmlns:a16="http://schemas.microsoft.com/office/drawing/2014/main" id="{8EB429C6-2BFB-4E40-B47D-0641B30C6985}"/>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8" name="Espace réservé de la date 14">
            <a:extLst>
              <a:ext uri="{FF2B5EF4-FFF2-40B4-BE49-F238E27FC236}">
                <a16:creationId xmlns:a16="http://schemas.microsoft.com/office/drawing/2014/main" id="{692B7460-204B-E445-BF03-5DB27EEE29C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6054C6D0-C39C-8C46-8F1D-50CC5460606D}"/>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D4B81CDB-810A-BD4D-A696-CC2110D2DA6F}"/>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Titre 1">
            <a:extLst>
              <a:ext uri="{FF2B5EF4-FFF2-40B4-BE49-F238E27FC236}">
                <a16:creationId xmlns:a16="http://schemas.microsoft.com/office/drawing/2014/main" id="{99AA348E-0623-0D46-9821-FED6CB013397}"/>
              </a:ext>
            </a:extLst>
          </p:cNvPr>
          <p:cNvSpPr>
            <a:spLocks noGrp="1"/>
          </p:cNvSpPr>
          <p:nvPr>
            <p:ph type="title" hasCustomPrompt="1"/>
          </p:nvPr>
        </p:nvSpPr>
        <p:spPr>
          <a:xfrm>
            <a:off x="6448638" y="325067"/>
            <a:ext cx="5390724" cy="477465"/>
          </a:xfrm>
        </p:spPr>
        <p:txBody>
          <a:bodyPr/>
          <a:lstStyle>
            <a:lvl1pPr>
              <a:defRPr>
                <a:solidFill>
                  <a:schemeClr val="bg1"/>
                </a:solidFill>
              </a:defRPr>
            </a:lvl1pPr>
          </a:lstStyle>
          <a:p>
            <a:r>
              <a:rPr lang="fr-FR"/>
              <a:t>Titre</a:t>
            </a:r>
          </a:p>
        </p:txBody>
      </p:sp>
      <p:sp>
        <p:nvSpPr>
          <p:cNvPr id="14" name="Espace réservé du texte 3">
            <a:extLst>
              <a:ext uri="{FF2B5EF4-FFF2-40B4-BE49-F238E27FC236}">
                <a16:creationId xmlns:a16="http://schemas.microsoft.com/office/drawing/2014/main" id="{5616CDA3-4BDE-2740-99F2-0C039A561690}"/>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97190899"/>
      </p:ext>
    </p:extLst>
  </p:cSld>
  <p:clrMapOvr>
    <a:masterClrMapping/>
  </p:clrMapOvr>
  <p:transition>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Mot Clé + Text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A6765F-4718-A94D-B4DC-BF3D2C730388}"/>
              </a:ext>
            </a:extLst>
          </p:cNvPr>
          <p:cNvSpPr/>
          <p:nvPr/>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347C8F7D-B0DB-904E-9F0A-88466BA996FD}"/>
              </a:ext>
            </a:extLst>
          </p:cNvPr>
          <p:cNvSpPr>
            <a:spLocks noGrp="1"/>
          </p:cNvSpPr>
          <p:nvPr>
            <p:ph type="body" sz="quarter" idx="32"/>
          </p:nvPr>
        </p:nvSpPr>
        <p:spPr>
          <a:xfrm>
            <a:off x="7442883"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
        <p:nvSpPr>
          <p:cNvPr id="3" name="Espace réservé du pied de page 2">
            <a:extLst>
              <a:ext uri="{FF2B5EF4-FFF2-40B4-BE49-F238E27FC236}">
                <a16:creationId xmlns:a16="http://schemas.microsoft.com/office/drawing/2014/main" id="{49EA93BE-7160-064E-B5B4-343117E58BDA}"/>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13142E13-AB3A-F045-AB79-D6C0907ACC2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9" name="Espace réservé du texte 12">
            <a:extLst>
              <a:ext uri="{FF2B5EF4-FFF2-40B4-BE49-F238E27FC236}">
                <a16:creationId xmlns:a16="http://schemas.microsoft.com/office/drawing/2014/main" id="{3F765B32-2BFB-A740-A5F4-9314892A696D}"/>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477C3E57-F646-E74D-B366-2EC65401D396}"/>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e la date 14">
            <a:extLst>
              <a:ext uri="{FF2B5EF4-FFF2-40B4-BE49-F238E27FC236}">
                <a16:creationId xmlns:a16="http://schemas.microsoft.com/office/drawing/2014/main" id="{9E78BF3F-0900-AA44-A6F4-61FAF8A93ACB}"/>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Titre 1">
            <a:extLst>
              <a:ext uri="{FF2B5EF4-FFF2-40B4-BE49-F238E27FC236}">
                <a16:creationId xmlns:a16="http://schemas.microsoft.com/office/drawing/2014/main" id="{8E7948BD-46B5-D74D-B84C-985A73C7EF8B}"/>
              </a:ext>
            </a:extLst>
          </p:cNvPr>
          <p:cNvSpPr>
            <a:spLocks noGrp="1"/>
          </p:cNvSpPr>
          <p:nvPr>
            <p:ph type="title" hasCustomPrompt="1"/>
          </p:nvPr>
        </p:nvSpPr>
        <p:spPr>
          <a:xfrm>
            <a:off x="352638" y="325067"/>
            <a:ext cx="5425310" cy="477465"/>
          </a:xfrm>
        </p:spPr>
        <p:txBody>
          <a:bodyPr/>
          <a:lstStyle/>
          <a:p>
            <a:r>
              <a:rPr lang="fr-FR"/>
              <a:t>titre</a:t>
            </a:r>
          </a:p>
        </p:txBody>
      </p:sp>
      <p:sp>
        <p:nvSpPr>
          <p:cNvPr id="18" name="Espace réservé du texte 3">
            <a:extLst>
              <a:ext uri="{FF2B5EF4-FFF2-40B4-BE49-F238E27FC236}">
                <a16:creationId xmlns:a16="http://schemas.microsoft.com/office/drawing/2014/main" id="{E24A8D7D-F0F5-AB4A-938F-A48A7436DDB9}"/>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5067494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hapitre_Sous-partie 4">
    <p:bg>
      <p:bgPr>
        <a:gradFill>
          <a:gsLst>
            <a:gs pos="0">
              <a:srgbClr val="A8B2DE"/>
            </a:gs>
            <a:gs pos="100000">
              <a:schemeClr val="bg2"/>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2" name="Titre 1">
            <a:extLst>
              <a:ext uri="{FF2B5EF4-FFF2-40B4-BE49-F238E27FC236}">
                <a16:creationId xmlns:a16="http://schemas.microsoft.com/office/drawing/2014/main" id="{E170768D-541C-67FB-C9D9-39B8A9C02A15}"/>
              </a:ext>
            </a:extLst>
          </p:cNvPr>
          <p:cNvSpPr>
            <a:spLocks noGrp="1"/>
          </p:cNvSpPr>
          <p:nvPr>
            <p:ph type="title" hasCustomPrompt="1"/>
          </p:nvPr>
        </p:nvSpPr>
        <p:spPr>
          <a:xfrm>
            <a:off x="629187" y="629093"/>
            <a:ext cx="828000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2"/>
                </a:solidFill>
                <a:latin typeface="Paris2024 Black" panose="02010503030201020103" pitchFamily="2" charset="0"/>
                <a:ea typeface="+mj-ea"/>
                <a:cs typeface="+mj-cs"/>
              </a:defRPr>
            </a:lvl1pPr>
          </a:lstStyle>
          <a:p>
            <a:r>
              <a:rPr lang="fr-FR"/>
              <a:t>Titre de la sous-partie</a:t>
            </a:r>
          </a:p>
        </p:txBody>
      </p:sp>
      <p:sp>
        <p:nvSpPr>
          <p:cNvPr id="3" name="Espace réservé du texte 8">
            <a:extLst>
              <a:ext uri="{FF2B5EF4-FFF2-40B4-BE49-F238E27FC236}">
                <a16:creationId xmlns:a16="http://schemas.microsoft.com/office/drawing/2014/main" id="{6351F222-640A-4BA5-6558-EF630EB6A698}"/>
              </a:ext>
            </a:extLst>
          </p:cNvPr>
          <p:cNvSpPr>
            <a:spLocks noGrp="1"/>
          </p:cNvSpPr>
          <p:nvPr>
            <p:ph type="body" sz="quarter" idx="14" hasCustomPrompt="1"/>
          </p:nvPr>
        </p:nvSpPr>
        <p:spPr>
          <a:xfrm>
            <a:off x="629187" y="2636430"/>
            <a:ext cx="8280000" cy="1041903"/>
          </a:xfrm>
          <a:prstGeom prst="rect">
            <a:avLst/>
          </a:prstGeom>
        </p:spPr>
        <p:txBody>
          <a:bodyPr anchor="t">
            <a:noAutofit/>
          </a:bodyPr>
          <a:lstStyle>
            <a:lvl1pPr algn="l">
              <a:lnSpc>
                <a:spcPct val="80000"/>
              </a:lnSpc>
              <a:spcAft>
                <a:spcPts val="0"/>
              </a:spcAft>
              <a:defRPr sz="1800" b="1" i="0" cap="none" baseline="0">
                <a:solidFill>
                  <a:schemeClr val="bg2"/>
                </a:solidFill>
                <a:latin typeface="Paris2024" panose="02010503030201020103" pitchFamily="2" charset="0"/>
              </a:defRPr>
            </a:lvl1pPr>
          </a:lstStyle>
          <a:p>
            <a:pPr lvl="0"/>
            <a:r>
              <a:rPr lang="fr-FR"/>
              <a:t>Sous-titre</a:t>
            </a:r>
          </a:p>
        </p:txBody>
      </p:sp>
      <p:sp>
        <p:nvSpPr>
          <p:cNvPr id="5" name="Espace réservé du texte 2">
            <a:extLst>
              <a:ext uri="{FF2B5EF4-FFF2-40B4-BE49-F238E27FC236}">
                <a16:creationId xmlns:a16="http://schemas.microsoft.com/office/drawing/2014/main" id="{0C899AA7-D75C-11E6-E4C2-23745B2A6E91}"/>
              </a:ext>
            </a:extLst>
          </p:cNvPr>
          <p:cNvSpPr>
            <a:spLocks noGrp="1"/>
          </p:cNvSpPr>
          <p:nvPr>
            <p:ph type="body" sz="quarter" idx="34" hasCustomPrompt="1"/>
          </p:nvPr>
        </p:nvSpPr>
        <p:spPr>
          <a:xfrm>
            <a:off x="710906" y="2636430"/>
            <a:ext cx="10952291" cy="5433188"/>
          </a:xfrm>
          <a:prstGeom prst="rect">
            <a:avLst/>
          </a:prstGeom>
          <a:noFill/>
        </p:spPr>
        <p:txBody>
          <a:bodyPr anchor="ctr">
            <a:noAutofit/>
          </a:bodyPr>
          <a:lstStyle>
            <a:lvl1pPr algn="r">
              <a:defRPr sz="35000" b="1" i="1">
                <a:ln w="25400">
                  <a:solidFill>
                    <a:schemeClr val="bg1"/>
                  </a:solidFill>
                </a:ln>
                <a:noFill/>
                <a:latin typeface="Paris2024 Black" panose="02010503030201020103" pitchFamily="2" charset="0"/>
              </a:defRPr>
            </a:lvl1pPr>
          </a:lstStyle>
          <a:p>
            <a:pPr lvl="0"/>
            <a:r>
              <a:rPr lang="fr-FR"/>
              <a:t>01.4</a:t>
            </a:r>
          </a:p>
        </p:txBody>
      </p:sp>
      <p:sp>
        <p:nvSpPr>
          <p:cNvPr id="6" name="Espace réservé de la date 14">
            <a:extLst>
              <a:ext uri="{FF2B5EF4-FFF2-40B4-BE49-F238E27FC236}">
                <a16:creationId xmlns:a16="http://schemas.microsoft.com/office/drawing/2014/main" id="{A815AB76-F998-2BF6-1EA7-AF23836C012F}"/>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276746419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Texte + image arche_1">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A05EF7-11BE-414A-8E53-91D407F8D96F}"/>
              </a:ext>
            </a:extLst>
          </p:cNvPr>
          <p:cNvSpPr/>
          <p:nvPr/>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7 JUILLET 2024</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B0A748EA-4192-4545-B323-8C43BBEE3E97}" type="slidenum">
              <a:rPr lang="fr-FR" smtClean="0"/>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pour une image  15">
            <a:extLst>
              <a:ext uri="{FF2B5EF4-FFF2-40B4-BE49-F238E27FC236}">
                <a16:creationId xmlns:a16="http://schemas.microsoft.com/office/drawing/2014/main" id="{F191E54A-2D95-CE42-8411-FA544EAD824E}"/>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5" name="Espace réservé du texte 8">
            <a:extLst>
              <a:ext uri="{FF2B5EF4-FFF2-40B4-BE49-F238E27FC236}">
                <a16:creationId xmlns:a16="http://schemas.microsoft.com/office/drawing/2014/main" id="{307C9AE6-1826-0942-B0DE-75E607F8B434}"/>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5425310"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372387619"/>
      </p:ext>
    </p:extLst>
  </p:cSld>
  <p:clrMapOvr>
    <a:masterClrMapping/>
  </p:clrMapOvr>
  <p:transition>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Texte + image arche_2">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7B8F03-F269-5748-B543-6389A5D9D6A2}"/>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u pied de page 2">
            <a:extLst>
              <a:ext uri="{FF2B5EF4-FFF2-40B4-BE49-F238E27FC236}">
                <a16:creationId xmlns:a16="http://schemas.microsoft.com/office/drawing/2014/main" id="{2B19B967-92E7-5043-B0CE-ABC3DF2A7B6B}"/>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7 JUILLET 2024</a:t>
            </a:r>
          </a:p>
        </p:txBody>
      </p:sp>
      <p:sp>
        <p:nvSpPr>
          <p:cNvPr id="9" name="Espace réservé du numéro de diapositive 2">
            <a:extLst>
              <a:ext uri="{FF2B5EF4-FFF2-40B4-BE49-F238E27FC236}">
                <a16:creationId xmlns:a16="http://schemas.microsoft.com/office/drawing/2014/main" id="{1E56BEB6-633B-DE4B-A1B5-189314EB448F}"/>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B0A748EA-4192-4545-B323-8C43BBEE3E97}" type="slidenum">
              <a:rPr lang="fr-FR" smtClean="0"/>
              <a:t>‹N°›</a:t>
            </a:fld>
            <a:endParaRPr lang="fr-FR"/>
          </a:p>
        </p:txBody>
      </p:sp>
      <p:sp>
        <p:nvSpPr>
          <p:cNvPr id="11" name="Espace réservé du texte 12">
            <a:extLst>
              <a:ext uri="{FF2B5EF4-FFF2-40B4-BE49-F238E27FC236}">
                <a16:creationId xmlns:a16="http://schemas.microsoft.com/office/drawing/2014/main" id="{EB5C271A-8E7C-9C4E-9FE6-6C50CD9947FC}"/>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134A8E6F-6E53-4948-A84F-F12DC53B0F7E}"/>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4" name="Espace réservé de la date 14">
            <a:extLst>
              <a:ext uri="{FF2B5EF4-FFF2-40B4-BE49-F238E27FC236}">
                <a16:creationId xmlns:a16="http://schemas.microsoft.com/office/drawing/2014/main" id="{87EF8764-63FE-AF43-A15C-7E2F6FFA7DBB}"/>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15">
            <a:extLst>
              <a:ext uri="{FF2B5EF4-FFF2-40B4-BE49-F238E27FC236}">
                <a16:creationId xmlns:a16="http://schemas.microsoft.com/office/drawing/2014/main" id="{AD6E8F13-DEAB-8D49-9727-92C66AD9F05C}"/>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6" name="Espace réservé du texte 8">
            <a:extLst>
              <a:ext uri="{FF2B5EF4-FFF2-40B4-BE49-F238E27FC236}">
                <a16:creationId xmlns:a16="http://schemas.microsoft.com/office/drawing/2014/main" id="{700EB17F-0CE4-B34F-AC6E-031D6B02F66F}"/>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7" name="Titre 1">
            <a:extLst>
              <a:ext uri="{FF2B5EF4-FFF2-40B4-BE49-F238E27FC236}">
                <a16:creationId xmlns:a16="http://schemas.microsoft.com/office/drawing/2014/main" id="{0ECAFE99-1AF7-E247-AF71-DA55F096B608}"/>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59F77C95-8C1B-C744-81F6-6757C8EDB22B}"/>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093514221"/>
      </p:ext>
    </p:extLst>
  </p:cSld>
  <p:clrMapOvr>
    <a:masterClrMapping/>
  </p:clrMapOvr>
  <p:transition>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Texte + image arche_3">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7 JUILLET 2024</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B0A748EA-4192-4545-B323-8C43BBEE3E97}" type="slidenum">
              <a:rPr lang="fr-FR" smtClean="0"/>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p:nvSpPr>
        <p:spPr>
          <a:xfrm>
            <a:off x="5334000" y="0"/>
            <a:ext cx="685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oAutofit/>
          </a:bodyPr>
          <a:lstStyle>
            <a:lvl1pPr algn="ctr">
              <a:defRPr/>
            </a:lvl1pPr>
          </a:lstStyle>
          <a:p>
            <a:r>
              <a:rPr lang="fr-FR"/>
              <a:t>Cliquez sur l'icône pour ajouter une image</a:t>
            </a:r>
          </a:p>
        </p:txBody>
      </p:sp>
      <p:sp>
        <p:nvSpPr>
          <p:cNvPr id="14" name="Espace réservé du texte 12">
            <a:extLst>
              <a:ext uri="{FF2B5EF4-FFF2-40B4-BE49-F238E27FC236}">
                <a16:creationId xmlns:a16="http://schemas.microsoft.com/office/drawing/2014/main" id="{FFB0D73B-9ABD-864E-B44F-0C9C5F4312FF}"/>
              </a:ext>
            </a:extLst>
          </p:cNvPr>
          <p:cNvSpPr>
            <a:spLocks noGrp="1"/>
          </p:cNvSpPr>
          <p:nvPr>
            <p:ph type="body" sz="quarter" idx="53"/>
          </p:nvPr>
        </p:nvSpPr>
        <p:spPr>
          <a:xfrm>
            <a:off x="5794076" y="461358"/>
            <a:ext cx="1746412" cy="1791512"/>
          </a:xfrm>
          <a:prstGeom prst="round2SameRect">
            <a:avLst>
              <a:gd name="adj1" fmla="val 50000"/>
              <a:gd name="adj2" fmla="val 0"/>
            </a:avLst>
          </a:prstGeom>
          <a:solidFill>
            <a:schemeClr val="accent3"/>
          </a:solidFill>
        </p:spPr>
        <p:txBody>
          <a:bodyPr lIns="0" tIns="36000" rIns="0" bIns="108000" anchor="b" anchorCtr="0">
            <a:noAutofit/>
          </a:bodyPr>
          <a:lstStyle>
            <a:lvl1pPr marL="0" indent="0">
              <a:lnSpc>
                <a:spcPct val="80000"/>
              </a:lnSpc>
              <a:spcAft>
                <a:spcPts val="0"/>
              </a:spcAft>
              <a:tabLst/>
              <a:defRPr sz="16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9" name="Espace réservé du texte 8">
            <a:extLst>
              <a:ext uri="{FF2B5EF4-FFF2-40B4-BE49-F238E27FC236}">
                <a16:creationId xmlns:a16="http://schemas.microsoft.com/office/drawing/2014/main" id="{5CF1893D-088A-C04B-AF93-CA6C46A8934D}"/>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010079439"/>
      </p:ext>
    </p:extLst>
  </p:cSld>
  <p:clrMapOvr>
    <a:masterClrMapping/>
  </p:clrMapOvr>
  <p:transition>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Texte + image arche_4">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7 JUILLET 2024</a:t>
            </a: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chor="t">
            <a:noAutofit/>
          </a:bodyPr>
          <a:lstStyle>
            <a:lvl1pPr algn="ctr">
              <a:defRPr/>
            </a:lvl1pPr>
          </a:lstStyle>
          <a:p>
            <a:r>
              <a:rPr lang="fr-FR"/>
              <a:t>Cliquez sur l'icône pour ajouter une image</a:t>
            </a:r>
          </a:p>
        </p:txBody>
      </p:sp>
      <p:sp>
        <p:nvSpPr>
          <p:cNvPr id="19" name="Espace réservé du texte 12">
            <a:extLst>
              <a:ext uri="{FF2B5EF4-FFF2-40B4-BE49-F238E27FC236}">
                <a16:creationId xmlns:a16="http://schemas.microsoft.com/office/drawing/2014/main" id="{6AAAFAF2-0642-5040-B7A9-8B62A1D3E31F}"/>
              </a:ext>
            </a:extLst>
          </p:cNvPr>
          <p:cNvSpPr>
            <a:spLocks noGrp="1"/>
          </p:cNvSpPr>
          <p:nvPr>
            <p:ph type="body" sz="quarter" idx="54"/>
          </p:nvPr>
        </p:nvSpPr>
        <p:spPr>
          <a:xfrm>
            <a:off x="9985513" y="4610100"/>
            <a:ext cx="1746412" cy="1767716"/>
          </a:xfrm>
          <a:prstGeom prst="round2SameRect">
            <a:avLst>
              <a:gd name="adj1" fmla="val 50000"/>
              <a:gd name="adj2" fmla="val 0"/>
            </a:avLst>
          </a:prstGeom>
          <a:noFill/>
          <a:ln w="19050">
            <a:solidFill>
              <a:schemeClr val="accent3"/>
            </a:solidFill>
          </a:ln>
        </p:spPr>
        <p:txBody>
          <a:bodyPr lIns="0" tIns="36000" rIns="0" bIns="108000" anchor="b" anchorCtr="0">
            <a:noAutofit/>
          </a:bodyPr>
          <a:lstStyle>
            <a:lvl1pPr marL="0" indent="0">
              <a:lnSpc>
                <a:spcPct val="80000"/>
              </a:lnSpc>
              <a:spcAft>
                <a:spcPts val="0"/>
              </a:spcAft>
              <a:tabLst/>
              <a:defRPr sz="1600" b="1" i="0" cap="all" baseline="0">
                <a:solidFill>
                  <a:schemeClr val="accent3"/>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0" name="Espace réservé du texte 8">
            <a:extLst>
              <a:ext uri="{FF2B5EF4-FFF2-40B4-BE49-F238E27FC236}">
                <a16:creationId xmlns:a16="http://schemas.microsoft.com/office/drawing/2014/main" id="{D094A2D4-2279-0646-8DDF-98607B356E2B}"/>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numéro de diapositive 2">
            <a:extLst>
              <a:ext uri="{FF2B5EF4-FFF2-40B4-BE49-F238E27FC236}">
                <a16:creationId xmlns:a16="http://schemas.microsoft.com/office/drawing/2014/main" id="{FBB54B4A-A281-2B4E-8596-E140BD22059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B0A748EA-4192-4545-B323-8C43BBEE3E97}" type="slidenum">
              <a:rPr lang="fr-FR" smtClean="0"/>
              <a:t>‹N°›</a:t>
            </a:fld>
            <a:endParaRPr lang="fr-FR"/>
          </a:p>
        </p:txBody>
      </p:sp>
    </p:spTree>
    <p:extLst>
      <p:ext uri="{BB962C8B-B14F-4D97-AF65-F5344CB8AC3E}">
        <p14:creationId xmlns:p14="http://schemas.microsoft.com/office/powerpoint/2010/main" val="3712088117"/>
      </p:ext>
    </p:extLst>
  </p:cSld>
  <p:clrMapOvr>
    <a:masterClrMapping/>
  </p:clrMapOvr>
  <p:transitio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Texte + image arche_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8F77D-7AA5-FF42-9C39-692677EC7D9F}"/>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84FC4CE1-AC8C-3645-A4C0-E5085BFE79BC}"/>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0CE20098-3F03-334E-A49C-9D1A669656F1}"/>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5" name="Espace réservé de la date 14">
            <a:extLst>
              <a:ext uri="{FF2B5EF4-FFF2-40B4-BE49-F238E27FC236}">
                <a16:creationId xmlns:a16="http://schemas.microsoft.com/office/drawing/2014/main" id="{5BFF8C23-995F-C640-B352-851EA498F9E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pour une image  15">
            <a:extLst>
              <a:ext uri="{FF2B5EF4-FFF2-40B4-BE49-F238E27FC236}">
                <a16:creationId xmlns:a16="http://schemas.microsoft.com/office/drawing/2014/main" id="{926A985F-08BA-B247-8098-9EA13E077F71}"/>
              </a:ext>
            </a:extLst>
          </p:cNvPr>
          <p:cNvSpPr>
            <a:spLocks noGrp="1" noChangeAspect="1"/>
          </p:cNvSpPr>
          <p:nvPr>
            <p:ph type="pic" sz="quarter" idx="34"/>
          </p:nvPr>
        </p:nvSpPr>
        <p:spPr>
          <a:xfrm>
            <a:off x="4395735"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7" name="Espace réservé du texte 12">
            <a:extLst>
              <a:ext uri="{FF2B5EF4-FFF2-40B4-BE49-F238E27FC236}">
                <a16:creationId xmlns:a16="http://schemas.microsoft.com/office/drawing/2014/main" id="{C83DCEC4-0FA9-7847-ADC3-201C6E7580B9}"/>
              </a:ext>
            </a:extLst>
          </p:cNvPr>
          <p:cNvSpPr>
            <a:spLocks noGrp="1"/>
          </p:cNvSpPr>
          <p:nvPr>
            <p:ph type="body" sz="quarter" idx="33"/>
          </p:nvPr>
        </p:nvSpPr>
        <p:spPr>
          <a:xfrm>
            <a:off x="8178244"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58D36CF9-5F03-D742-8283-4ED2CEA85A15}"/>
              </a:ext>
            </a:extLst>
          </p:cNvPr>
          <p:cNvSpPr>
            <a:spLocks noGrp="1"/>
          </p:cNvSpPr>
          <p:nvPr>
            <p:ph type="body" sz="quarter" idx="36"/>
          </p:nvPr>
        </p:nvSpPr>
        <p:spPr>
          <a:xfrm>
            <a:off x="8178242"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7552E286-F8BE-A44F-8E62-F983E4766D8A}"/>
              </a:ext>
            </a:extLst>
          </p:cNvPr>
          <p:cNvSpPr>
            <a:spLocks noGrp="1"/>
          </p:cNvSpPr>
          <p:nvPr>
            <p:ph type="body" sz="quarter" idx="51" hasCustomPrompt="1"/>
          </p:nvPr>
        </p:nvSpPr>
        <p:spPr>
          <a:xfrm>
            <a:off x="45377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0" name="Espace réservé du texte 3">
            <a:extLst>
              <a:ext uri="{FF2B5EF4-FFF2-40B4-BE49-F238E27FC236}">
                <a16:creationId xmlns:a16="http://schemas.microsoft.com/office/drawing/2014/main" id="{9D3A7117-F2CB-334E-BBD2-6BD6BA21535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919011726"/>
      </p:ext>
    </p:extLst>
  </p:cSld>
  <p:clrMapOvr>
    <a:masterClrMapping/>
  </p:clrMapOvr>
  <p:transition>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Texte + image arche_6">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929BA5F-9121-DB4C-B7BC-E4226236EA8A}"/>
              </a:ext>
            </a:extLst>
          </p:cNvPr>
          <p:cNvSpPr>
            <a:spLocks noGrp="1"/>
          </p:cNvSpPr>
          <p:nvPr>
            <p:ph type="ftr" sz="quarter" idx="10"/>
          </p:nvPr>
        </p:nvSpPr>
        <p:spPr/>
        <p:txBody>
          <a:bodyPr/>
          <a:lstStyle/>
          <a:p>
            <a:r>
              <a:rPr lang="fr-FR"/>
              <a:t>JEUX OLYMPIQUES ET PARALYMPIQUES DE PARIS 2024 | 7 JUILLET 2024</a:t>
            </a:r>
          </a:p>
        </p:txBody>
      </p:sp>
      <p:sp>
        <p:nvSpPr>
          <p:cNvPr id="16" name="Espace réservé pour une image  24">
            <a:extLst>
              <a:ext uri="{FF2B5EF4-FFF2-40B4-BE49-F238E27FC236}">
                <a16:creationId xmlns:a16="http://schemas.microsoft.com/office/drawing/2014/main" id="{584A0971-ADD1-9C42-B4AA-C771E8C0B100}"/>
              </a:ext>
            </a:extLst>
          </p:cNvPr>
          <p:cNvSpPr>
            <a:spLocks noGrp="1" noChangeAspect="1"/>
          </p:cNvSpPr>
          <p:nvPr>
            <p:ph type="pic" sz="quarter" idx="37"/>
          </p:nvPr>
        </p:nvSpPr>
        <p:spPr>
          <a:xfrm>
            <a:off x="470985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7" name="Espace réservé pour une image  25">
            <a:extLst>
              <a:ext uri="{FF2B5EF4-FFF2-40B4-BE49-F238E27FC236}">
                <a16:creationId xmlns:a16="http://schemas.microsoft.com/office/drawing/2014/main" id="{87F7FCF1-A33D-6B46-A6A8-F90B4E4ACCEA}"/>
              </a:ext>
            </a:extLst>
          </p:cNvPr>
          <p:cNvSpPr>
            <a:spLocks noGrp="1" noChangeAspect="1"/>
          </p:cNvSpPr>
          <p:nvPr>
            <p:ph type="pic" sz="quarter" idx="38"/>
          </p:nvPr>
        </p:nvSpPr>
        <p:spPr>
          <a:xfrm>
            <a:off x="811038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8" name="Espace réservé pour une image  26">
            <a:extLst>
              <a:ext uri="{FF2B5EF4-FFF2-40B4-BE49-F238E27FC236}">
                <a16:creationId xmlns:a16="http://schemas.microsoft.com/office/drawing/2014/main" id="{E55C0359-3272-454E-99B3-C975F4F0D862}"/>
              </a:ext>
            </a:extLst>
          </p:cNvPr>
          <p:cNvSpPr>
            <a:spLocks noGrp="1" noChangeAspect="1"/>
          </p:cNvSpPr>
          <p:nvPr>
            <p:ph type="pic" sz="quarter" idx="39"/>
          </p:nvPr>
        </p:nvSpPr>
        <p:spPr>
          <a:xfrm>
            <a:off x="11510918"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9" name="Espace réservé de la date 14">
            <a:extLst>
              <a:ext uri="{FF2B5EF4-FFF2-40B4-BE49-F238E27FC236}">
                <a16:creationId xmlns:a16="http://schemas.microsoft.com/office/drawing/2014/main" id="{6E647D36-9A90-3246-A89D-6C7E2BAFE4A1}"/>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texte 12">
            <a:extLst>
              <a:ext uri="{FF2B5EF4-FFF2-40B4-BE49-F238E27FC236}">
                <a16:creationId xmlns:a16="http://schemas.microsoft.com/office/drawing/2014/main" id="{FAC39B7D-8C38-8D43-880D-A2D24D9502BA}"/>
              </a:ext>
            </a:extLst>
          </p:cNvPr>
          <p:cNvSpPr>
            <a:spLocks noGrp="1"/>
          </p:cNvSpPr>
          <p:nvPr>
            <p:ph type="body" sz="quarter" idx="33"/>
          </p:nvPr>
        </p:nvSpPr>
        <p:spPr>
          <a:xfrm>
            <a:off x="681082"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1" name="Espace réservé du texte 3">
            <a:extLst>
              <a:ext uri="{FF2B5EF4-FFF2-40B4-BE49-F238E27FC236}">
                <a16:creationId xmlns:a16="http://schemas.microsoft.com/office/drawing/2014/main" id="{4508D3D1-7D48-C54A-BE9F-88D60DDC7FD0}"/>
              </a:ext>
            </a:extLst>
          </p:cNvPr>
          <p:cNvSpPr>
            <a:spLocks noGrp="1"/>
          </p:cNvSpPr>
          <p:nvPr>
            <p:ph type="body" sz="quarter" idx="36"/>
          </p:nvPr>
        </p:nvSpPr>
        <p:spPr>
          <a:xfrm>
            <a:off x="681080"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22" name="Espace réservé du texte 8">
            <a:extLst>
              <a:ext uri="{FF2B5EF4-FFF2-40B4-BE49-F238E27FC236}">
                <a16:creationId xmlns:a16="http://schemas.microsoft.com/office/drawing/2014/main" id="{668214FF-258B-4B46-8BB3-402ADFDA918A}"/>
              </a:ext>
            </a:extLst>
          </p:cNvPr>
          <p:cNvSpPr>
            <a:spLocks noGrp="1"/>
          </p:cNvSpPr>
          <p:nvPr>
            <p:ph type="body" sz="quarter" idx="16" hasCustomPrompt="1"/>
          </p:nvPr>
        </p:nvSpPr>
        <p:spPr>
          <a:xfrm>
            <a:off x="116388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85D370FB-FA6C-494F-BD1C-F2A54EBF5152}"/>
              </a:ext>
            </a:extLst>
          </p:cNvPr>
          <p:cNvSpPr>
            <a:spLocks noGrp="1"/>
          </p:cNvSpPr>
          <p:nvPr>
            <p:ph type="body" sz="quarter" idx="49" hasCustomPrompt="1"/>
          </p:nvPr>
        </p:nvSpPr>
        <p:spPr>
          <a:xfrm>
            <a:off x="823833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79D9F59A-CFE5-5C43-84AF-D0CF544B0D3D}"/>
              </a:ext>
            </a:extLst>
          </p:cNvPr>
          <p:cNvSpPr>
            <a:spLocks noGrp="1"/>
          </p:cNvSpPr>
          <p:nvPr>
            <p:ph type="body" sz="quarter" idx="51" hasCustomPrompt="1"/>
          </p:nvPr>
        </p:nvSpPr>
        <p:spPr>
          <a:xfrm>
            <a:off x="483780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Espace réservé du numéro de diapositive 3">
            <a:extLst>
              <a:ext uri="{FF2B5EF4-FFF2-40B4-BE49-F238E27FC236}">
                <a16:creationId xmlns:a16="http://schemas.microsoft.com/office/drawing/2014/main" id="{4622AEE2-F4C6-3C46-8B1A-5EC35D64AFFC}"/>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15" name="Titre 1">
            <a:extLst>
              <a:ext uri="{FF2B5EF4-FFF2-40B4-BE49-F238E27FC236}">
                <a16:creationId xmlns:a16="http://schemas.microsoft.com/office/drawing/2014/main" id="{1C34B749-C2B8-5B41-B09F-D083E2D6DE2D}"/>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169E97B0-F565-2746-8ED6-6DEEB9F01C6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550547015"/>
      </p:ext>
    </p:extLst>
  </p:cSld>
  <p:clrMapOvr>
    <a:masterClrMapping/>
  </p:clrMapOvr>
  <p:transitio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Texte + image arche_7">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EADC2BD0-EA03-DD4E-9210-BD4CCFB0186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7 JUILLET 2024</a:t>
            </a:r>
          </a:p>
        </p:txBody>
      </p:sp>
      <p:sp>
        <p:nvSpPr>
          <p:cNvPr id="7" name="Espace réservé pour une image  24">
            <a:extLst>
              <a:ext uri="{FF2B5EF4-FFF2-40B4-BE49-F238E27FC236}">
                <a16:creationId xmlns:a16="http://schemas.microsoft.com/office/drawing/2014/main" id="{BA96A0BD-D4B7-8C4F-98AC-D4FF3F1B4D82}"/>
              </a:ext>
            </a:extLst>
          </p:cNvPr>
          <p:cNvSpPr>
            <a:spLocks noGrp="1" noChangeAspect="1"/>
          </p:cNvSpPr>
          <p:nvPr>
            <p:ph type="pic" sz="quarter" idx="37"/>
          </p:nvPr>
        </p:nvSpPr>
        <p:spPr>
          <a:xfrm>
            <a:off x="470985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AEF12B39-3BA0-764E-AC75-89543A9184B7}"/>
              </a:ext>
            </a:extLst>
          </p:cNvPr>
          <p:cNvSpPr>
            <a:spLocks noGrp="1" noChangeAspect="1"/>
          </p:cNvSpPr>
          <p:nvPr>
            <p:ph type="pic" sz="quarter" idx="38"/>
          </p:nvPr>
        </p:nvSpPr>
        <p:spPr>
          <a:xfrm>
            <a:off x="811038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9" name="Espace réservé pour une image  26">
            <a:extLst>
              <a:ext uri="{FF2B5EF4-FFF2-40B4-BE49-F238E27FC236}">
                <a16:creationId xmlns:a16="http://schemas.microsoft.com/office/drawing/2014/main" id="{81F632DF-DB3F-DB4D-8085-DC2B5E89E96C}"/>
              </a:ext>
            </a:extLst>
          </p:cNvPr>
          <p:cNvSpPr>
            <a:spLocks noGrp="1" noChangeAspect="1"/>
          </p:cNvSpPr>
          <p:nvPr>
            <p:ph type="pic" sz="quarter" idx="39"/>
          </p:nvPr>
        </p:nvSpPr>
        <p:spPr>
          <a:xfrm>
            <a:off x="11510918"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e la date 14">
            <a:extLst>
              <a:ext uri="{FF2B5EF4-FFF2-40B4-BE49-F238E27FC236}">
                <a16:creationId xmlns:a16="http://schemas.microsoft.com/office/drawing/2014/main" id="{F79A80A7-C171-CA4C-AA01-2E491A89EB2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11" name="Espace réservé du texte 12">
            <a:extLst>
              <a:ext uri="{FF2B5EF4-FFF2-40B4-BE49-F238E27FC236}">
                <a16:creationId xmlns:a16="http://schemas.microsoft.com/office/drawing/2014/main" id="{733C6BA2-9841-2940-8272-5A6A17A03137}"/>
              </a:ext>
            </a:extLst>
          </p:cNvPr>
          <p:cNvSpPr>
            <a:spLocks noGrp="1"/>
          </p:cNvSpPr>
          <p:nvPr>
            <p:ph type="body" sz="quarter" idx="33"/>
          </p:nvPr>
        </p:nvSpPr>
        <p:spPr>
          <a:xfrm>
            <a:off x="681082" y="2199505"/>
            <a:ext cx="3400530" cy="1135119"/>
          </a:xfrm>
          <a:prstGeom prst="rect">
            <a:avLst/>
          </a:prstGeom>
        </p:spPr>
        <p:txBody>
          <a:bodyPr anchor="b"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5A03898F-6E19-1145-8951-65C6404516DD}"/>
              </a:ext>
            </a:extLst>
          </p:cNvPr>
          <p:cNvSpPr>
            <a:spLocks noGrp="1"/>
          </p:cNvSpPr>
          <p:nvPr>
            <p:ph type="body" sz="quarter" idx="36"/>
          </p:nvPr>
        </p:nvSpPr>
        <p:spPr>
          <a:xfrm>
            <a:off x="681080" y="3334624"/>
            <a:ext cx="3400531" cy="2654091"/>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Espace réservé du texte 8">
            <a:extLst>
              <a:ext uri="{FF2B5EF4-FFF2-40B4-BE49-F238E27FC236}">
                <a16:creationId xmlns:a16="http://schemas.microsoft.com/office/drawing/2014/main" id="{31485B7E-665F-CC4C-BC4B-1831AF5072E6}"/>
              </a:ext>
            </a:extLst>
          </p:cNvPr>
          <p:cNvSpPr>
            <a:spLocks noGrp="1"/>
          </p:cNvSpPr>
          <p:nvPr>
            <p:ph type="body" sz="quarter" idx="16" hasCustomPrompt="1"/>
          </p:nvPr>
        </p:nvSpPr>
        <p:spPr>
          <a:xfrm>
            <a:off x="11638866"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2B457D35-F871-6943-8013-64E589DD9EC1}"/>
              </a:ext>
            </a:extLst>
          </p:cNvPr>
          <p:cNvSpPr>
            <a:spLocks noGrp="1"/>
          </p:cNvSpPr>
          <p:nvPr>
            <p:ph type="body" sz="quarter" idx="49" hasCustomPrompt="1"/>
          </p:nvPr>
        </p:nvSpPr>
        <p:spPr>
          <a:xfrm>
            <a:off x="823833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5" name="Espace réservé du texte 8">
            <a:extLst>
              <a:ext uri="{FF2B5EF4-FFF2-40B4-BE49-F238E27FC236}">
                <a16:creationId xmlns:a16="http://schemas.microsoft.com/office/drawing/2014/main" id="{3EF98A95-6F71-EF42-BB1B-7F65BE91E5B0}"/>
              </a:ext>
            </a:extLst>
          </p:cNvPr>
          <p:cNvSpPr>
            <a:spLocks noGrp="1"/>
          </p:cNvSpPr>
          <p:nvPr>
            <p:ph type="body" sz="quarter" idx="51" hasCustomPrompt="1"/>
          </p:nvPr>
        </p:nvSpPr>
        <p:spPr>
          <a:xfrm>
            <a:off x="483780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6" name="Espace réservé du numéro de diapositive 3">
            <a:extLst>
              <a:ext uri="{FF2B5EF4-FFF2-40B4-BE49-F238E27FC236}">
                <a16:creationId xmlns:a16="http://schemas.microsoft.com/office/drawing/2014/main" id="{AAC84AFF-C040-9447-B8C6-FF5A0F02BDF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8" name="Titre 1">
            <a:extLst>
              <a:ext uri="{FF2B5EF4-FFF2-40B4-BE49-F238E27FC236}">
                <a16:creationId xmlns:a16="http://schemas.microsoft.com/office/drawing/2014/main" id="{90AB5611-E5EF-4449-B40E-97104F7899F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9" name="Espace réservé du texte 3">
            <a:extLst>
              <a:ext uri="{FF2B5EF4-FFF2-40B4-BE49-F238E27FC236}">
                <a16:creationId xmlns:a16="http://schemas.microsoft.com/office/drawing/2014/main" id="{96395F19-245B-AC40-8565-DBA9408E8C2C}"/>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531963664"/>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Accroche + image arche_1">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EADAD-4554-4444-BFCD-6C4485B2C9D0}"/>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8772C382-261F-C34E-A825-642543E032F1}"/>
              </a:ext>
            </a:extLst>
          </p:cNvPr>
          <p:cNvSpPr>
            <a:spLocks noGrp="1"/>
          </p:cNvSpPr>
          <p:nvPr>
            <p:ph type="body" sz="quarter" idx="32"/>
          </p:nvPr>
        </p:nvSpPr>
        <p:spPr>
          <a:xfrm>
            <a:off x="1346883" y="1239754"/>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solidFill>
            <a:schemeClr val="accent3"/>
          </a:solidFill>
        </p:spPr>
        <p:txBody>
          <a:bodyPr wrap="square" lIns="180000" tIns="180000" rIns="180000" bIns="180000" anchor="ctr">
            <a:noAutofit/>
          </a:bodyPr>
          <a:lstStyle>
            <a:lvl1pPr algn="l">
              <a:lnSpc>
                <a:spcPct val="100000"/>
              </a:lnSpc>
              <a:defRPr sz="2400" b="0" i="0">
                <a:solidFill>
                  <a:schemeClr val="bg1"/>
                </a:solidFill>
                <a:latin typeface="Paris2024 Extralight" panose="020102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p:txBody>
      </p:sp>
      <p:sp>
        <p:nvSpPr>
          <p:cNvPr id="8" name="Espace réservé de la date 14">
            <a:extLst>
              <a:ext uri="{FF2B5EF4-FFF2-40B4-BE49-F238E27FC236}">
                <a16:creationId xmlns:a16="http://schemas.microsoft.com/office/drawing/2014/main" id="{C247C2AA-978F-0247-8E96-93423F119B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E085FECD-0E6B-6A4F-8CD0-FADABABE549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7 JUILLET 2024</a:t>
            </a:r>
          </a:p>
        </p:txBody>
      </p:sp>
      <p:sp>
        <p:nvSpPr>
          <p:cNvPr id="10" name="Espace réservé pour une image  15">
            <a:extLst>
              <a:ext uri="{FF2B5EF4-FFF2-40B4-BE49-F238E27FC236}">
                <a16:creationId xmlns:a16="http://schemas.microsoft.com/office/drawing/2014/main" id="{E1F92116-3401-B34F-9C97-3F004A6CF53B}"/>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1" name="Espace réservé du texte 8">
            <a:extLst>
              <a:ext uri="{FF2B5EF4-FFF2-40B4-BE49-F238E27FC236}">
                <a16:creationId xmlns:a16="http://schemas.microsoft.com/office/drawing/2014/main" id="{7F33A3AE-8A5A-6A4A-906E-B57A9D011105}"/>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numéro de diapositive 2">
            <a:extLst>
              <a:ext uri="{FF2B5EF4-FFF2-40B4-BE49-F238E27FC236}">
                <a16:creationId xmlns:a16="http://schemas.microsoft.com/office/drawing/2014/main" id="{D0533030-6D82-3843-9B8B-1BADE5261A5B}"/>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B0A748EA-4192-4545-B323-8C43BBEE3E97}" type="slidenum">
              <a:rPr lang="fr-FR" smtClean="0"/>
              <a:t>‹N°›</a:t>
            </a:fld>
            <a:endParaRPr lang="fr-FR"/>
          </a:p>
        </p:txBody>
      </p:sp>
    </p:spTree>
    <p:extLst>
      <p:ext uri="{BB962C8B-B14F-4D97-AF65-F5344CB8AC3E}">
        <p14:creationId xmlns:p14="http://schemas.microsoft.com/office/powerpoint/2010/main" val="3713497483"/>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Accroche + image arche_2">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F37384-C76A-614C-8BFF-6F2862BBF233}"/>
              </a:ext>
            </a:extLst>
          </p:cNvPr>
          <p:cNvSpPr/>
          <p:nvPr/>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e la date 14">
            <a:extLst>
              <a:ext uri="{FF2B5EF4-FFF2-40B4-BE49-F238E27FC236}">
                <a16:creationId xmlns:a16="http://schemas.microsoft.com/office/drawing/2014/main" id="{EEFE0EDE-BA89-624F-BE3A-2A188CEF54E9}"/>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5CB03901-9B73-CD43-B674-EF8B61C6F073}"/>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7 JUILLET 2024</a:t>
            </a:r>
          </a:p>
        </p:txBody>
      </p:sp>
      <p:sp>
        <p:nvSpPr>
          <p:cNvPr id="10" name="Espace réservé pour une image  15">
            <a:extLst>
              <a:ext uri="{FF2B5EF4-FFF2-40B4-BE49-F238E27FC236}">
                <a16:creationId xmlns:a16="http://schemas.microsoft.com/office/drawing/2014/main" id="{1472AE31-8EE8-B94E-B55F-723957F492F4}"/>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1" name="Espace réservé du texte 8">
            <a:extLst>
              <a:ext uri="{FF2B5EF4-FFF2-40B4-BE49-F238E27FC236}">
                <a16:creationId xmlns:a16="http://schemas.microsoft.com/office/drawing/2014/main" id="{47330C8A-C7DF-C641-A946-B1704077D6FD}"/>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Titre 12">
            <a:extLst>
              <a:ext uri="{FF2B5EF4-FFF2-40B4-BE49-F238E27FC236}">
                <a16:creationId xmlns:a16="http://schemas.microsoft.com/office/drawing/2014/main" id="{A20CAE40-4FD0-EC45-8AE1-00127C04E29F}"/>
              </a:ext>
            </a:extLst>
          </p:cNvPr>
          <p:cNvSpPr>
            <a:spLocks noGrp="1"/>
          </p:cNvSpPr>
          <p:nvPr>
            <p:ph type="title"/>
          </p:nvPr>
        </p:nvSpPr>
        <p:spPr>
          <a:xfrm>
            <a:off x="1219200" y="1178547"/>
            <a:ext cx="3507174" cy="4379291"/>
          </a:xfrm>
        </p:spPr>
        <p:txBody>
          <a:bodyPr anchor="ctr">
            <a:noAutofit/>
          </a:bodyPr>
          <a:lstStyle>
            <a:lvl1pPr>
              <a:defRPr lang="fr-FR" sz="3200" b="1" i="0" kern="1200" dirty="0">
                <a:solidFill>
                  <a:schemeClr val="bg1"/>
                </a:solidFill>
                <a:latin typeface="Paris2024" panose="02010503030201020103" pitchFamily="2" charset="0"/>
                <a:ea typeface="+mn-ea"/>
                <a:cs typeface="+mn-cs"/>
              </a:defRPr>
            </a:lvl1pPr>
          </a:lstStyle>
          <a:p>
            <a:r>
              <a:rPr lang="fr-FR"/>
              <a:t>Modifiez le style du titre</a:t>
            </a:r>
          </a:p>
        </p:txBody>
      </p:sp>
      <p:sp>
        <p:nvSpPr>
          <p:cNvPr id="15" name="Espace réservé du numéro de diapositive 2">
            <a:extLst>
              <a:ext uri="{FF2B5EF4-FFF2-40B4-BE49-F238E27FC236}">
                <a16:creationId xmlns:a16="http://schemas.microsoft.com/office/drawing/2014/main" id="{05833823-1BBB-7146-8C60-C2C2FABD86DD}"/>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B0A748EA-4192-4545-B323-8C43BBEE3E97}" type="slidenum">
              <a:rPr lang="fr-FR" smtClean="0"/>
              <a:t>‹N°›</a:t>
            </a:fld>
            <a:endParaRPr lang="fr-FR"/>
          </a:p>
        </p:txBody>
      </p:sp>
    </p:spTree>
    <p:extLst>
      <p:ext uri="{BB962C8B-B14F-4D97-AF65-F5344CB8AC3E}">
        <p14:creationId xmlns:p14="http://schemas.microsoft.com/office/powerpoint/2010/main" val="1770331279"/>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Arches 3 col_1">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B440F047-6283-BE45-B35C-53A27AB1CAF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tx1"/>
                </a:solidFill>
                <a:latin typeface="Source Sans Pro Semibold" panose="020B0503030403020204" pitchFamily="34" charset="77"/>
                <a:cs typeface="Arial"/>
              </a:defRPr>
            </a:lvl1pPr>
          </a:lstStyle>
          <a:p>
            <a:r>
              <a:rPr lang="fr-FR"/>
              <a:t>JEUX OLYMPIQUES ET PARALYMPIQUES DE PARIS 2024 | 7 JUILLET 2024</a:t>
            </a:r>
          </a:p>
        </p:txBody>
      </p:sp>
      <p:sp>
        <p:nvSpPr>
          <p:cNvPr id="6" name="Espace réservé pour une image  33">
            <a:extLst>
              <a:ext uri="{FF2B5EF4-FFF2-40B4-BE49-F238E27FC236}">
                <a16:creationId xmlns:a16="http://schemas.microsoft.com/office/drawing/2014/main" id="{36D7A3EE-DF0A-5D44-A280-0DF0A1BCD81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34">
            <a:extLst>
              <a:ext uri="{FF2B5EF4-FFF2-40B4-BE49-F238E27FC236}">
                <a16:creationId xmlns:a16="http://schemas.microsoft.com/office/drawing/2014/main" id="{0AC987A7-EDF3-FD45-9265-990720FBCC25}"/>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35">
            <a:extLst>
              <a:ext uri="{FF2B5EF4-FFF2-40B4-BE49-F238E27FC236}">
                <a16:creationId xmlns:a16="http://schemas.microsoft.com/office/drawing/2014/main" id="{7F40BC84-A5FC-C345-8668-CE11847C5271}"/>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u numéro de diapositive 2">
            <a:extLst>
              <a:ext uri="{FF2B5EF4-FFF2-40B4-BE49-F238E27FC236}">
                <a16:creationId xmlns:a16="http://schemas.microsoft.com/office/drawing/2014/main" id="{C8E8DDCA-38A5-2A44-A3D3-FC4EFD39A2E0}"/>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fld id="{B0A748EA-4192-4545-B323-8C43BBEE3E97}" type="slidenum">
              <a:rPr lang="fr-FR" smtClean="0"/>
              <a:t>‹N°›</a:t>
            </a:fld>
            <a:endParaRPr lang="fr-FR"/>
          </a:p>
        </p:txBody>
      </p:sp>
      <p:sp>
        <p:nvSpPr>
          <p:cNvPr id="10" name="Espace réservé de la date 14">
            <a:extLst>
              <a:ext uri="{FF2B5EF4-FFF2-40B4-BE49-F238E27FC236}">
                <a16:creationId xmlns:a16="http://schemas.microsoft.com/office/drawing/2014/main" id="{8955B430-DD75-D845-8854-74306759632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876CEFA2-EE01-A24F-8FE2-5B8C224528FD}"/>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226ECC74-4968-CA4D-9B0C-D471EAEC01DF}"/>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6A7BD1F2-E71F-C84D-86C6-657EFBE6B534}"/>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5B414454-164C-FD40-B0B2-4B56ABCC4EC9}"/>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F011E962-E800-BB4A-B5B3-800172B5AEC6}"/>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E77B49A5-B7CB-E14E-8288-2E864493EECE}"/>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7" name="Espace réservé du texte 8">
            <a:extLst>
              <a:ext uri="{FF2B5EF4-FFF2-40B4-BE49-F238E27FC236}">
                <a16:creationId xmlns:a16="http://schemas.microsoft.com/office/drawing/2014/main" id="{F49E5511-F569-D94A-B5A4-03C469E1A11A}"/>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C778475C-C734-5343-8DF7-944F645DC468}"/>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522ADE5C-B2B1-4048-B9D6-87999DC16C5F}"/>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Titre 1">
            <a:extLst>
              <a:ext uri="{FF2B5EF4-FFF2-40B4-BE49-F238E27FC236}">
                <a16:creationId xmlns:a16="http://schemas.microsoft.com/office/drawing/2014/main" id="{6492F53C-57B7-184C-B16F-298058A99863}"/>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ED8ED218-562B-244F-988F-C297C536E46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68732486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itation 1">
    <p:bg>
      <p:bgPr>
        <a:solidFill>
          <a:srgbClr val="570047"/>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93DF4E3-A451-0C3C-21FC-16CFDA3FD7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Espace réservé du pied de page 2">
            <a:extLst>
              <a:ext uri="{FF2B5EF4-FFF2-40B4-BE49-F238E27FC236}">
                <a16:creationId xmlns:a16="http://schemas.microsoft.com/office/drawing/2014/main" id="{16BF8D78-A5C5-B271-1844-87CF899A10C5}"/>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E3381F67-2944-FD81-A34C-463C4266A627}"/>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8" name="Titre 1">
            <a:extLst>
              <a:ext uri="{FF2B5EF4-FFF2-40B4-BE49-F238E27FC236}">
                <a16:creationId xmlns:a16="http://schemas.microsoft.com/office/drawing/2014/main" id="{9C515F74-3ADA-8B80-5EAF-8AE46D3DCD87}"/>
              </a:ext>
            </a:extLst>
          </p:cNvPr>
          <p:cNvSpPr>
            <a:spLocks noGrp="1"/>
          </p:cNvSpPr>
          <p:nvPr>
            <p:ph type="title" hasCustomPrompt="1"/>
          </p:nvPr>
        </p:nvSpPr>
        <p:spPr>
          <a:xfrm>
            <a:off x="558800" y="487679"/>
            <a:ext cx="8395195" cy="5390607"/>
          </a:xfrm>
        </p:spPr>
        <p:txBody>
          <a:bodyPr anchor="t">
            <a:noAutofit/>
          </a:bodyPr>
          <a:lstStyle>
            <a:lvl1pPr>
              <a:defRPr lang="fr-FR" sz="6000" b="1" i="1" kern="1200" cap="all" baseline="0">
                <a:solidFill>
                  <a:schemeClr val="bg1"/>
                </a:solidFill>
                <a:latin typeface="Paris2024 Black" panose="02010503030201020103" pitchFamily="2" charset="0"/>
                <a:ea typeface="+mj-ea"/>
                <a:cs typeface="+mj-cs"/>
              </a:defRPr>
            </a:lvl1pPr>
          </a:lstStyle>
          <a:p>
            <a:r>
              <a:rPr lang="fr-FR"/>
              <a:t>Citation, exergue</a:t>
            </a:r>
          </a:p>
        </p:txBody>
      </p:sp>
      <p:sp>
        <p:nvSpPr>
          <p:cNvPr id="2" name="Espace réservé de la date 14">
            <a:extLst>
              <a:ext uri="{FF2B5EF4-FFF2-40B4-BE49-F238E27FC236}">
                <a16:creationId xmlns:a16="http://schemas.microsoft.com/office/drawing/2014/main" id="{97847700-E35E-0707-AF95-2A3996C84413}"/>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299187462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Arches 3 col_2">
    <p:bg>
      <p:bgPr>
        <a:solidFill>
          <a:schemeClr val="tx1"/>
        </a:solidFill>
        <a:effectLst/>
      </p:bgPr>
    </p:bg>
    <p:spTree>
      <p:nvGrpSpPr>
        <p:cNvPr id="1" name=""/>
        <p:cNvGrpSpPr/>
        <p:nvPr/>
      </p:nvGrpSpPr>
      <p:grpSpPr>
        <a:xfrm>
          <a:off x="0" y="0"/>
          <a:ext cx="0" cy="0"/>
          <a:chOff x="0" y="0"/>
          <a:chExt cx="0" cy="0"/>
        </a:xfrm>
      </p:grpSpPr>
      <p:sp>
        <p:nvSpPr>
          <p:cNvPr id="19" name="Holder 4">
            <a:extLst>
              <a:ext uri="{FF2B5EF4-FFF2-40B4-BE49-F238E27FC236}">
                <a16:creationId xmlns:a16="http://schemas.microsoft.com/office/drawing/2014/main" id="{ABB35C91-AFF0-C546-8FD4-468C6D1D7BB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bg1"/>
                </a:solidFill>
                <a:latin typeface="Source Sans Pro Semibold" panose="020B0503030403020204" pitchFamily="34" charset="77"/>
                <a:cs typeface="Arial"/>
              </a:defRPr>
            </a:lvl1pPr>
          </a:lstStyle>
          <a:p>
            <a:r>
              <a:rPr lang="fr-FR"/>
              <a:t>JEUX OLYMPIQUES ET PARALYMPIQUES DE PARIS 2024 | 7 JUILLET 2024</a:t>
            </a:r>
          </a:p>
        </p:txBody>
      </p:sp>
      <p:sp>
        <p:nvSpPr>
          <p:cNvPr id="20" name="Espace réservé pour une image  33">
            <a:extLst>
              <a:ext uri="{FF2B5EF4-FFF2-40B4-BE49-F238E27FC236}">
                <a16:creationId xmlns:a16="http://schemas.microsoft.com/office/drawing/2014/main" id="{D47929F3-0EFA-5B46-8FD5-2EE2A353AE6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1" name="Espace réservé pour une image  34">
            <a:extLst>
              <a:ext uri="{FF2B5EF4-FFF2-40B4-BE49-F238E27FC236}">
                <a16:creationId xmlns:a16="http://schemas.microsoft.com/office/drawing/2014/main" id="{54A25BAB-4696-404E-A5B7-CB49FC0D5328}"/>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2" name="Espace réservé pour une image  35">
            <a:extLst>
              <a:ext uri="{FF2B5EF4-FFF2-40B4-BE49-F238E27FC236}">
                <a16:creationId xmlns:a16="http://schemas.microsoft.com/office/drawing/2014/main" id="{F9BF33D0-9772-514F-BA23-92701D30BFC4}"/>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23" name="Espace réservé du numéro de diapositive 2">
            <a:extLst>
              <a:ext uri="{FF2B5EF4-FFF2-40B4-BE49-F238E27FC236}">
                <a16:creationId xmlns:a16="http://schemas.microsoft.com/office/drawing/2014/main" id="{B0042686-B26F-ED4D-B61C-A02C6169736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fld id="{B0A748EA-4192-4545-B323-8C43BBEE3E97}" type="slidenum">
              <a:rPr lang="fr-FR" smtClean="0"/>
              <a:t>‹N°›</a:t>
            </a:fld>
            <a:endParaRPr lang="fr-FR"/>
          </a:p>
        </p:txBody>
      </p:sp>
      <p:sp>
        <p:nvSpPr>
          <p:cNvPr id="24" name="Espace réservé de la date 14">
            <a:extLst>
              <a:ext uri="{FF2B5EF4-FFF2-40B4-BE49-F238E27FC236}">
                <a16:creationId xmlns:a16="http://schemas.microsoft.com/office/drawing/2014/main" id="{B845AA02-D80A-A043-A8D7-30BA296689E9}"/>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5" name="Espace réservé du texte 12">
            <a:extLst>
              <a:ext uri="{FF2B5EF4-FFF2-40B4-BE49-F238E27FC236}">
                <a16:creationId xmlns:a16="http://schemas.microsoft.com/office/drawing/2014/main" id="{927DE016-0E0E-0447-B51C-6ABD6C3DC6F9}"/>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6" name="Espace réservé du texte 3">
            <a:extLst>
              <a:ext uri="{FF2B5EF4-FFF2-40B4-BE49-F238E27FC236}">
                <a16:creationId xmlns:a16="http://schemas.microsoft.com/office/drawing/2014/main" id="{4FDA6CE3-0562-D344-B9E5-253F1CB31C11}"/>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4BB17C83-56C7-DE4D-A582-9DFD0380FB4D}"/>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8" name="Espace réservé du texte 3">
            <a:extLst>
              <a:ext uri="{FF2B5EF4-FFF2-40B4-BE49-F238E27FC236}">
                <a16:creationId xmlns:a16="http://schemas.microsoft.com/office/drawing/2014/main" id="{09EA48A6-EB5B-1F4F-B9AA-8A3CBA890465}"/>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9" name="Espace réservé du texte 12">
            <a:extLst>
              <a:ext uri="{FF2B5EF4-FFF2-40B4-BE49-F238E27FC236}">
                <a16:creationId xmlns:a16="http://schemas.microsoft.com/office/drawing/2014/main" id="{AEA84788-4E2C-4C42-A70A-FED29B535BED}"/>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30" name="Espace réservé du texte 3">
            <a:extLst>
              <a:ext uri="{FF2B5EF4-FFF2-40B4-BE49-F238E27FC236}">
                <a16:creationId xmlns:a16="http://schemas.microsoft.com/office/drawing/2014/main" id="{2E04C339-B362-4F4E-974D-24D6AFE98DD7}"/>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31" name="Espace réservé du texte 8">
            <a:extLst>
              <a:ext uri="{FF2B5EF4-FFF2-40B4-BE49-F238E27FC236}">
                <a16:creationId xmlns:a16="http://schemas.microsoft.com/office/drawing/2014/main" id="{1E80C7BD-03AF-A649-999B-DF4F25739A57}"/>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2" name="Espace réservé du texte 8">
            <a:extLst>
              <a:ext uri="{FF2B5EF4-FFF2-40B4-BE49-F238E27FC236}">
                <a16:creationId xmlns:a16="http://schemas.microsoft.com/office/drawing/2014/main" id="{A95B6C3A-ED5F-2A4A-885E-85D9603DC7A9}"/>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3" name="Espace réservé du texte 8">
            <a:extLst>
              <a:ext uri="{FF2B5EF4-FFF2-40B4-BE49-F238E27FC236}">
                <a16:creationId xmlns:a16="http://schemas.microsoft.com/office/drawing/2014/main" id="{7EC8CF31-A383-3C47-9434-814C33DA4A83}"/>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4" name="Titre 1">
            <a:extLst>
              <a:ext uri="{FF2B5EF4-FFF2-40B4-BE49-F238E27FC236}">
                <a16:creationId xmlns:a16="http://schemas.microsoft.com/office/drawing/2014/main" id="{4A84016C-8DB1-F744-B950-C97D2D045AAD}"/>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35" name="Espace réservé du texte 3">
            <a:extLst>
              <a:ext uri="{FF2B5EF4-FFF2-40B4-BE49-F238E27FC236}">
                <a16:creationId xmlns:a16="http://schemas.microsoft.com/office/drawing/2014/main" id="{632D5967-6768-714E-A13C-480E9CCD6D0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706827579"/>
      </p:ext>
    </p:extLst>
  </p:cSld>
  <p:clrMapOvr>
    <a:masterClrMapping/>
  </p:clrMapOvr>
  <p:transition>
    <p:fade/>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Arches 4 co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5CC40BB-F2CA-2D45-B40D-E1DB20A01F23}"/>
              </a:ext>
            </a:extLst>
          </p:cNvPr>
          <p:cNvSpPr>
            <a:spLocks noGrp="1"/>
          </p:cNvSpPr>
          <p:nvPr>
            <p:ph type="ftr" sz="quarter" idx="10"/>
          </p:nvPr>
        </p:nvSpPr>
        <p:spPr/>
        <p:txBody>
          <a:bodyPr/>
          <a:lstStyle/>
          <a:p>
            <a:r>
              <a:rPr lang="fr-FR"/>
              <a:t>JEUX OLYMPIQUES ET PARALYMPIQUES DE PARIS 2024 | 7 JUILLET 2024</a:t>
            </a:r>
          </a:p>
        </p:txBody>
      </p:sp>
      <p:sp>
        <p:nvSpPr>
          <p:cNvPr id="6" name="Espace réservé du numéro de diapositive 3">
            <a:extLst>
              <a:ext uri="{FF2B5EF4-FFF2-40B4-BE49-F238E27FC236}">
                <a16:creationId xmlns:a16="http://schemas.microsoft.com/office/drawing/2014/main" id="{8F9EBF65-A8A8-9A46-A5A1-77EBE946BEB8}"/>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7" name="Espace réservé pour une image  19">
            <a:extLst>
              <a:ext uri="{FF2B5EF4-FFF2-40B4-BE49-F238E27FC236}">
                <a16:creationId xmlns:a16="http://schemas.microsoft.com/office/drawing/2014/main" id="{2534B9FC-66DC-404C-AFDE-ED7739B9656A}"/>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6">
            <a:extLst>
              <a:ext uri="{FF2B5EF4-FFF2-40B4-BE49-F238E27FC236}">
                <a16:creationId xmlns:a16="http://schemas.microsoft.com/office/drawing/2014/main" id="{D604B12C-3E12-E543-8997-76B4A13B1529}"/>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pour une image  29">
            <a:extLst>
              <a:ext uri="{FF2B5EF4-FFF2-40B4-BE49-F238E27FC236}">
                <a16:creationId xmlns:a16="http://schemas.microsoft.com/office/drawing/2014/main" id="{6934841D-A9BA-9745-B6EB-61B7FC9D16DA}"/>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0" name="Espace réservé pour une image  31">
            <a:extLst>
              <a:ext uri="{FF2B5EF4-FFF2-40B4-BE49-F238E27FC236}">
                <a16:creationId xmlns:a16="http://schemas.microsoft.com/office/drawing/2014/main" id="{D408D4CC-AD33-5548-A178-93202DBB0938}"/>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1" name="Espace réservé de la date 14">
            <a:extLst>
              <a:ext uri="{FF2B5EF4-FFF2-40B4-BE49-F238E27FC236}">
                <a16:creationId xmlns:a16="http://schemas.microsoft.com/office/drawing/2014/main" id="{8A28EF16-5689-244F-B2D3-7744988B97F8}"/>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12">
            <a:extLst>
              <a:ext uri="{FF2B5EF4-FFF2-40B4-BE49-F238E27FC236}">
                <a16:creationId xmlns:a16="http://schemas.microsoft.com/office/drawing/2014/main" id="{942DCC24-6140-A845-8E53-B20924B23447}"/>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20A3503D-93F9-704D-9002-004D5AD25702}"/>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61763647-C69E-3E4E-B2E8-F7AC88D78439}"/>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627D3DB6-5B0F-B34C-A051-FA3216195362}"/>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DA70FECF-E053-2A4D-BA24-C86008E3B571}"/>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54872517-058D-234F-9D89-517A91E3A93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4E01B292-848F-8644-81B7-17C1B1CDA29C}"/>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9" name="Espace réservé du texte 3">
            <a:extLst>
              <a:ext uri="{FF2B5EF4-FFF2-40B4-BE49-F238E27FC236}">
                <a16:creationId xmlns:a16="http://schemas.microsoft.com/office/drawing/2014/main" id="{3C5C96B5-DE05-534F-9525-223BF78B51C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0" name="Espace réservé du texte 8">
            <a:extLst>
              <a:ext uri="{FF2B5EF4-FFF2-40B4-BE49-F238E27FC236}">
                <a16:creationId xmlns:a16="http://schemas.microsoft.com/office/drawing/2014/main" id="{877D1977-4096-2B4B-A317-83EBD5DA6B1E}"/>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95ADFD0B-48D2-7B4E-BFE3-3DCB77C8B02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59828087-DA40-364B-99C2-F14E89A2C6C6}"/>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3C24B103-B64F-FA49-84C8-203E8C80C2A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Titre 1">
            <a:extLst>
              <a:ext uri="{FF2B5EF4-FFF2-40B4-BE49-F238E27FC236}">
                <a16:creationId xmlns:a16="http://schemas.microsoft.com/office/drawing/2014/main" id="{B521E2A1-A24C-2C4F-A0A3-0F502951AF5A}"/>
              </a:ext>
            </a:extLst>
          </p:cNvPr>
          <p:cNvSpPr>
            <a:spLocks noGrp="1"/>
          </p:cNvSpPr>
          <p:nvPr>
            <p:ph type="title" hasCustomPrompt="1"/>
          </p:nvPr>
        </p:nvSpPr>
        <p:spPr>
          <a:xfrm>
            <a:off x="352637" y="325067"/>
            <a:ext cx="11486723" cy="477465"/>
          </a:xfrm>
        </p:spPr>
        <p:txBody>
          <a:bodyPr/>
          <a:lstStyle/>
          <a:p>
            <a:r>
              <a:rPr lang="fr-FR"/>
              <a:t>titre</a:t>
            </a:r>
          </a:p>
        </p:txBody>
      </p:sp>
      <p:sp>
        <p:nvSpPr>
          <p:cNvPr id="25" name="Espace réservé du texte 3">
            <a:extLst>
              <a:ext uri="{FF2B5EF4-FFF2-40B4-BE49-F238E27FC236}">
                <a16:creationId xmlns:a16="http://schemas.microsoft.com/office/drawing/2014/main" id="{33FA5742-9AD7-9E4B-9CF2-3945AF8FA9E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71585953"/>
      </p:ext>
    </p:extLst>
  </p:cSld>
  <p:clrMapOvr>
    <a:masterClrMapping/>
  </p:clrMapOvr>
  <p:transition>
    <p:fade/>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Arches 4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7CE688D-E36E-CA4A-B950-96CBBD5A06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6" name="Espace réservé du numéro de diapositive 3">
            <a:extLst>
              <a:ext uri="{FF2B5EF4-FFF2-40B4-BE49-F238E27FC236}">
                <a16:creationId xmlns:a16="http://schemas.microsoft.com/office/drawing/2014/main" id="{07307FEA-B5EA-2346-92E1-B6D7D503A00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7" name="Espace réservé du numéro de diapositive 3">
            <a:extLst>
              <a:ext uri="{FF2B5EF4-FFF2-40B4-BE49-F238E27FC236}">
                <a16:creationId xmlns:a16="http://schemas.microsoft.com/office/drawing/2014/main" id="{3514FC27-32C5-124F-94C2-82030B7E49D8}"/>
              </a:ext>
            </a:extLst>
          </p:cNvPr>
          <p:cNvSpPr txBox="1">
            <a:spLocks/>
          </p:cNvSpPr>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defPPr>
              <a:defRPr lang="fr-FR"/>
            </a:defPPr>
            <a:lvl1pPr marL="0" algn="ctr" defTabSz="914400" rtl="0" eaLnBrk="1" latinLnBrk="0" hangingPunct="1">
              <a:defRPr sz="800" b="0" i="0" kern="1200" baseline="0">
                <a:solidFill>
                  <a:schemeClr val="tx1"/>
                </a:solidFill>
                <a:latin typeface="Paris2024 Semibold" panose="020105030302010201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15BCE-692A-084A-934E-C84199EC0CFE}" type="slidenum">
              <a:rPr lang="fr-FR" smtClean="0">
                <a:solidFill>
                  <a:schemeClr val="bg1"/>
                </a:solidFill>
              </a:rPr>
              <a:pPr/>
              <a:t>‹N°›</a:t>
            </a:fld>
            <a:endParaRPr lang="fr-FR">
              <a:solidFill>
                <a:schemeClr val="bg1"/>
              </a:solidFill>
            </a:endParaRPr>
          </a:p>
        </p:txBody>
      </p:sp>
      <p:sp>
        <p:nvSpPr>
          <p:cNvPr id="8" name="Espace réservé pour une image  19">
            <a:extLst>
              <a:ext uri="{FF2B5EF4-FFF2-40B4-BE49-F238E27FC236}">
                <a16:creationId xmlns:a16="http://schemas.microsoft.com/office/drawing/2014/main" id="{D5242FE3-04AE-D04B-B567-2EE0DB0140D8}"/>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pour une image  26">
            <a:extLst>
              <a:ext uri="{FF2B5EF4-FFF2-40B4-BE49-F238E27FC236}">
                <a16:creationId xmlns:a16="http://schemas.microsoft.com/office/drawing/2014/main" id="{5853B015-4FA3-0646-B245-2B1F4D0658E5}"/>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0" name="Espace réservé pour une image  29">
            <a:extLst>
              <a:ext uri="{FF2B5EF4-FFF2-40B4-BE49-F238E27FC236}">
                <a16:creationId xmlns:a16="http://schemas.microsoft.com/office/drawing/2014/main" id="{94BED084-8168-C04A-8718-99A8F09969B6}"/>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1" name="Espace réservé pour une image  31">
            <a:extLst>
              <a:ext uri="{FF2B5EF4-FFF2-40B4-BE49-F238E27FC236}">
                <a16:creationId xmlns:a16="http://schemas.microsoft.com/office/drawing/2014/main" id="{8F4B3849-8435-7144-9B51-582ADE4F67B7}"/>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12" name="Espace réservé de la date 14">
            <a:extLst>
              <a:ext uri="{FF2B5EF4-FFF2-40B4-BE49-F238E27FC236}">
                <a16:creationId xmlns:a16="http://schemas.microsoft.com/office/drawing/2014/main" id="{0A72ECFD-545D-104D-9AEC-552D3516617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12">
            <a:extLst>
              <a:ext uri="{FF2B5EF4-FFF2-40B4-BE49-F238E27FC236}">
                <a16:creationId xmlns:a16="http://schemas.microsoft.com/office/drawing/2014/main" id="{BF4B25FE-B1C4-634B-A1CF-62AA074F2B08}"/>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67EE0ABA-58D8-7A42-825A-DFC3CF0138FB}"/>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8E8B6292-4400-1C47-A889-C6E237A452D2}"/>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A4EBF3C-629E-5C4A-AEDB-EA9210F035A8}"/>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7" name="Espace réservé du texte 12">
            <a:extLst>
              <a:ext uri="{FF2B5EF4-FFF2-40B4-BE49-F238E27FC236}">
                <a16:creationId xmlns:a16="http://schemas.microsoft.com/office/drawing/2014/main" id="{00BC2790-835F-3C41-8525-CC8BF258A844}"/>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8" name="Espace réservé du texte 3">
            <a:extLst>
              <a:ext uri="{FF2B5EF4-FFF2-40B4-BE49-F238E27FC236}">
                <a16:creationId xmlns:a16="http://schemas.microsoft.com/office/drawing/2014/main" id="{A54AE3DF-B43C-EF47-B932-B4C487CCEFE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9" name="Espace réservé du texte 12">
            <a:extLst>
              <a:ext uri="{FF2B5EF4-FFF2-40B4-BE49-F238E27FC236}">
                <a16:creationId xmlns:a16="http://schemas.microsoft.com/office/drawing/2014/main" id="{F72666C8-E509-0E40-904F-3265CEE2995B}"/>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0" name="Espace réservé du texte 3">
            <a:extLst>
              <a:ext uri="{FF2B5EF4-FFF2-40B4-BE49-F238E27FC236}">
                <a16:creationId xmlns:a16="http://schemas.microsoft.com/office/drawing/2014/main" id="{45FEE9AA-3430-0C4D-AD97-CCD4D19FDEF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1" name="Espace réservé du texte 8">
            <a:extLst>
              <a:ext uri="{FF2B5EF4-FFF2-40B4-BE49-F238E27FC236}">
                <a16:creationId xmlns:a16="http://schemas.microsoft.com/office/drawing/2014/main" id="{A0694E29-E86B-3E41-9E7D-01AB4E4FDC9B}"/>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07082C2B-120A-CD45-9F2A-EACA92D7291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02A93F91-783C-4140-93D1-33715E5A23A1}"/>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06902180-E08A-B84E-8B00-0B457859FD5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Titre 1">
            <a:extLst>
              <a:ext uri="{FF2B5EF4-FFF2-40B4-BE49-F238E27FC236}">
                <a16:creationId xmlns:a16="http://schemas.microsoft.com/office/drawing/2014/main" id="{6101A1CD-7F8D-F343-A6CF-A1A0D6976FA7}"/>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6" name="Espace réservé du texte 3">
            <a:extLst>
              <a:ext uri="{FF2B5EF4-FFF2-40B4-BE49-F238E27FC236}">
                <a16:creationId xmlns:a16="http://schemas.microsoft.com/office/drawing/2014/main" id="{13712824-0C36-2248-8E04-0A80727A7B9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245123725"/>
      </p:ext>
    </p:extLst>
  </p:cSld>
  <p:clrMapOvr>
    <a:masterClrMapping/>
  </p:clrMapOvr>
  <p:transition>
    <p:fad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Arches 4 col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5" name="Espace réservé pour une image  19">
            <a:extLst>
              <a:ext uri="{FF2B5EF4-FFF2-40B4-BE49-F238E27FC236}">
                <a16:creationId xmlns:a16="http://schemas.microsoft.com/office/drawing/2014/main" id="{F2AD973F-F599-A147-AD00-FE5F8EAA3BC4}"/>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6" name="Espace réservé pour une image  23">
            <a:extLst>
              <a:ext uri="{FF2B5EF4-FFF2-40B4-BE49-F238E27FC236}">
                <a16:creationId xmlns:a16="http://schemas.microsoft.com/office/drawing/2014/main" id="{1BD68F1F-E935-BF40-B130-EC2A7380416B}"/>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24">
            <a:extLst>
              <a:ext uri="{FF2B5EF4-FFF2-40B4-BE49-F238E27FC236}">
                <a16:creationId xmlns:a16="http://schemas.microsoft.com/office/drawing/2014/main" id="{19F97178-6C5E-3647-81D1-B4618FC2F502}"/>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3BA7873C-5577-9043-BDD2-213C05061180}"/>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F9CE9AE6-21AB-0D4F-8A3F-3E4E6877E883}"/>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9205825A-07CC-884C-B016-C2855B51EB25}"/>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D231E5DE-52C3-424E-ADE9-FD3B7C62C945}"/>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B8051C95-EC23-1942-BB49-821FC3F6B70F}"/>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FE452E7A-FACE-5D4F-9A4D-3CD31A89D2BE}"/>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84F7940A-97EE-C04B-B1E3-55A9C505C383}"/>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EC78F87-FEC5-F747-808C-F8BE47159422}"/>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B31A1DAE-ECC8-8C43-A2DE-3713E39E21DB}"/>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58BDF159-1996-B844-BF57-753C85600E49}"/>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B2054E4B-2B8E-D74F-9649-B58E7A05F976}"/>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6A76B901-7356-214A-9843-D2405B145E78}"/>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5FE12D1-2F14-EF49-BB83-C48EA1C90900}"/>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11486723" cy="477465"/>
          </a:xfrm>
        </p:spPr>
        <p:txBody>
          <a:bodyPr/>
          <a:lstStyle/>
          <a:p>
            <a:r>
              <a:rPr lang="fr-FR"/>
              <a:t>titre</a:t>
            </a:r>
          </a:p>
        </p:txBody>
      </p:sp>
      <p:sp>
        <p:nvSpPr>
          <p:cNvPr id="24" name="Espace réservé du texte 3">
            <a:extLst>
              <a:ext uri="{FF2B5EF4-FFF2-40B4-BE49-F238E27FC236}">
                <a16:creationId xmlns:a16="http://schemas.microsoft.com/office/drawing/2014/main" id="{1D075E4F-05CD-824E-B909-059A20D91C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428940779"/>
      </p:ext>
    </p:extLst>
  </p:cSld>
  <p:clrMapOvr>
    <a:masterClrMapping/>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Arches 4 col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740D892-EF4C-D748-B033-0101CA740B4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BE205D05-A0CE-DF48-9B56-5A6D916B36E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5" name="Espace réservé pour une image  19">
            <a:extLst>
              <a:ext uri="{FF2B5EF4-FFF2-40B4-BE49-F238E27FC236}">
                <a16:creationId xmlns:a16="http://schemas.microsoft.com/office/drawing/2014/main" id="{1BC1A863-AEBB-E540-BD90-1DB3F7DBB3F5}"/>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6" name="Espace réservé pour une image  23">
            <a:extLst>
              <a:ext uri="{FF2B5EF4-FFF2-40B4-BE49-F238E27FC236}">
                <a16:creationId xmlns:a16="http://schemas.microsoft.com/office/drawing/2014/main" id="{073F682D-478A-CC42-9308-8FC137035D55}"/>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7" name="Espace réservé pour une image  24">
            <a:extLst>
              <a:ext uri="{FF2B5EF4-FFF2-40B4-BE49-F238E27FC236}">
                <a16:creationId xmlns:a16="http://schemas.microsoft.com/office/drawing/2014/main" id="{B2BBEB92-8E10-5F44-83D1-8E6FEAA1736F}"/>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8" name="Espace réservé pour une image  25">
            <a:extLst>
              <a:ext uri="{FF2B5EF4-FFF2-40B4-BE49-F238E27FC236}">
                <a16:creationId xmlns:a16="http://schemas.microsoft.com/office/drawing/2014/main" id="{7794806B-D3E3-F94C-A6DD-9F5E11AB5FC3}"/>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r>
              <a:rPr lang="fr-FR"/>
              <a:t>Cliquez sur l'icône pour ajouter une image</a:t>
            </a:r>
          </a:p>
        </p:txBody>
      </p:sp>
      <p:sp>
        <p:nvSpPr>
          <p:cNvPr id="9" name="Espace réservé de la date 14">
            <a:extLst>
              <a:ext uri="{FF2B5EF4-FFF2-40B4-BE49-F238E27FC236}">
                <a16:creationId xmlns:a16="http://schemas.microsoft.com/office/drawing/2014/main" id="{F73C628A-4F2C-7849-9214-3B6C35AFD87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218293C6-FCFB-5149-B9D2-AFFE8DF72642}"/>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EA791A2B-9871-1D4B-8210-24996564906E}"/>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89AC2C46-9369-824B-B8D7-8EA04839FB3B}"/>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4B639A06-F7D8-174C-8EA9-2B0A6067B6A2}"/>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8BD6A320-F725-2F4D-BF60-E666E2DFE7FF}"/>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5B64AE8C-533D-F94D-88B7-AECA1F1DEDD1}"/>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6BCDD3B-67D9-BD44-AC32-35202A8BD455}"/>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850C63CB-96EF-334A-AC0D-23853C04ACA7}"/>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8FDBCF34-5BDB-B646-8D11-D8CF6D9465DB}"/>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27827FD4-7B5D-3D4C-A6BA-9A9AC0387A55}"/>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C76A07FF-4094-5A4F-8D41-8E34C094D877}"/>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E8962C0-58B0-EA46-9A6E-D430AA700308}"/>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8A11E054-4A1F-4B45-9D87-89CFF95BED6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4" name="Espace réservé du texte 3">
            <a:extLst>
              <a:ext uri="{FF2B5EF4-FFF2-40B4-BE49-F238E27FC236}">
                <a16:creationId xmlns:a16="http://schemas.microsoft.com/office/drawing/2014/main" id="{55DC32D5-1F4D-2D4D-A67F-9793000970A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78097690"/>
      </p:ext>
    </p:extLst>
  </p:cSld>
  <p:clrMapOvr>
    <a:masterClrMapping/>
  </p:clrMapOvr>
  <p:transition>
    <p:fad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3 Arches full">
    <p:spTree>
      <p:nvGrpSpPr>
        <p:cNvPr id="1" name=""/>
        <p:cNvGrpSpPr/>
        <p:nvPr/>
      </p:nvGrpSpPr>
      <p:grpSpPr>
        <a:xfrm>
          <a:off x="0" y="0"/>
          <a:ext cx="0" cy="0"/>
          <a:chOff x="0" y="0"/>
          <a:chExt cx="0" cy="0"/>
        </a:xfrm>
      </p:grpSpPr>
      <p:sp>
        <p:nvSpPr>
          <p:cNvPr id="25" name="Espace réservé pour une image  18">
            <a:extLst>
              <a:ext uri="{FF2B5EF4-FFF2-40B4-BE49-F238E27FC236}">
                <a16:creationId xmlns:a16="http://schemas.microsoft.com/office/drawing/2014/main" id="{D2363EE0-848B-8748-8513-F8062247D265}"/>
              </a:ext>
            </a:extLst>
          </p:cNvPr>
          <p:cNvSpPr>
            <a:spLocks noGrp="1"/>
          </p:cNvSpPr>
          <p:nvPr>
            <p:ph type="pic" sz="quarter" idx="16"/>
          </p:nvPr>
        </p:nvSpPr>
        <p:spPr>
          <a:xfrm>
            <a:off x="0" y="1204333"/>
            <a:ext cx="12192000" cy="5653668"/>
          </a:xfrm>
          <a:custGeom>
            <a:avLst/>
            <a:gdLst>
              <a:gd name="connsiteX0" fmla="*/ 21072 w 12192000"/>
              <a:gd name="connsiteY0" fmla="*/ 0 h 5653668"/>
              <a:gd name="connsiteX1" fmla="*/ 0 w 12192000"/>
              <a:gd name="connsiteY1" fmla="*/ 0 h 5653668"/>
              <a:gd name="connsiteX2" fmla="*/ 0 w 12192000"/>
              <a:gd name="connsiteY2" fmla="*/ 5653668 h 5653668"/>
              <a:gd name="connsiteX3" fmla="*/ 2847906 w 12192000"/>
              <a:gd name="connsiteY3" fmla="*/ 5653668 h 5653668"/>
              <a:gd name="connsiteX4" fmla="*/ 2847906 w 12192000"/>
              <a:gd name="connsiteY4" fmla="*/ 2826834 h 5653668"/>
              <a:gd name="connsiteX5" fmla="*/ 21072 w 12192000"/>
              <a:gd name="connsiteY5" fmla="*/ 0 h 5653668"/>
              <a:gd name="connsiteX6" fmla="*/ 6117072 w 12192000"/>
              <a:gd name="connsiteY6" fmla="*/ 0 h 5653668"/>
              <a:gd name="connsiteX7" fmla="*/ 6074928 w 12192000"/>
              <a:gd name="connsiteY7" fmla="*/ 0 h 5653668"/>
              <a:gd name="connsiteX8" fmla="*/ 3248094 w 12192000"/>
              <a:gd name="connsiteY8" fmla="*/ 2826834 h 5653668"/>
              <a:gd name="connsiteX9" fmla="*/ 3248094 w 12192000"/>
              <a:gd name="connsiteY9" fmla="*/ 5653668 h 5653668"/>
              <a:gd name="connsiteX10" fmla="*/ 8943906 w 12192000"/>
              <a:gd name="connsiteY10" fmla="*/ 5653668 h 5653668"/>
              <a:gd name="connsiteX11" fmla="*/ 8943906 w 12192000"/>
              <a:gd name="connsiteY11" fmla="*/ 2826834 h 5653668"/>
              <a:gd name="connsiteX12" fmla="*/ 6117072 w 12192000"/>
              <a:gd name="connsiteY12" fmla="*/ 0 h 5653668"/>
              <a:gd name="connsiteX13" fmla="*/ 12192000 w 12192000"/>
              <a:gd name="connsiteY13" fmla="*/ 0 h 5653668"/>
              <a:gd name="connsiteX14" fmla="*/ 12170928 w 12192000"/>
              <a:gd name="connsiteY14" fmla="*/ 0 h 5653668"/>
              <a:gd name="connsiteX15" fmla="*/ 9344094 w 12192000"/>
              <a:gd name="connsiteY15" fmla="*/ 2826834 h 5653668"/>
              <a:gd name="connsiteX16" fmla="*/ 9344094 w 12192000"/>
              <a:gd name="connsiteY16" fmla="*/ 5653668 h 5653668"/>
              <a:gd name="connsiteX17" fmla="*/ 12192000 w 12192000"/>
              <a:gd name="connsiteY17" fmla="*/ 5653668 h 56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653668">
                <a:moveTo>
                  <a:pt x="21072" y="0"/>
                </a:moveTo>
                <a:lnTo>
                  <a:pt x="0" y="0"/>
                </a:lnTo>
                <a:lnTo>
                  <a:pt x="0" y="5653668"/>
                </a:lnTo>
                <a:lnTo>
                  <a:pt x="2847906" y="5653668"/>
                </a:lnTo>
                <a:lnTo>
                  <a:pt x="2847906" y="2826834"/>
                </a:lnTo>
                <a:cubicBezTo>
                  <a:pt x="2847906" y="1265617"/>
                  <a:pt x="1582289" y="0"/>
                  <a:pt x="21072" y="0"/>
                </a:cubicBezTo>
                <a:close/>
                <a:moveTo>
                  <a:pt x="6117072" y="0"/>
                </a:moveTo>
                <a:lnTo>
                  <a:pt x="6074928" y="0"/>
                </a:lnTo>
                <a:cubicBezTo>
                  <a:pt x="4513711" y="0"/>
                  <a:pt x="3248094" y="1265617"/>
                  <a:pt x="3248094" y="2826834"/>
                </a:cubicBezTo>
                <a:lnTo>
                  <a:pt x="3248094" y="5653668"/>
                </a:lnTo>
                <a:lnTo>
                  <a:pt x="8943906" y="5653668"/>
                </a:lnTo>
                <a:lnTo>
                  <a:pt x="8943906" y="2826834"/>
                </a:lnTo>
                <a:cubicBezTo>
                  <a:pt x="8943906" y="1265617"/>
                  <a:pt x="7678289" y="0"/>
                  <a:pt x="6117072" y="0"/>
                </a:cubicBezTo>
                <a:close/>
                <a:moveTo>
                  <a:pt x="12192000" y="0"/>
                </a:moveTo>
                <a:lnTo>
                  <a:pt x="12170928" y="0"/>
                </a:lnTo>
                <a:cubicBezTo>
                  <a:pt x="10609711" y="0"/>
                  <a:pt x="9344094" y="1265617"/>
                  <a:pt x="9344094" y="2826834"/>
                </a:cubicBezTo>
                <a:lnTo>
                  <a:pt x="9344094" y="5653668"/>
                </a:lnTo>
                <a:lnTo>
                  <a:pt x="12192000" y="5653668"/>
                </a:lnTo>
                <a:close/>
              </a:path>
            </a:pathLst>
          </a:custGeom>
          <a:solidFill>
            <a:schemeClr val="bg1">
              <a:lumMod val="65000"/>
            </a:schemeClr>
          </a:solidFill>
        </p:spPr>
        <p:txBody>
          <a:bodyPr wrap="square">
            <a:noAutofit/>
          </a:bodyPr>
          <a:lstStyle/>
          <a:p>
            <a:r>
              <a:rPr lang="fr-FR"/>
              <a:t>Cliquez sur l'icône pour ajouter une image</a:t>
            </a:r>
          </a:p>
        </p:txBody>
      </p:sp>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5743363" cy="477465"/>
          </a:xfrm>
        </p:spPr>
        <p:txBody>
          <a:bodyPr/>
          <a:lstStyle/>
          <a:p>
            <a:r>
              <a:rPr lang="fr-FR"/>
              <a:t>titre</a:t>
            </a:r>
          </a:p>
        </p:txBody>
      </p:sp>
      <p:sp>
        <p:nvSpPr>
          <p:cNvPr id="27" name="Espace réservé du texte 12">
            <a:extLst>
              <a:ext uri="{FF2B5EF4-FFF2-40B4-BE49-F238E27FC236}">
                <a16:creationId xmlns:a16="http://schemas.microsoft.com/office/drawing/2014/main" id="{D2DB812C-B0B6-FE4E-9C60-0E1557545EBF}"/>
              </a:ext>
            </a:extLst>
          </p:cNvPr>
          <p:cNvSpPr>
            <a:spLocks noGrp="1"/>
          </p:cNvSpPr>
          <p:nvPr>
            <p:ph type="body" sz="quarter" idx="38"/>
          </p:nvPr>
        </p:nvSpPr>
        <p:spPr>
          <a:xfrm>
            <a:off x="7676998" y="325067"/>
            <a:ext cx="291743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8" name="Espace réservé du texte 3">
            <a:extLst>
              <a:ext uri="{FF2B5EF4-FFF2-40B4-BE49-F238E27FC236}">
                <a16:creationId xmlns:a16="http://schemas.microsoft.com/office/drawing/2014/main" id="{06275E67-7136-8945-B4B3-407D679F9A22}"/>
              </a:ext>
            </a:extLst>
          </p:cNvPr>
          <p:cNvSpPr>
            <a:spLocks noGrp="1"/>
          </p:cNvSpPr>
          <p:nvPr>
            <p:ph type="body" sz="quarter" idx="39"/>
          </p:nvPr>
        </p:nvSpPr>
        <p:spPr>
          <a:xfrm>
            <a:off x="7676998" y="793958"/>
            <a:ext cx="2917430" cy="88769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9" name="Espace réservé du texte 8">
            <a:extLst>
              <a:ext uri="{FF2B5EF4-FFF2-40B4-BE49-F238E27FC236}">
                <a16:creationId xmlns:a16="http://schemas.microsoft.com/office/drawing/2014/main" id="{9794746D-4A66-A14C-939F-91A9BE989F02}"/>
              </a:ext>
            </a:extLst>
          </p:cNvPr>
          <p:cNvSpPr>
            <a:spLocks noGrp="1"/>
          </p:cNvSpPr>
          <p:nvPr>
            <p:ph type="body" sz="quarter" idx="40" hasCustomPrompt="1"/>
          </p:nvPr>
        </p:nvSpPr>
        <p:spPr>
          <a:xfrm rot="16200000">
            <a:off x="10704232" y="5012925"/>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289203611"/>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Mosaïqu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2D8D8BA-B470-0A41-B522-3C94C89F2FD7}"/>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0691C8EF-490F-DA46-A4E2-56C8C6E45F8E}"/>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23" name="Espace réservé de la date 14">
            <a:extLst>
              <a:ext uri="{FF2B5EF4-FFF2-40B4-BE49-F238E27FC236}">
                <a16:creationId xmlns:a16="http://schemas.microsoft.com/office/drawing/2014/main" id="{33F35F00-82B5-614A-8099-707DE076F370}"/>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4" name="Rectangle 23">
            <a:extLst>
              <a:ext uri="{FF2B5EF4-FFF2-40B4-BE49-F238E27FC236}">
                <a16:creationId xmlns:a16="http://schemas.microsoft.com/office/drawing/2014/main" id="{268B6F66-FA86-F445-95CE-F43B50CC13BA}"/>
              </a:ext>
            </a:extLst>
          </p:cNvPr>
          <p:cNvSpPr/>
          <p:nvPr/>
        </p:nvSpPr>
        <p:spPr>
          <a:xfrm>
            <a:off x="681081" y="5967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5" name="Espace réservé pour une image  16">
            <a:extLst>
              <a:ext uri="{FF2B5EF4-FFF2-40B4-BE49-F238E27FC236}">
                <a16:creationId xmlns:a16="http://schemas.microsoft.com/office/drawing/2014/main" id="{FDB80B29-BEA4-E047-BB2B-36558383C135}"/>
              </a:ext>
            </a:extLst>
          </p:cNvPr>
          <p:cNvSpPr>
            <a:spLocks noGrp="1"/>
          </p:cNvSpPr>
          <p:nvPr>
            <p:ph type="pic" sz="quarter" idx="52" hasCustomPrompt="1"/>
          </p:nvPr>
        </p:nvSpPr>
        <p:spPr>
          <a:xfrm>
            <a:off x="3424281" y="5967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6" name="Rectangle 25">
            <a:extLst>
              <a:ext uri="{FF2B5EF4-FFF2-40B4-BE49-F238E27FC236}">
                <a16:creationId xmlns:a16="http://schemas.microsoft.com/office/drawing/2014/main" id="{1BBA989D-E5F9-684C-B222-91E322825522}"/>
              </a:ext>
            </a:extLst>
          </p:cNvPr>
          <p:cNvSpPr/>
          <p:nvPr/>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7" name="Espace réservé pour une image  16">
            <a:extLst>
              <a:ext uri="{FF2B5EF4-FFF2-40B4-BE49-F238E27FC236}">
                <a16:creationId xmlns:a16="http://schemas.microsoft.com/office/drawing/2014/main" id="{74611134-3D14-4D4A-B7FE-9141CDB8D607}"/>
              </a:ext>
            </a:extLst>
          </p:cNvPr>
          <p:cNvSpPr>
            <a:spLocks noGrp="1"/>
          </p:cNvSpPr>
          <p:nvPr>
            <p:ph type="pic" sz="quarter" idx="53" hasCustomPrompt="1"/>
          </p:nvPr>
        </p:nvSpPr>
        <p:spPr>
          <a:xfrm>
            <a:off x="681081" y="3429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8" name="Rectangle 27">
            <a:extLst>
              <a:ext uri="{FF2B5EF4-FFF2-40B4-BE49-F238E27FC236}">
                <a16:creationId xmlns:a16="http://schemas.microsoft.com/office/drawing/2014/main" id="{8E61069A-99EE-3841-8910-8E2516A1A14B}"/>
              </a:ext>
            </a:extLst>
          </p:cNvPr>
          <p:cNvSpPr/>
          <p:nvPr/>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9" name="Espace réservé pour une image  16">
            <a:extLst>
              <a:ext uri="{FF2B5EF4-FFF2-40B4-BE49-F238E27FC236}">
                <a16:creationId xmlns:a16="http://schemas.microsoft.com/office/drawing/2014/main" id="{0B5B4D40-020F-CD44-9CDD-2BE09C275A6D}"/>
              </a:ext>
            </a:extLst>
          </p:cNvPr>
          <p:cNvSpPr>
            <a:spLocks noGrp="1"/>
          </p:cNvSpPr>
          <p:nvPr>
            <p:ph type="pic" sz="quarter" idx="54" hasCustomPrompt="1"/>
          </p:nvPr>
        </p:nvSpPr>
        <p:spPr>
          <a:xfrm>
            <a:off x="8910681" y="594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0" name="Rectangle 29">
            <a:extLst>
              <a:ext uri="{FF2B5EF4-FFF2-40B4-BE49-F238E27FC236}">
                <a16:creationId xmlns:a16="http://schemas.microsoft.com/office/drawing/2014/main" id="{6BF326D0-EB23-3D4D-AAC1-7F04E041349D}"/>
              </a:ext>
            </a:extLst>
          </p:cNvPr>
          <p:cNvSpPr/>
          <p:nvPr/>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1" name="Espace réservé pour une image  16">
            <a:extLst>
              <a:ext uri="{FF2B5EF4-FFF2-40B4-BE49-F238E27FC236}">
                <a16:creationId xmlns:a16="http://schemas.microsoft.com/office/drawing/2014/main" id="{93239C81-6997-EA40-9184-24B9482B09C1}"/>
              </a:ext>
            </a:extLst>
          </p:cNvPr>
          <p:cNvSpPr>
            <a:spLocks noGrp="1"/>
          </p:cNvSpPr>
          <p:nvPr>
            <p:ph type="pic" sz="quarter" idx="55" hasCustomPrompt="1"/>
          </p:nvPr>
        </p:nvSpPr>
        <p:spPr>
          <a:xfrm>
            <a:off x="6167481" y="34281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2" name="Espace réservé du texte 11">
            <a:extLst>
              <a:ext uri="{FF2B5EF4-FFF2-40B4-BE49-F238E27FC236}">
                <a16:creationId xmlns:a16="http://schemas.microsoft.com/office/drawing/2014/main" id="{2536F852-5462-FA44-AA0F-0168AB28DB68}"/>
              </a:ext>
            </a:extLst>
          </p:cNvPr>
          <p:cNvSpPr>
            <a:spLocks noGrp="1"/>
          </p:cNvSpPr>
          <p:nvPr>
            <p:ph type="body" sz="quarter" idx="18"/>
          </p:nvPr>
        </p:nvSpPr>
        <p:spPr>
          <a:xfrm>
            <a:off x="852319"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accent3"/>
                </a:solidFill>
                <a:latin typeface="Paris2024" panose="02010503030201020103" pitchFamily="2" charset="77"/>
              </a:defRPr>
            </a:lvl1pPr>
          </a:lstStyle>
          <a:p>
            <a:pPr lvl="0"/>
            <a:r>
              <a:rPr lang="fr-FR"/>
              <a:t>Cliquez pour modifier les styles du texte du masque</a:t>
            </a:r>
          </a:p>
        </p:txBody>
      </p:sp>
      <p:sp>
        <p:nvSpPr>
          <p:cNvPr id="33" name="Espace réservé du texte 11">
            <a:extLst>
              <a:ext uri="{FF2B5EF4-FFF2-40B4-BE49-F238E27FC236}">
                <a16:creationId xmlns:a16="http://schemas.microsoft.com/office/drawing/2014/main" id="{7637AB64-9683-DF40-A24C-E4B295BC19B0}"/>
              </a:ext>
            </a:extLst>
          </p:cNvPr>
          <p:cNvSpPr>
            <a:spLocks noGrp="1"/>
          </p:cNvSpPr>
          <p:nvPr>
            <p:ph type="body" sz="quarter" idx="19"/>
          </p:nvPr>
        </p:nvSpPr>
        <p:spPr>
          <a:xfrm>
            <a:off x="852319"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r>
              <a:rPr lang="fr-FR"/>
              <a:t>Cliquez pour modifier les styles du texte du masque</a:t>
            </a:r>
          </a:p>
        </p:txBody>
      </p:sp>
      <p:sp>
        <p:nvSpPr>
          <p:cNvPr id="34" name="Espace réservé du texte 11">
            <a:extLst>
              <a:ext uri="{FF2B5EF4-FFF2-40B4-BE49-F238E27FC236}">
                <a16:creationId xmlns:a16="http://schemas.microsoft.com/office/drawing/2014/main" id="{6C1E5CC9-FB0E-AD45-9690-2D26C37793B5}"/>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r>
              <a:rPr lang="fr-FR"/>
              <a:t>Cliquez pour modifier les styles du texte du masque</a:t>
            </a:r>
          </a:p>
        </p:txBody>
      </p:sp>
      <p:sp>
        <p:nvSpPr>
          <p:cNvPr id="35" name="Espace réservé du texte 11">
            <a:extLst>
              <a:ext uri="{FF2B5EF4-FFF2-40B4-BE49-F238E27FC236}">
                <a16:creationId xmlns:a16="http://schemas.microsoft.com/office/drawing/2014/main" id="{8CF8D476-9111-AE43-8630-62528BEA4667}"/>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36" name="Espace réservé du texte 11">
            <a:extLst>
              <a:ext uri="{FF2B5EF4-FFF2-40B4-BE49-F238E27FC236}">
                <a16:creationId xmlns:a16="http://schemas.microsoft.com/office/drawing/2014/main" id="{9C4C4952-05AE-B54B-B118-B9D2B189DB6B}"/>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37" name="Espace réservé du texte 8">
            <a:extLst>
              <a:ext uri="{FF2B5EF4-FFF2-40B4-BE49-F238E27FC236}">
                <a16:creationId xmlns:a16="http://schemas.microsoft.com/office/drawing/2014/main" id="{C4A85D57-89DB-A140-9BA7-75A8B9B70F3B}"/>
              </a:ext>
            </a:extLst>
          </p:cNvPr>
          <p:cNvSpPr>
            <a:spLocks noGrp="1"/>
          </p:cNvSpPr>
          <p:nvPr>
            <p:ph type="body" sz="quarter" idx="16" hasCustomPrompt="1"/>
          </p:nvPr>
        </p:nvSpPr>
        <p:spPr>
          <a:xfrm>
            <a:off x="35934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8" name="Espace réservé du texte 8">
            <a:extLst>
              <a:ext uri="{FF2B5EF4-FFF2-40B4-BE49-F238E27FC236}">
                <a16:creationId xmlns:a16="http://schemas.microsoft.com/office/drawing/2014/main" id="{10FC2B9B-D2BD-0F40-9761-22A08155AB6D}"/>
              </a:ext>
            </a:extLst>
          </p:cNvPr>
          <p:cNvSpPr>
            <a:spLocks noGrp="1"/>
          </p:cNvSpPr>
          <p:nvPr>
            <p:ph type="body" sz="quarter" idx="56" hasCustomPrompt="1"/>
          </p:nvPr>
        </p:nvSpPr>
        <p:spPr>
          <a:xfrm>
            <a:off x="90798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9" name="Espace réservé du texte 8">
            <a:extLst>
              <a:ext uri="{FF2B5EF4-FFF2-40B4-BE49-F238E27FC236}">
                <a16:creationId xmlns:a16="http://schemas.microsoft.com/office/drawing/2014/main" id="{B80B029A-6E98-F545-AE45-E139A6E90991}"/>
              </a:ext>
            </a:extLst>
          </p:cNvPr>
          <p:cNvSpPr>
            <a:spLocks noGrp="1"/>
          </p:cNvSpPr>
          <p:nvPr>
            <p:ph type="body" sz="quarter" idx="57" hasCustomPrompt="1"/>
          </p:nvPr>
        </p:nvSpPr>
        <p:spPr>
          <a:xfrm>
            <a:off x="8482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40" name="Espace réservé du texte 8">
            <a:extLst>
              <a:ext uri="{FF2B5EF4-FFF2-40B4-BE49-F238E27FC236}">
                <a16:creationId xmlns:a16="http://schemas.microsoft.com/office/drawing/2014/main" id="{7C5BD81A-A08F-8344-AC6D-FF12DE691A46}"/>
              </a:ext>
            </a:extLst>
          </p:cNvPr>
          <p:cNvSpPr>
            <a:spLocks noGrp="1"/>
          </p:cNvSpPr>
          <p:nvPr>
            <p:ph type="body" sz="quarter" idx="58" hasCustomPrompt="1"/>
          </p:nvPr>
        </p:nvSpPr>
        <p:spPr>
          <a:xfrm>
            <a:off x="63346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091901491"/>
      </p:ext>
    </p:extLst>
  </p:cSld>
  <p:clrMapOvr>
    <a:masterClrMapping/>
  </p:clrMapOvr>
  <p:transition>
    <p:fad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Mosaïque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4A261ADD-E0A7-A149-B9A0-AAA5F165F558}"/>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E213A00A-4CBA-0C4F-A540-4DC99F3A64F0}"/>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5" name="Espace réservé du texte 11">
            <a:extLst>
              <a:ext uri="{FF2B5EF4-FFF2-40B4-BE49-F238E27FC236}">
                <a16:creationId xmlns:a16="http://schemas.microsoft.com/office/drawing/2014/main" id="{5C355B38-8EF1-544A-87AB-BD471416BC15}"/>
              </a:ext>
            </a:extLst>
          </p:cNvPr>
          <p:cNvSpPr>
            <a:spLocks noGrp="1" noChangeAspect="1"/>
          </p:cNvSpPr>
          <p:nvPr>
            <p:ph type="body" sz="quarter" idx="56"/>
          </p:nvPr>
        </p:nvSpPr>
        <p:spPr>
          <a:xfrm>
            <a:off x="681080" y="596700"/>
            <a:ext cx="2743200" cy="2832299"/>
          </a:xfrm>
          <a:prstGeom prst="rect">
            <a:avLst/>
          </a:prstGeom>
          <a:solidFill>
            <a:schemeClr val="accent3"/>
          </a:solidFill>
        </p:spPr>
        <p:txBody>
          <a:bodyPr anchor="t">
            <a:noAutofit/>
          </a:bodyPr>
          <a:lstStyle>
            <a:lvl1pPr marL="0" indent="0" algn="ctr">
              <a:buNone/>
              <a:defRPr sz="100" b="0" i="0">
                <a:solidFill>
                  <a:schemeClr val="accent3"/>
                </a:solidFill>
                <a:latin typeface="Source Sans Pro Light" panose="020B0403030403020204" pitchFamily="34" charset="77"/>
              </a:defRPr>
            </a:lvl1pPr>
          </a:lstStyle>
          <a:p>
            <a:pPr lvl="0"/>
            <a:r>
              <a:rPr lang="fr-FR"/>
              <a:t>Cliquez pour modifier les styles du texte du masque</a:t>
            </a:r>
          </a:p>
        </p:txBody>
      </p:sp>
      <p:sp>
        <p:nvSpPr>
          <p:cNvPr id="6" name="Espace réservé de la date 14">
            <a:extLst>
              <a:ext uri="{FF2B5EF4-FFF2-40B4-BE49-F238E27FC236}">
                <a16:creationId xmlns:a16="http://schemas.microsoft.com/office/drawing/2014/main" id="{E0926BB8-9866-0F40-9F6B-FE3572F29E9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0A955F40-BE3F-514D-A065-118EE35E5062}"/>
              </a:ext>
            </a:extLst>
          </p:cNvPr>
          <p:cNvSpPr/>
          <p:nvPr/>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8" name="Rectangle 7">
            <a:extLst>
              <a:ext uri="{FF2B5EF4-FFF2-40B4-BE49-F238E27FC236}">
                <a16:creationId xmlns:a16="http://schemas.microsoft.com/office/drawing/2014/main" id="{E54C0A3F-4592-4C42-AD8B-AA2748CA061A}"/>
              </a:ext>
            </a:extLst>
          </p:cNvPr>
          <p:cNvSpPr/>
          <p:nvPr/>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9" name="Rectangle 8">
            <a:extLst>
              <a:ext uri="{FF2B5EF4-FFF2-40B4-BE49-F238E27FC236}">
                <a16:creationId xmlns:a16="http://schemas.microsoft.com/office/drawing/2014/main" id="{5210B6CF-E19D-2E49-9774-BB853DF7E1B4}"/>
              </a:ext>
            </a:extLst>
          </p:cNvPr>
          <p:cNvSpPr/>
          <p:nvPr/>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10" name="Espace réservé du texte 11">
            <a:extLst>
              <a:ext uri="{FF2B5EF4-FFF2-40B4-BE49-F238E27FC236}">
                <a16:creationId xmlns:a16="http://schemas.microsoft.com/office/drawing/2014/main" id="{C5CB622C-88E0-E64E-9215-DF053CADB496}"/>
              </a:ext>
            </a:extLst>
          </p:cNvPr>
          <p:cNvSpPr>
            <a:spLocks noGrp="1" noChangeAspect="1"/>
          </p:cNvSpPr>
          <p:nvPr>
            <p:ph type="body" sz="quarter" idx="52"/>
          </p:nvPr>
        </p:nvSpPr>
        <p:spPr>
          <a:xfrm>
            <a:off x="3593481" y="832225"/>
            <a:ext cx="2404800" cy="2358550"/>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1" name="Espace réservé du texte 11">
            <a:extLst>
              <a:ext uri="{FF2B5EF4-FFF2-40B4-BE49-F238E27FC236}">
                <a16:creationId xmlns:a16="http://schemas.microsoft.com/office/drawing/2014/main" id="{F4DEB7B9-99F1-5841-8C20-A7A22710C9D2}"/>
              </a:ext>
            </a:extLst>
          </p:cNvPr>
          <p:cNvSpPr>
            <a:spLocks noGrp="1" noChangeAspect="1"/>
          </p:cNvSpPr>
          <p:nvPr>
            <p:ph type="body" sz="quarter" idx="53"/>
          </p:nvPr>
        </p:nvSpPr>
        <p:spPr>
          <a:xfrm>
            <a:off x="850280" y="3670913"/>
            <a:ext cx="2404800" cy="2343974"/>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65C0518C-76AF-F348-816C-00CDCEEC46B6}"/>
              </a:ext>
            </a:extLst>
          </p:cNvPr>
          <p:cNvSpPr>
            <a:spLocks noGrp="1" noChangeAspect="1"/>
          </p:cNvSpPr>
          <p:nvPr>
            <p:ph type="body" sz="quarter" idx="54"/>
          </p:nvPr>
        </p:nvSpPr>
        <p:spPr>
          <a:xfrm>
            <a:off x="6336681" y="3657231"/>
            <a:ext cx="2404800" cy="2371338"/>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A359E980-5A55-554D-81C3-873604C66FD7}"/>
              </a:ext>
            </a:extLst>
          </p:cNvPr>
          <p:cNvSpPr>
            <a:spLocks noGrp="1" noChangeAspect="1"/>
          </p:cNvSpPr>
          <p:nvPr>
            <p:ph type="body" sz="quarter" idx="55"/>
          </p:nvPr>
        </p:nvSpPr>
        <p:spPr>
          <a:xfrm>
            <a:off x="9079881" y="826817"/>
            <a:ext cx="2404800" cy="2369367"/>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EC253448-1F4D-B94A-B1FE-EEEFF920AE39}"/>
              </a:ext>
            </a:extLst>
          </p:cNvPr>
          <p:cNvSpPr>
            <a:spLocks noGrp="1"/>
          </p:cNvSpPr>
          <p:nvPr>
            <p:ph type="body" sz="quarter" idx="18"/>
          </p:nvPr>
        </p:nvSpPr>
        <p:spPr>
          <a:xfrm>
            <a:off x="852318"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tx1"/>
                </a:solidFill>
                <a:latin typeface="Paris2024" panose="02010503030201020103" pitchFamily="2" charset="77"/>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7BF3A569-754B-BB42-8975-83D208DC2107}"/>
              </a:ext>
            </a:extLst>
          </p:cNvPr>
          <p:cNvSpPr>
            <a:spLocks noGrp="1"/>
          </p:cNvSpPr>
          <p:nvPr>
            <p:ph type="body" sz="quarter" idx="19"/>
          </p:nvPr>
        </p:nvSpPr>
        <p:spPr>
          <a:xfrm>
            <a:off x="852318"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B1565B4B-D199-FF4B-BB73-8453168131FF}"/>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1C61E40D-3A1A-E14C-BC1D-04ACE586FF41}"/>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25A15B77-3466-F24D-9C3D-BC6F8771E566}"/>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77845089"/>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Notion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5" name="object 6">
            <a:extLst>
              <a:ext uri="{FF2B5EF4-FFF2-40B4-BE49-F238E27FC236}">
                <a16:creationId xmlns:a16="http://schemas.microsoft.com/office/drawing/2014/main" id="{FE234B64-05A9-AC4D-9A8F-CF8827A843E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83CC194F-4B71-4344-95E6-44BD4F153D9C}"/>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38892F7-D8C1-E846-BA24-F4218716F417}"/>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FDC6357E-F584-6848-9538-632BB3C5BF5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u texte 2">
            <a:extLst>
              <a:ext uri="{FF2B5EF4-FFF2-40B4-BE49-F238E27FC236}">
                <a16:creationId xmlns:a16="http://schemas.microsoft.com/office/drawing/2014/main" id="{0DB7AE4E-1FF4-734C-90F2-829CBA7DF3E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3" name="Espace réservé du texte 2">
            <a:extLst>
              <a:ext uri="{FF2B5EF4-FFF2-40B4-BE49-F238E27FC236}">
                <a16:creationId xmlns:a16="http://schemas.microsoft.com/office/drawing/2014/main" id="{48BC7140-8B28-6248-B2DD-83514E11D042}"/>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4DF374EA-4A8E-734D-8122-10574F4E1649}"/>
              </a:ext>
            </a:extLst>
          </p:cNvPr>
          <p:cNvSpPr>
            <a:spLocks noGrp="1"/>
          </p:cNvSpPr>
          <p:nvPr>
            <p:ph type="title" hasCustomPrompt="1"/>
          </p:nvPr>
        </p:nvSpPr>
        <p:spPr>
          <a:xfrm>
            <a:off x="352637" y="325067"/>
            <a:ext cx="11486723" cy="477465"/>
          </a:xfrm>
        </p:spPr>
        <p:txBody>
          <a:bodyPr/>
          <a:lstStyle/>
          <a:p>
            <a:r>
              <a:rPr lang="fr-FR"/>
              <a:t>titre</a:t>
            </a:r>
          </a:p>
        </p:txBody>
      </p:sp>
      <p:sp>
        <p:nvSpPr>
          <p:cNvPr id="17" name="Espace réservé du texte 3">
            <a:extLst>
              <a:ext uri="{FF2B5EF4-FFF2-40B4-BE49-F238E27FC236}">
                <a16:creationId xmlns:a16="http://schemas.microsoft.com/office/drawing/2014/main" id="{09C15495-D02C-6C4F-88CF-CC04309C7F9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045433230"/>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Notions clés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5AB82C72-4658-FF4F-948F-58F616C012E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CB337BB5-D579-2A49-9FA8-7A197DB1343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D40D8757-0A6F-A84E-8408-00742359A2D0}"/>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B51C418C-CEAA-F347-A9B2-FFD292A51714}"/>
              </a:ext>
            </a:extLst>
          </p:cNvPr>
          <p:cNvSpPr>
            <a:spLocks noGrp="1"/>
          </p:cNvSpPr>
          <p:nvPr>
            <p:ph type="title" hasCustomPrompt="1"/>
          </p:nvPr>
        </p:nvSpPr>
        <p:spPr>
          <a:xfrm>
            <a:off x="352637" y="325067"/>
            <a:ext cx="11486723" cy="477465"/>
          </a:xfrm>
        </p:spPr>
        <p:txBody>
          <a:bodyPr/>
          <a:lstStyle/>
          <a:p>
            <a:r>
              <a:rPr lang="fr-FR"/>
              <a:t>titre</a:t>
            </a:r>
          </a:p>
        </p:txBody>
      </p:sp>
      <p:sp>
        <p:nvSpPr>
          <p:cNvPr id="16" name="Espace réservé du texte 3">
            <a:extLst>
              <a:ext uri="{FF2B5EF4-FFF2-40B4-BE49-F238E27FC236}">
                <a16:creationId xmlns:a16="http://schemas.microsoft.com/office/drawing/2014/main" id="{3BD4B21D-C541-7146-97E8-943060D9C4F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8981515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itation 2">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6CB48D60-506F-C795-39D3-E3145F5302F7}"/>
              </a:ext>
            </a:extLst>
          </p:cNvPr>
          <p:cNvPicPr>
            <a:picLocks noChangeAspect="1"/>
          </p:cNvPicPr>
          <p:nvPr userDrawn="1"/>
        </p:nvPicPr>
        <p:blipFill rotWithShape="1">
          <a:blip r:embed="rId2"/>
          <a:srcRect l="12906" t="19802" r="13841" b="18391"/>
          <a:stretch/>
        </p:blipFill>
        <p:spPr>
          <a:xfrm>
            <a:off x="-32256" y="9144"/>
            <a:ext cx="12224000" cy="6876000"/>
          </a:xfrm>
          <a:prstGeom prst="rect">
            <a:avLst/>
          </a:prstGeom>
        </p:spPr>
      </p:pic>
      <p:sp>
        <p:nvSpPr>
          <p:cNvPr id="14" name="Rectangle 13">
            <a:extLst>
              <a:ext uri="{FF2B5EF4-FFF2-40B4-BE49-F238E27FC236}">
                <a16:creationId xmlns:a16="http://schemas.microsoft.com/office/drawing/2014/main" id="{FC6D452B-346C-497A-0D5A-4B33A3D0758D}"/>
              </a:ext>
            </a:extLst>
          </p:cNvPr>
          <p:cNvSpPr/>
          <p:nvPr userDrawn="1"/>
        </p:nvSpPr>
        <p:spPr>
          <a:xfrm>
            <a:off x="552000" y="549000"/>
            <a:ext cx="11088000" cy="57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997526" y="1018678"/>
            <a:ext cx="10143950" cy="3259765"/>
          </a:xfrm>
        </p:spPr>
        <p:txBody>
          <a:bodyPr anchor="t">
            <a:noAutofit/>
          </a:bodyPr>
          <a:lstStyle>
            <a:lvl1pPr>
              <a:defRPr lang="fr-FR" sz="5400" b="1" i="1" kern="1200" cap="all" baseline="0">
                <a:solidFill>
                  <a:srgbClr val="FBA9CB"/>
                </a:solidFill>
                <a:latin typeface="Paris2024 Black" panose="02010503030201020103" pitchFamily="2" charset="0"/>
                <a:ea typeface="+mj-ea"/>
                <a:cs typeface="+mj-cs"/>
              </a:defRPr>
            </a:lvl1pPr>
          </a:lstStyle>
          <a:p>
            <a:r>
              <a:rPr lang="fr-FR"/>
              <a:t>Citation, exergue</a:t>
            </a:r>
          </a:p>
        </p:txBody>
      </p:sp>
      <p:sp>
        <p:nvSpPr>
          <p:cNvPr id="12" name="Espace réservé du texte 12">
            <a:extLst>
              <a:ext uri="{FF2B5EF4-FFF2-40B4-BE49-F238E27FC236}">
                <a16:creationId xmlns:a16="http://schemas.microsoft.com/office/drawing/2014/main" id="{B071E06D-6407-7BB5-1678-771669DB0B39}"/>
              </a:ext>
            </a:extLst>
          </p:cNvPr>
          <p:cNvSpPr>
            <a:spLocks noGrp="1"/>
          </p:cNvSpPr>
          <p:nvPr>
            <p:ph type="body" sz="quarter" idx="32" hasCustomPrompt="1"/>
          </p:nvPr>
        </p:nvSpPr>
        <p:spPr>
          <a:xfrm>
            <a:off x="997526" y="4577817"/>
            <a:ext cx="6287193" cy="711200"/>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rgbClr val="FBA9CB"/>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Prénom, Nom</a:t>
            </a:r>
          </a:p>
        </p:txBody>
      </p:sp>
    </p:spTree>
    <p:extLst>
      <p:ext uri="{BB962C8B-B14F-4D97-AF65-F5344CB8AC3E}">
        <p14:creationId xmlns:p14="http://schemas.microsoft.com/office/powerpoint/2010/main" val="91438330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p:cSld name="Notion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5" name="object 6">
            <a:extLst>
              <a:ext uri="{FF2B5EF4-FFF2-40B4-BE49-F238E27FC236}">
                <a16:creationId xmlns:a16="http://schemas.microsoft.com/office/drawing/2014/main" id="{FE234B64-05A9-AC4D-9A8F-CF8827A843E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solidFill>
                <a:schemeClr val="bg1"/>
              </a:solidFill>
            </a:endParaRPr>
          </a:p>
        </p:txBody>
      </p:sp>
      <p:sp>
        <p:nvSpPr>
          <p:cNvPr id="6" name="object 7">
            <a:extLst>
              <a:ext uri="{FF2B5EF4-FFF2-40B4-BE49-F238E27FC236}">
                <a16:creationId xmlns:a16="http://schemas.microsoft.com/office/drawing/2014/main" id="{83CC194F-4B71-4344-95E6-44BD4F153D9C}"/>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solidFill>
                <a:schemeClr val="bg1"/>
              </a:solidFill>
            </a:endParaRPr>
          </a:p>
        </p:txBody>
      </p:sp>
      <p:sp>
        <p:nvSpPr>
          <p:cNvPr id="7" name="object 5">
            <a:extLst>
              <a:ext uri="{FF2B5EF4-FFF2-40B4-BE49-F238E27FC236}">
                <a16:creationId xmlns:a16="http://schemas.microsoft.com/office/drawing/2014/main" id="{038892F7-D8C1-E846-BA24-F4218716F417}"/>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1"/>
            </a:solidFill>
          </a:ln>
        </p:spPr>
        <p:txBody>
          <a:bodyPr wrap="square" lIns="0" tIns="0" rIns="0" bIns="0" rtlCol="0"/>
          <a:lstStyle/>
          <a:p>
            <a:endParaRPr sz="2340">
              <a:solidFill>
                <a:schemeClr val="bg1"/>
              </a:solidFill>
            </a:endParaRP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Espace réservé du texte 2">
            <a:extLst>
              <a:ext uri="{FF2B5EF4-FFF2-40B4-BE49-F238E27FC236}">
                <a16:creationId xmlns:a16="http://schemas.microsoft.com/office/drawing/2014/main" id="{2C199FD5-6660-C14D-B7A8-A579A7F9D253}"/>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7" name="Espace réservé du texte 2">
            <a:extLst>
              <a:ext uri="{FF2B5EF4-FFF2-40B4-BE49-F238E27FC236}">
                <a16:creationId xmlns:a16="http://schemas.microsoft.com/office/drawing/2014/main" id="{3AAA272E-B34D-3743-B0DD-2C032FAE2E1F}"/>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8" name="Espace réservé du texte 2">
            <a:extLst>
              <a:ext uri="{FF2B5EF4-FFF2-40B4-BE49-F238E27FC236}">
                <a16:creationId xmlns:a16="http://schemas.microsoft.com/office/drawing/2014/main" id="{12CDA467-BD0F-B544-9682-CC56CFFD197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9" name="Titre 1">
            <a:extLst>
              <a:ext uri="{FF2B5EF4-FFF2-40B4-BE49-F238E27FC236}">
                <a16:creationId xmlns:a16="http://schemas.microsoft.com/office/drawing/2014/main" id="{4B4D7E63-DDB7-094A-B923-4D790A6D0466}"/>
              </a:ext>
            </a:extLst>
          </p:cNvPr>
          <p:cNvSpPr>
            <a:spLocks noGrp="1"/>
          </p:cNvSpPr>
          <p:nvPr>
            <p:ph type="title" hasCustomPrompt="1"/>
          </p:nvPr>
        </p:nvSpPr>
        <p:spPr>
          <a:xfrm>
            <a:off x="352637" y="325067"/>
            <a:ext cx="11486723" cy="477465"/>
          </a:xfrm>
        </p:spPr>
        <p:txBody>
          <a:bodyPr/>
          <a:lstStyle>
            <a:lvl1pPr>
              <a:defRPr sz="3600">
                <a:solidFill>
                  <a:schemeClr val="bg1"/>
                </a:solidFill>
              </a:defRPr>
            </a:lvl1pPr>
          </a:lstStyle>
          <a:p>
            <a:r>
              <a:rPr lang="fr-FR"/>
              <a:t>titre</a:t>
            </a:r>
          </a:p>
        </p:txBody>
      </p:sp>
      <p:sp>
        <p:nvSpPr>
          <p:cNvPr id="20" name="Espace réservé du texte 3">
            <a:extLst>
              <a:ext uri="{FF2B5EF4-FFF2-40B4-BE49-F238E27FC236}">
                <a16:creationId xmlns:a16="http://schemas.microsoft.com/office/drawing/2014/main" id="{FFF7FF4C-1C0A-3846-B50E-2064560E23B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024931688"/>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p:cSld name="Notions clés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F4A2E4F5-D805-F74C-B35F-31BA5BD757E8}"/>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BB447F98-0CC3-044A-BC19-8925EEC81A8C}"/>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EE6BCF29-C5DB-0F45-A32D-DF40B58889D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E78F5946-DBD6-9941-9432-CCB34C4B9FF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6" name="Espace réservé du texte 3">
            <a:extLst>
              <a:ext uri="{FF2B5EF4-FFF2-40B4-BE49-F238E27FC236}">
                <a16:creationId xmlns:a16="http://schemas.microsoft.com/office/drawing/2014/main" id="{C2D9B153-33D2-5344-A90E-3074B72C7FF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688298504"/>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p:cSld name="Notion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5CD04ED-42FC-6647-BE3A-BA0173E3DA7F}"/>
              </a:ext>
            </a:extLst>
          </p:cNvPr>
          <p:cNvSpPr>
            <a:spLocks noGrp="1"/>
          </p:cNvSpPr>
          <p:nvPr>
            <p:ph type="ftr" sz="quarter" idx="10"/>
          </p:nvPr>
        </p:nvSpPr>
        <p:spPr/>
        <p:txBody>
          <a:bodyPr/>
          <a:lstStyle/>
          <a:p>
            <a:r>
              <a:rPr lang="fr-FR"/>
              <a:t>JEUX OLYMPIQUES ET PARALYMPIQUES DE PARIS 2024 | 7 JUILLET 2024</a:t>
            </a:r>
          </a:p>
        </p:txBody>
      </p:sp>
      <p:sp>
        <p:nvSpPr>
          <p:cNvPr id="5" name="Espace réservé du texte 12">
            <a:extLst>
              <a:ext uri="{FF2B5EF4-FFF2-40B4-BE49-F238E27FC236}">
                <a16:creationId xmlns:a16="http://schemas.microsoft.com/office/drawing/2014/main" id="{EF9B98A7-A0FF-534A-94D8-53A6C90F9724}"/>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6" name="Espace réservé du texte 11">
            <a:extLst>
              <a:ext uri="{FF2B5EF4-FFF2-40B4-BE49-F238E27FC236}">
                <a16:creationId xmlns:a16="http://schemas.microsoft.com/office/drawing/2014/main" id="{84B911B4-7214-9145-9EC8-038DAC093EDC}"/>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7" name="Espace réservé du texte 12">
            <a:extLst>
              <a:ext uri="{FF2B5EF4-FFF2-40B4-BE49-F238E27FC236}">
                <a16:creationId xmlns:a16="http://schemas.microsoft.com/office/drawing/2014/main" id="{FBA9AD17-AD04-2841-9254-2BCB41859A07}"/>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D625898D-2B64-3041-8631-B50ABE81F0F3}"/>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90F44EA3-A88A-5443-B8BD-360BE6EBEAA9}"/>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643640AE-B50A-D84F-8071-7E914B692CE6}"/>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034EEB98-CCC9-1E47-8271-D8073B8E39F8}"/>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AC93D639-87E8-F847-A3F5-49FCFF046E54}"/>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3" name="Espace réservé du texte 11">
            <a:extLst>
              <a:ext uri="{FF2B5EF4-FFF2-40B4-BE49-F238E27FC236}">
                <a16:creationId xmlns:a16="http://schemas.microsoft.com/office/drawing/2014/main" id="{48692D16-88D2-F049-BE0C-C1CC6D2E84D1}"/>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4" name="Espace réservé du texte 12">
            <a:extLst>
              <a:ext uri="{FF2B5EF4-FFF2-40B4-BE49-F238E27FC236}">
                <a16:creationId xmlns:a16="http://schemas.microsoft.com/office/drawing/2014/main" id="{CD56ACA8-120C-974F-9C9D-6211EC6CE94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39FC0E49-5E1F-7E4E-AE34-6BE66BEE1C00}"/>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6DFF4E24-EFAF-1E46-8AE0-627605494E8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4222D74F-667D-9245-84C8-1DB18AEC10B7}"/>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E53E7F36-0E73-FF4D-AD1D-87006AA53C6F}"/>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e la date 14">
            <a:extLst>
              <a:ext uri="{FF2B5EF4-FFF2-40B4-BE49-F238E27FC236}">
                <a16:creationId xmlns:a16="http://schemas.microsoft.com/office/drawing/2014/main" id="{5FD176DE-7722-7C45-AA45-1CD56F57202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numéro de diapositive 3">
            <a:extLst>
              <a:ext uri="{FF2B5EF4-FFF2-40B4-BE49-F238E27FC236}">
                <a16:creationId xmlns:a16="http://schemas.microsoft.com/office/drawing/2014/main" id="{39DB9870-A64C-3343-9F50-3A2B3A4E001B}"/>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22" name="Titre 1">
            <a:extLst>
              <a:ext uri="{FF2B5EF4-FFF2-40B4-BE49-F238E27FC236}">
                <a16:creationId xmlns:a16="http://schemas.microsoft.com/office/drawing/2014/main" id="{5D7B38D2-D826-7B42-BCD3-2BFB0856049F}"/>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BA996231-96D9-ED4E-BC49-7493F846586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877256351"/>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Notions clés_6">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37002631-C20E-7743-8ADB-A39782D491C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
        <p:nvSpPr>
          <p:cNvPr id="7" name="Espace réservé du texte 12">
            <a:extLst>
              <a:ext uri="{FF2B5EF4-FFF2-40B4-BE49-F238E27FC236}">
                <a16:creationId xmlns:a16="http://schemas.microsoft.com/office/drawing/2014/main" id="{BAF4465F-3881-2A49-8C1B-25E29A5537CC}"/>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8" name="Espace réservé du texte 11">
            <a:extLst>
              <a:ext uri="{FF2B5EF4-FFF2-40B4-BE49-F238E27FC236}">
                <a16:creationId xmlns:a16="http://schemas.microsoft.com/office/drawing/2014/main" id="{46D5C269-49C0-484C-9F9D-F7F73503584B}"/>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63B8FD16-08EC-EE46-915D-252E930A6259}"/>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2B4978BC-C530-5D48-83E9-3F14C0A08098}"/>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FE93FF66-3BC2-5B47-9352-65B1509A5AE8}"/>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2B2C03A2-0227-C544-8E03-0507CF18AA09}"/>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3" name="Espace réservé du texte 12">
            <a:extLst>
              <a:ext uri="{FF2B5EF4-FFF2-40B4-BE49-F238E27FC236}">
                <a16:creationId xmlns:a16="http://schemas.microsoft.com/office/drawing/2014/main" id="{D6D299B6-3DD9-7246-BDEF-7E95E5BEBBEA}"/>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EEE0B813-6CD7-A146-B642-52A309540592}"/>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5" name="Espace réservé du texte 11">
            <a:extLst>
              <a:ext uri="{FF2B5EF4-FFF2-40B4-BE49-F238E27FC236}">
                <a16:creationId xmlns:a16="http://schemas.microsoft.com/office/drawing/2014/main" id="{055D4DA1-6EED-3B4B-ACD3-DFB2507175C9}"/>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7FBE648D-D135-D64A-9CE9-8010C2649F0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E89906FB-1DAC-094F-8B6D-F6EFBDA9A70C}"/>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649188C7-42A3-494E-9A1B-29599C01F7E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u texte 11">
            <a:extLst>
              <a:ext uri="{FF2B5EF4-FFF2-40B4-BE49-F238E27FC236}">
                <a16:creationId xmlns:a16="http://schemas.microsoft.com/office/drawing/2014/main" id="{7CBE7C38-1610-DF4C-B3F0-C8E6642EAC81}"/>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2">
            <a:extLst>
              <a:ext uri="{FF2B5EF4-FFF2-40B4-BE49-F238E27FC236}">
                <a16:creationId xmlns:a16="http://schemas.microsoft.com/office/drawing/2014/main" id="{81982C9E-89E6-0C41-8DAB-65B28D12CAC4}"/>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21" name="Espace réservé de la date 14">
            <a:extLst>
              <a:ext uri="{FF2B5EF4-FFF2-40B4-BE49-F238E27FC236}">
                <a16:creationId xmlns:a16="http://schemas.microsoft.com/office/drawing/2014/main" id="{4A3FF0F9-AB70-CD4E-A8F6-05F2EC69B54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22" name="Espace réservé du numéro de diapositive 3">
            <a:extLst>
              <a:ext uri="{FF2B5EF4-FFF2-40B4-BE49-F238E27FC236}">
                <a16:creationId xmlns:a16="http://schemas.microsoft.com/office/drawing/2014/main" id="{110A605F-3A30-2242-ADC2-1E9ECCB32B7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24" name="Titre 1">
            <a:extLst>
              <a:ext uri="{FF2B5EF4-FFF2-40B4-BE49-F238E27FC236}">
                <a16:creationId xmlns:a16="http://schemas.microsoft.com/office/drawing/2014/main" id="{0EA7A21A-9EA1-8149-BFEE-6C90AA5A610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5" name="Espace réservé du texte 3">
            <a:extLst>
              <a:ext uri="{FF2B5EF4-FFF2-40B4-BE49-F238E27FC236}">
                <a16:creationId xmlns:a16="http://schemas.microsoft.com/office/drawing/2014/main" id="{645C00AC-2487-EE42-A303-EDB123C6F917}"/>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290872919"/>
      </p:ext>
    </p:extLst>
  </p:cSld>
  <p:clrMapOvr>
    <a:masterClrMapping/>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Graphique_1">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19" name="Espace réservé du graphique 8">
            <a:extLst>
              <a:ext uri="{FF2B5EF4-FFF2-40B4-BE49-F238E27FC236}">
                <a16:creationId xmlns:a16="http://schemas.microsoft.com/office/drawing/2014/main" id="{6790A51F-1625-2046-A504-BCC0BF7BA470}"/>
              </a:ext>
            </a:extLst>
          </p:cNvPr>
          <p:cNvSpPr>
            <a:spLocks noGrp="1"/>
          </p:cNvSpPr>
          <p:nvPr>
            <p:ph type="chart" sz="quarter" idx="14"/>
          </p:nvPr>
        </p:nvSpPr>
        <p:spPr>
          <a:xfrm>
            <a:off x="4339157" y="1873915"/>
            <a:ext cx="7164615" cy="4038600"/>
          </a:xfrm>
          <a:prstGeom prst="rect">
            <a:avLst/>
          </a:prstGeom>
        </p:spPr>
        <p:txBody>
          <a:bodyPr>
            <a:noAutofit/>
          </a:bodyPr>
          <a:lstStyle>
            <a:lvl1pPr algn="ctr">
              <a:defRPr sz="600"/>
            </a:lvl1pPr>
          </a:lstStyle>
          <a:p>
            <a:r>
              <a:rPr lang="fr-FR"/>
              <a:t>Cliquez sur l'icône pour ajouter un graphique</a:t>
            </a:r>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1" name="Espace réservé du texte 12">
            <a:extLst>
              <a:ext uri="{FF2B5EF4-FFF2-40B4-BE49-F238E27FC236}">
                <a16:creationId xmlns:a16="http://schemas.microsoft.com/office/drawing/2014/main" id="{A6009653-8FD8-7849-A890-F5A1CD3C885B}"/>
              </a:ext>
            </a:extLst>
          </p:cNvPr>
          <p:cNvSpPr>
            <a:spLocks noGrp="1"/>
          </p:cNvSpPr>
          <p:nvPr>
            <p:ph type="body" sz="quarter" idx="35"/>
          </p:nvPr>
        </p:nvSpPr>
        <p:spPr>
          <a:xfrm>
            <a:off x="681084" y="1865747"/>
            <a:ext cx="3365717" cy="910249"/>
          </a:xfrm>
          <a:prstGeom prst="rect">
            <a:avLst/>
          </a:prstGeom>
        </p:spPr>
        <p:txBody>
          <a:bodyPr anchor="b" anchorCtr="0">
            <a:noAutofit/>
          </a:bodyPr>
          <a:lstStyle>
            <a:lvl1pPr marL="7938" indent="0">
              <a:lnSpc>
                <a:spcPct val="80000"/>
              </a:lnSpc>
              <a:spcAft>
                <a:spcPts val="0"/>
              </a:spcAft>
              <a:tabLst/>
              <a:defRPr lang="fr-FR" sz="2400" b="1" i="0" cap="all" baseline="0" dirty="0">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22" name="Espace réservé du texte 3">
            <a:extLst>
              <a:ext uri="{FF2B5EF4-FFF2-40B4-BE49-F238E27FC236}">
                <a16:creationId xmlns:a16="http://schemas.microsoft.com/office/drawing/2014/main" id="{EC9FB065-81C4-0C4C-9403-759024378E47}"/>
              </a:ext>
            </a:extLst>
          </p:cNvPr>
          <p:cNvSpPr>
            <a:spLocks noGrp="1"/>
          </p:cNvSpPr>
          <p:nvPr>
            <p:ph type="body" sz="quarter" idx="31"/>
          </p:nvPr>
        </p:nvSpPr>
        <p:spPr>
          <a:xfrm>
            <a:off x="688228" y="2784164"/>
            <a:ext cx="3365717" cy="3128351"/>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0" name="Titre 1">
            <a:extLst>
              <a:ext uri="{FF2B5EF4-FFF2-40B4-BE49-F238E27FC236}">
                <a16:creationId xmlns:a16="http://schemas.microsoft.com/office/drawing/2014/main" id="{5CB3C5B4-0568-0D44-AA94-38B521D6F78C}"/>
              </a:ext>
            </a:extLst>
          </p:cNvPr>
          <p:cNvSpPr>
            <a:spLocks noGrp="1"/>
          </p:cNvSpPr>
          <p:nvPr>
            <p:ph type="title" hasCustomPrompt="1"/>
          </p:nvPr>
        </p:nvSpPr>
        <p:spPr>
          <a:xfrm>
            <a:off x="352637" y="325067"/>
            <a:ext cx="11486723" cy="477465"/>
          </a:xfrm>
        </p:spPr>
        <p:txBody>
          <a:bodyPr/>
          <a:lstStyle/>
          <a:p>
            <a:r>
              <a:rPr lang="fr-FR"/>
              <a:t>titre</a:t>
            </a:r>
          </a:p>
        </p:txBody>
      </p:sp>
      <p:sp>
        <p:nvSpPr>
          <p:cNvPr id="11" name="Espace réservé du texte 3">
            <a:extLst>
              <a:ext uri="{FF2B5EF4-FFF2-40B4-BE49-F238E27FC236}">
                <a16:creationId xmlns:a16="http://schemas.microsoft.com/office/drawing/2014/main" id="{5552354E-41D6-834A-B439-6C8E550D321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853565305"/>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p:cSld name="Graphique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graphique 8">
            <a:extLst>
              <a:ext uri="{FF2B5EF4-FFF2-40B4-BE49-F238E27FC236}">
                <a16:creationId xmlns:a16="http://schemas.microsoft.com/office/drawing/2014/main" id="{A07092C3-E769-3D46-A1ED-939CDB306926}"/>
              </a:ext>
            </a:extLst>
          </p:cNvPr>
          <p:cNvSpPr>
            <a:spLocks noGrp="1"/>
          </p:cNvSpPr>
          <p:nvPr>
            <p:ph type="chart" sz="quarter" idx="14"/>
          </p:nvPr>
        </p:nvSpPr>
        <p:spPr>
          <a:xfrm>
            <a:off x="688835" y="2073432"/>
            <a:ext cx="4026367" cy="3420000"/>
          </a:xfrm>
          <a:prstGeom prst="rect">
            <a:avLst/>
          </a:prstGeom>
        </p:spPr>
        <p:txBody>
          <a:bodyPr>
            <a:noAutofit/>
          </a:bodyPr>
          <a:lstStyle>
            <a:lvl1pPr algn="ctr">
              <a:defRPr sz="600"/>
            </a:lvl1pPr>
          </a:lstStyle>
          <a:p>
            <a:r>
              <a:rPr lang="fr-FR"/>
              <a:t>Cliquez sur l'icône pour ajouter un graphique</a:t>
            </a:r>
          </a:p>
        </p:txBody>
      </p:sp>
      <p:sp>
        <p:nvSpPr>
          <p:cNvPr id="12" name="Espace réservé du texte 16">
            <a:extLst>
              <a:ext uri="{FF2B5EF4-FFF2-40B4-BE49-F238E27FC236}">
                <a16:creationId xmlns:a16="http://schemas.microsoft.com/office/drawing/2014/main" id="{3D808190-374E-7D47-BB5B-CA6B14A4529E}"/>
              </a:ext>
            </a:extLst>
          </p:cNvPr>
          <p:cNvSpPr>
            <a:spLocks noGrp="1"/>
          </p:cNvSpPr>
          <p:nvPr>
            <p:ph type="body" sz="quarter" idx="15" hasCustomPrompt="1"/>
          </p:nvPr>
        </p:nvSpPr>
        <p:spPr>
          <a:xfrm>
            <a:off x="5423240" y="2352015"/>
            <a:ext cx="1790816"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3" name="Espace réservé du texte 16">
            <a:extLst>
              <a:ext uri="{FF2B5EF4-FFF2-40B4-BE49-F238E27FC236}">
                <a16:creationId xmlns:a16="http://schemas.microsoft.com/office/drawing/2014/main" id="{D25C993C-D90D-4645-B78E-1390A9E6DE22}"/>
              </a:ext>
            </a:extLst>
          </p:cNvPr>
          <p:cNvSpPr>
            <a:spLocks noGrp="1"/>
          </p:cNvSpPr>
          <p:nvPr>
            <p:ph type="body" sz="quarter" idx="16" hasCustomPrompt="1"/>
          </p:nvPr>
        </p:nvSpPr>
        <p:spPr>
          <a:xfrm>
            <a:off x="7449830" y="2352015"/>
            <a:ext cx="1787905"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4" name="Espace réservé du texte 16">
            <a:extLst>
              <a:ext uri="{FF2B5EF4-FFF2-40B4-BE49-F238E27FC236}">
                <a16:creationId xmlns:a16="http://schemas.microsoft.com/office/drawing/2014/main" id="{F7C76201-D434-C447-A608-340B975602C7}"/>
              </a:ext>
            </a:extLst>
          </p:cNvPr>
          <p:cNvSpPr>
            <a:spLocks noGrp="1"/>
          </p:cNvSpPr>
          <p:nvPr>
            <p:ph type="body" sz="quarter" idx="17" hasCustomPrompt="1"/>
          </p:nvPr>
        </p:nvSpPr>
        <p:spPr>
          <a:xfrm>
            <a:off x="9489062" y="2352015"/>
            <a:ext cx="1790842"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5" name="Espace réservé du texte 3">
            <a:extLst>
              <a:ext uri="{FF2B5EF4-FFF2-40B4-BE49-F238E27FC236}">
                <a16:creationId xmlns:a16="http://schemas.microsoft.com/office/drawing/2014/main" id="{2E4E0281-8B23-094D-A53A-74F69CDA02CF}"/>
              </a:ext>
            </a:extLst>
          </p:cNvPr>
          <p:cNvSpPr>
            <a:spLocks noGrp="1"/>
          </p:cNvSpPr>
          <p:nvPr>
            <p:ph type="body" sz="quarter" idx="31"/>
          </p:nvPr>
        </p:nvSpPr>
        <p:spPr>
          <a:xfrm>
            <a:off x="5423241" y="3929257"/>
            <a:ext cx="1790816"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DADC66D-EA1A-6649-9178-A801B1FCDF5E}"/>
              </a:ext>
            </a:extLst>
          </p:cNvPr>
          <p:cNvSpPr>
            <a:spLocks noGrp="1"/>
          </p:cNvSpPr>
          <p:nvPr>
            <p:ph type="body" sz="quarter" idx="32"/>
          </p:nvPr>
        </p:nvSpPr>
        <p:spPr>
          <a:xfrm>
            <a:off x="7446918"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C363C2B0-DF05-4B4C-B458-C214C1FA8B4E}"/>
              </a:ext>
            </a:extLst>
          </p:cNvPr>
          <p:cNvSpPr>
            <a:spLocks noGrp="1"/>
          </p:cNvSpPr>
          <p:nvPr>
            <p:ph type="body" sz="quarter" idx="33"/>
          </p:nvPr>
        </p:nvSpPr>
        <p:spPr>
          <a:xfrm>
            <a:off x="9489087"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9" name="Titre 1">
            <a:extLst>
              <a:ext uri="{FF2B5EF4-FFF2-40B4-BE49-F238E27FC236}">
                <a16:creationId xmlns:a16="http://schemas.microsoft.com/office/drawing/2014/main" id="{1B43CE48-A50B-9649-A8A9-FB95C4E86C75}"/>
              </a:ext>
            </a:extLst>
          </p:cNvPr>
          <p:cNvSpPr>
            <a:spLocks noGrp="1"/>
          </p:cNvSpPr>
          <p:nvPr>
            <p:ph type="title" hasCustomPrompt="1"/>
          </p:nvPr>
        </p:nvSpPr>
        <p:spPr>
          <a:xfrm>
            <a:off x="352637" y="325067"/>
            <a:ext cx="11486723" cy="477465"/>
          </a:xfrm>
        </p:spPr>
        <p:txBody>
          <a:bodyPr/>
          <a:lstStyle/>
          <a:p>
            <a:r>
              <a:rPr lang="fr-FR"/>
              <a:t>titre</a:t>
            </a:r>
          </a:p>
        </p:txBody>
      </p:sp>
      <p:sp>
        <p:nvSpPr>
          <p:cNvPr id="21" name="Espace réservé du texte 3">
            <a:extLst>
              <a:ext uri="{FF2B5EF4-FFF2-40B4-BE49-F238E27FC236}">
                <a16:creationId xmlns:a16="http://schemas.microsoft.com/office/drawing/2014/main" id="{F26B50DC-7E1A-614B-B718-31EA11A0839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079278873"/>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p:cSld name="Chiffre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0D5CEC6-E390-1C4C-8709-B09A58314996}"/>
              </a:ext>
            </a:extLst>
          </p:cNvPr>
          <p:cNvSpPr>
            <a:spLocks noGrp="1"/>
          </p:cNvSpPr>
          <p:nvPr>
            <p:ph type="ftr" sz="quarter" idx="10"/>
          </p:nvPr>
        </p:nvSpPr>
        <p:spPr/>
        <p:txBody>
          <a:bodyPr/>
          <a:lstStyle/>
          <a:p>
            <a:r>
              <a:rPr lang="fr-FR"/>
              <a:t>JEUX OLYMPIQUES ET PARALYMPIQUES DE PARIS 2024 | 7 JUILLET 2024</a:t>
            </a:r>
          </a:p>
        </p:txBody>
      </p:sp>
      <p:sp>
        <p:nvSpPr>
          <p:cNvPr id="5" name="object 6">
            <a:extLst>
              <a:ext uri="{FF2B5EF4-FFF2-40B4-BE49-F238E27FC236}">
                <a16:creationId xmlns:a16="http://schemas.microsoft.com/office/drawing/2014/main" id="{6085BE14-8176-C449-B852-502E319D9401}"/>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1D6F366F-DF8A-254B-9D9F-59C5AD8F8D3F}"/>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65E7497-8C1E-C947-8ECD-55ED51333836}"/>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35BC393E-AA49-C748-997F-99656A7E19B2}"/>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2">
            <a:extLst>
              <a:ext uri="{FF2B5EF4-FFF2-40B4-BE49-F238E27FC236}">
                <a16:creationId xmlns:a16="http://schemas.microsoft.com/office/drawing/2014/main" id="{8B9C3980-FD84-BF45-A81B-4DA1AC8282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C722B999-CC7E-7446-A0B2-EA741C5AE0EC}"/>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e la date 14">
            <a:extLst>
              <a:ext uri="{FF2B5EF4-FFF2-40B4-BE49-F238E27FC236}">
                <a16:creationId xmlns:a16="http://schemas.microsoft.com/office/drawing/2014/main" id="{D7850F43-9E79-2342-9E4A-9424D426C83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4">
            <a:extLst>
              <a:ext uri="{FF2B5EF4-FFF2-40B4-BE49-F238E27FC236}">
                <a16:creationId xmlns:a16="http://schemas.microsoft.com/office/drawing/2014/main" id="{C25DF5BC-42D3-5E40-B8DE-DCCC6D21D6F9}"/>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411B9B5F-DD5C-AA4F-A3AC-F6CD0C43DC00}"/>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BE1FC2CD-35F1-6C4A-A7BC-C4A0D0A99868}"/>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Espace réservé du numéro de diapositive 3">
            <a:extLst>
              <a:ext uri="{FF2B5EF4-FFF2-40B4-BE49-F238E27FC236}">
                <a16:creationId xmlns:a16="http://schemas.microsoft.com/office/drawing/2014/main" id="{068B09A8-DE92-4F49-A183-79D0494E9CC6}"/>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17" name="Titre 1">
            <a:extLst>
              <a:ext uri="{FF2B5EF4-FFF2-40B4-BE49-F238E27FC236}">
                <a16:creationId xmlns:a16="http://schemas.microsoft.com/office/drawing/2014/main" id="{EC7DDED2-ADA2-AD45-B896-73525B322126}"/>
              </a:ext>
            </a:extLst>
          </p:cNvPr>
          <p:cNvSpPr>
            <a:spLocks noGrp="1"/>
          </p:cNvSpPr>
          <p:nvPr>
            <p:ph type="title" hasCustomPrompt="1"/>
          </p:nvPr>
        </p:nvSpPr>
        <p:spPr>
          <a:xfrm>
            <a:off x="352637" y="325067"/>
            <a:ext cx="11486723" cy="477465"/>
          </a:xfrm>
        </p:spPr>
        <p:txBody>
          <a:bodyPr/>
          <a:lstStyle/>
          <a:p>
            <a:r>
              <a:rPr lang="fr-FR"/>
              <a:t>titre</a:t>
            </a:r>
          </a:p>
        </p:txBody>
      </p:sp>
      <p:sp>
        <p:nvSpPr>
          <p:cNvPr id="18" name="Espace réservé du texte 3">
            <a:extLst>
              <a:ext uri="{FF2B5EF4-FFF2-40B4-BE49-F238E27FC236}">
                <a16:creationId xmlns:a16="http://schemas.microsoft.com/office/drawing/2014/main" id="{2DE6086C-9E9C-F747-A44B-0E1AE4BC7A1E}"/>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605673809"/>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p:cSld name="Chiffres clés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1E7295B-2B40-7A43-8D69-6B452B473BBA}"/>
              </a:ext>
            </a:extLst>
          </p:cNvPr>
          <p:cNvSpPr>
            <a:spLocks noGrp="1"/>
          </p:cNvSpPr>
          <p:nvPr>
            <p:ph type="ftr" sz="quarter" idx="10"/>
          </p:nvPr>
        </p:nvSpPr>
        <p:spPr/>
        <p:txBody>
          <a:bodyPr/>
          <a:lstStyle/>
          <a:p>
            <a:r>
              <a:rPr lang="fr-FR"/>
              <a:t>JEUX OLYMPIQUES ET PARALYMPIQUES DE PARIS 2024 | 7 JUILLET 2024</a:t>
            </a:r>
          </a:p>
        </p:txBody>
      </p:sp>
      <p:sp>
        <p:nvSpPr>
          <p:cNvPr id="6" name="Espace réservé du texte 2">
            <a:extLst>
              <a:ext uri="{FF2B5EF4-FFF2-40B4-BE49-F238E27FC236}">
                <a16:creationId xmlns:a16="http://schemas.microsoft.com/office/drawing/2014/main" id="{1B1820F7-6DE2-EE44-9740-8F2E0650FBF4}"/>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7" name="Espace réservé du texte 2">
            <a:extLst>
              <a:ext uri="{FF2B5EF4-FFF2-40B4-BE49-F238E27FC236}">
                <a16:creationId xmlns:a16="http://schemas.microsoft.com/office/drawing/2014/main" id="{A48B8469-1F56-AE43-835A-A7812397E0E4}"/>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8" name="Espace réservé du texte 2">
            <a:extLst>
              <a:ext uri="{FF2B5EF4-FFF2-40B4-BE49-F238E27FC236}">
                <a16:creationId xmlns:a16="http://schemas.microsoft.com/office/drawing/2014/main" id="{707961DA-9114-4342-911A-DA2A93E3E119}"/>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4">
            <a:extLst>
              <a:ext uri="{FF2B5EF4-FFF2-40B4-BE49-F238E27FC236}">
                <a16:creationId xmlns:a16="http://schemas.microsoft.com/office/drawing/2014/main" id="{E5279C3A-1416-0345-AEBD-A010045EFFD7}"/>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A18C883B-A795-9247-A8E2-98B09362BEFB}"/>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3FA1F44F-7AA7-D44E-BA88-596C037E6052}"/>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e la date 14">
            <a:extLst>
              <a:ext uri="{FF2B5EF4-FFF2-40B4-BE49-F238E27FC236}">
                <a16:creationId xmlns:a16="http://schemas.microsoft.com/office/drawing/2014/main" id="{ADCEE8D5-5198-0448-9883-D014E85AC545}"/>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8A5AD907-A333-B148-AE07-70047AA701F7}"/>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14" name="Titre 1">
            <a:extLst>
              <a:ext uri="{FF2B5EF4-FFF2-40B4-BE49-F238E27FC236}">
                <a16:creationId xmlns:a16="http://schemas.microsoft.com/office/drawing/2014/main" id="{0ABA5766-D29E-464F-B58C-CDA76AE43E17}"/>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672F03A6-14F6-7948-809B-CCF92553CCD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147653972"/>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Chiffre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D65ACF0-ADD3-3040-91D1-56EAAAE938C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B2ECF91D-F1F6-1541-A8AE-2493C790691C}"/>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6" name="object 6">
            <a:extLst>
              <a:ext uri="{FF2B5EF4-FFF2-40B4-BE49-F238E27FC236}">
                <a16:creationId xmlns:a16="http://schemas.microsoft.com/office/drawing/2014/main" id="{5D53CE10-0BA8-004F-A16F-0FA3EA286B02}"/>
              </a:ext>
            </a:extLst>
          </p:cNvPr>
          <p:cNvSpPr/>
          <p:nvPr/>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2"/>
            </a:solidFill>
          </a:ln>
        </p:spPr>
        <p:txBody>
          <a:bodyPr wrap="square" lIns="0" tIns="0" rIns="0" bIns="0" rtlCol="0"/>
          <a:lstStyle/>
          <a:p>
            <a:endParaRPr sz="2340">
              <a:solidFill>
                <a:schemeClr val="bg1"/>
              </a:solidFill>
            </a:endParaRPr>
          </a:p>
        </p:txBody>
      </p:sp>
      <p:sp>
        <p:nvSpPr>
          <p:cNvPr id="7" name="object 7">
            <a:extLst>
              <a:ext uri="{FF2B5EF4-FFF2-40B4-BE49-F238E27FC236}">
                <a16:creationId xmlns:a16="http://schemas.microsoft.com/office/drawing/2014/main" id="{828058F4-6B9D-DB42-9029-9F725DC5C3CB}"/>
              </a:ext>
            </a:extLst>
          </p:cNvPr>
          <p:cNvSpPr/>
          <p:nvPr/>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accent3"/>
            </a:solidFill>
          </a:ln>
        </p:spPr>
        <p:txBody>
          <a:bodyPr wrap="square" lIns="0" tIns="0" rIns="0" bIns="0" rtlCol="0"/>
          <a:lstStyle/>
          <a:p>
            <a:endParaRPr sz="2340">
              <a:solidFill>
                <a:schemeClr val="bg1"/>
              </a:solidFill>
            </a:endParaRPr>
          </a:p>
        </p:txBody>
      </p:sp>
      <p:sp>
        <p:nvSpPr>
          <p:cNvPr id="8" name="object 5">
            <a:extLst>
              <a:ext uri="{FF2B5EF4-FFF2-40B4-BE49-F238E27FC236}">
                <a16:creationId xmlns:a16="http://schemas.microsoft.com/office/drawing/2014/main" id="{0C21392D-3585-D44C-8541-D9B02989FB18}"/>
              </a:ext>
            </a:extLst>
          </p:cNvPr>
          <p:cNvSpPr/>
          <p:nvPr/>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1"/>
            </a:solidFill>
          </a:ln>
        </p:spPr>
        <p:txBody>
          <a:bodyPr wrap="square" lIns="0" tIns="0" rIns="0" bIns="0" rtlCol="0"/>
          <a:lstStyle/>
          <a:p>
            <a:endParaRPr sz="2340">
              <a:solidFill>
                <a:schemeClr val="bg1"/>
              </a:solidFill>
            </a:endParaRPr>
          </a:p>
        </p:txBody>
      </p:sp>
      <p:sp>
        <p:nvSpPr>
          <p:cNvPr id="9" name="Espace réservé du texte 2">
            <a:extLst>
              <a:ext uri="{FF2B5EF4-FFF2-40B4-BE49-F238E27FC236}">
                <a16:creationId xmlns:a16="http://schemas.microsoft.com/office/drawing/2014/main" id="{05096590-0846-4245-9FDE-C272C3D13243}"/>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B3F86276-A915-3544-9D05-CC64576897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u texte 2">
            <a:extLst>
              <a:ext uri="{FF2B5EF4-FFF2-40B4-BE49-F238E27FC236}">
                <a16:creationId xmlns:a16="http://schemas.microsoft.com/office/drawing/2014/main" id="{F6BE65B9-4CE1-6A48-B5BB-0C0542E1BA05}"/>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2" name="Espace réservé du texte 4">
            <a:extLst>
              <a:ext uri="{FF2B5EF4-FFF2-40B4-BE49-F238E27FC236}">
                <a16:creationId xmlns:a16="http://schemas.microsoft.com/office/drawing/2014/main" id="{12E52B1C-8B7B-334A-8B45-66C436AA8756}"/>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BDA8D92A-B197-CB4B-BF30-479FCB5146D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B308F51-4146-F743-904A-A70E903607A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texte 4">
            <a:extLst>
              <a:ext uri="{FF2B5EF4-FFF2-40B4-BE49-F238E27FC236}">
                <a16:creationId xmlns:a16="http://schemas.microsoft.com/office/drawing/2014/main" id="{D8080074-E7C6-D64F-8329-A69E11681D25}"/>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Titre 1">
            <a:extLst>
              <a:ext uri="{FF2B5EF4-FFF2-40B4-BE49-F238E27FC236}">
                <a16:creationId xmlns:a16="http://schemas.microsoft.com/office/drawing/2014/main" id="{06300F22-AAEC-934C-A686-54B3E1364DF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7" name="Espace réservé du texte 3">
            <a:extLst>
              <a:ext uri="{FF2B5EF4-FFF2-40B4-BE49-F238E27FC236}">
                <a16:creationId xmlns:a16="http://schemas.microsoft.com/office/drawing/2014/main" id="{87DF8FDF-8583-7D43-8C50-676BD5A43B1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558598556"/>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Chiffres clés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E120D7A-1EAD-E749-BD92-F3DF253ECCC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12" name="Espace réservé de la date 14">
            <a:extLst>
              <a:ext uri="{FF2B5EF4-FFF2-40B4-BE49-F238E27FC236}">
                <a16:creationId xmlns:a16="http://schemas.microsoft.com/office/drawing/2014/main" id="{DF05F1EC-2662-0F41-B9BE-4ECACB992FC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B5A00ABD-5C2B-C947-80F2-C9CE7D53A0B1}"/>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4" name="Titre 1">
            <a:extLst>
              <a:ext uri="{FF2B5EF4-FFF2-40B4-BE49-F238E27FC236}">
                <a16:creationId xmlns:a16="http://schemas.microsoft.com/office/drawing/2014/main" id="{B7FC25DC-70CF-A84E-A1CD-28BB91884664}"/>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5" name="Espace réservé du texte 3">
            <a:extLst>
              <a:ext uri="{FF2B5EF4-FFF2-40B4-BE49-F238E27FC236}">
                <a16:creationId xmlns:a16="http://schemas.microsoft.com/office/drawing/2014/main" id="{3D8F0346-4395-5648-A37E-3CFCB6DD83C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16" name="Espace réservé du texte 2">
            <a:extLst>
              <a:ext uri="{FF2B5EF4-FFF2-40B4-BE49-F238E27FC236}">
                <a16:creationId xmlns:a16="http://schemas.microsoft.com/office/drawing/2014/main" id="{5EEF2198-0C78-F243-BE3A-1CDAAAAF8368}"/>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2">
            <a:extLst>
              <a:ext uri="{FF2B5EF4-FFF2-40B4-BE49-F238E27FC236}">
                <a16:creationId xmlns:a16="http://schemas.microsoft.com/office/drawing/2014/main" id="{97359CB8-95C8-804D-AEB9-B1B0B3D1E9B7}"/>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8" name="Espace réservé du texte 2">
            <a:extLst>
              <a:ext uri="{FF2B5EF4-FFF2-40B4-BE49-F238E27FC236}">
                <a16:creationId xmlns:a16="http://schemas.microsoft.com/office/drawing/2014/main" id="{13CA4825-C2D7-E846-BD00-402039F10C57}"/>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9" name="Espace réservé du texte 4">
            <a:extLst>
              <a:ext uri="{FF2B5EF4-FFF2-40B4-BE49-F238E27FC236}">
                <a16:creationId xmlns:a16="http://schemas.microsoft.com/office/drawing/2014/main" id="{CB78B789-B5F4-FE49-BB5B-2D524107B60A}"/>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20" name="Espace réservé du texte 4">
            <a:extLst>
              <a:ext uri="{FF2B5EF4-FFF2-40B4-BE49-F238E27FC236}">
                <a16:creationId xmlns:a16="http://schemas.microsoft.com/office/drawing/2014/main" id="{C37B1CAE-F557-E942-94B2-0C507DA81CF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21" name="Espace réservé du texte 4">
            <a:extLst>
              <a:ext uri="{FF2B5EF4-FFF2-40B4-BE49-F238E27FC236}">
                <a16:creationId xmlns:a16="http://schemas.microsoft.com/office/drawing/2014/main" id="{FDB7B8CF-BF96-0E45-97FB-AF90BCFB6DAA}"/>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Tree>
    <p:extLst>
      <p:ext uri="{BB962C8B-B14F-4D97-AF65-F5344CB8AC3E}">
        <p14:creationId xmlns:p14="http://schemas.microsoft.com/office/powerpoint/2010/main" val="6421871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Citation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505236-5E5E-F66C-0062-D4C21F38A718}"/>
              </a:ext>
            </a:extLst>
          </p:cNvPr>
          <p:cNvSpPr/>
          <p:nvPr userDrawn="1"/>
        </p:nvSpPr>
        <p:spPr>
          <a:xfrm>
            <a:off x="8763000" y="0"/>
            <a:ext cx="3428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Rectangle 2">
            <a:extLst>
              <a:ext uri="{FF2B5EF4-FFF2-40B4-BE49-F238E27FC236}">
                <a16:creationId xmlns:a16="http://schemas.microsoft.com/office/drawing/2014/main" id="{E44043C3-44CF-8B5C-EE9A-8777FF00D13D}"/>
              </a:ext>
            </a:extLst>
          </p:cNvPr>
          <p:cNvSpPr/>
          <p:nvPr userDrawn="1"/>
        </p:nvSpPr>
        <p:spPr>
          <a:xfrm>
            <a:off x="0" y="0"/>
            <a:ext cx="8763000" cy="6858000"/>
          </a:xfrm>
          <a:prstGeom prst="rect">
            <a:avLst/>
          </a:prstGeom>
          <a:gradFill>
            <a:gsLst>
              <a:gs pos="0">
                <a:schemeClr val="accent4"/>
              </a:gs>
              <a:gs pos="99000">
                <a:srgbClr val="FF575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5" name="Forme libre 14">
            <a:extLst>
              <a:ext uri="{FF2B5EF4-FFF2-40B4-BE49-F238E27FC236}">
                <a16:creationId xmlns:a16="http://schemas.microsoft.com/office/drawing/2014/main" id="{1A75C740-3A77-7D9B-10C2-4274028FACBA}"/>
              </a:ext>
            </a:extLst>
          </p:cNvPr>
          <p:cNvSpPr>
            <a:spLocks noChangeAspect="1"/>
          </p:cNvSpPr>
          <p:nvPr userDrawn="1"/>
        </p:nvSpPr>
        <p:spPr>
          <a:xfrm>
            <a:off x="5334000" y="0"/>
            <a:ext cx="6858000" cy="6858000"/>
          </a:xfrm>
          <a:custGeom>
            <a:avLst/>
            <a:gdLst>
              <a:gd name="connsiteX0" fmla="*/ 6857998 w 6858000"/>
              <a:gd name="connsiteY0" fmla="*/ 3428923 h 6858000"/>
              <a:gd name="connsiteX1" fmla="*/ 6858000 w 6858000"/>
              <a:gd name="connsiteY1" fmla="*/ 3429000 h 6858000"/>
              <a:gd name="connsiteX2" fmla="*/ 6857998 w 6858000"/>
              <a:gd name="connsiteY2" fmla="*/ 3429077 h 6858000"/>
              <a:gd name="connsiteX3" fmla="*/ 3429000 w 6858000"/>
              <a:gd name="connsiteY3" fmla="*/ 0 h 6858000"/>
              <a:gd name="connsiteX4" fmla="*/ 3429000 w 6858000"/>
              <a:gd name="connsiteY4" fmla="*/ 6858000 h 6858000"/>
              <a:gd name="connsiteX5" fmla="*/ 0 w 6858000"/>
              <a:gd name="connsiteY5" fmla="*/ 3429000 h 6858000"/>
              <a:gd name="connsiteX6" fmla="*/ 3429000 w 6858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6857998" y="3428923"/>
                </a:moveTo>
                <a:lnTo>
                  <a:pt x="6858000" y="3429000"/>
                </a:lnTo>
                <a:lnTo>
                  <a:pt x="6857998" y="3429077"/>
                </a:lnTo>
                <a:close/>
                <a:moveTo>
                  <a:pt x="3429000" y="0"/>
                </a:moveTo>
                <a:lnTo>
                  <a:pt x="3429000" y="6858000"/>
                </a:lnTo>
                <a:cubicBezTo>
                  <a:pt x="1535216" y="6858000"/>
                  <a:pt x="0" y="5322784"/>
                  <a:pt x="0" y="3429000"/>
                </a:cubicBezTo>
                <a:cubicBezTo>
                  <a:pt x="0" y="1535216"/>
                  <a:pt x="1535216" y="0"/>
                  <a:pt x="3429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17" name="Forme libre 16">
            <a:extLst>
              <a:ext uri="{FF2B5EF4-FFF2-40B4-BE49-F238E27FC236}">
                <a16:creationId xmlns:a16="http://schemas.microsoft.com/office/drawing/2014/main" id="{746A5EEF-40C9-1D76-46BE-5B9A423E58D0}"/>
              </a:ext>
            </a:extLst>
          </p:cNvPr>
          <p:cNvSpPr>
            <a:spLocks noChangeAspect="1"/>
          </p:cNvSpPr>
          <p:nvPr userDrawn="1"/>
        </p:nvSpPr>
        <p:spPr>
          <a:xfrm rot="10800000">
            <a:off x="5334000" y="0"/>
            <a:ext cx="6858000" cy="6858000"/>
          </a:xfrm>
          <a:custGeom>
            <a:avLst/>
            <a:gdLst>
              <a:gd name="connsiteX0" fmla="*/ 6857998 w 6858000"/>
              <a:gd name="connsiteY0" fmla="*/ 3428923 h 6858000"/>
              <a:gd name="connsiteX1" fmla="*/ 6858000 w 6858000"/>
              <a:gd name="connsiteY1" fmla="*/ 3429000 h 6858000"/>
              <a:gd name="connsiteX2" fmla="*/ 6857998 w 6858000"/>
              <a:gd name="connsiteY2" fmla="*/ 3429077 h 6858000"/>
              <a:gd name="connsiteX3" fmla="*/ 3429000 w 6858000"/>
              <a:gd name="connsiteY3" fmla="*/ 0 h 6858000"/>
              <a:gd name="connsiteX4" fmla="*/ 3429000 w 6858000"/>
              <a:gd name="connsiteY4" fmla="*/ 6858000 h 6858000"/>
              <a:gd name="connsiteX5" fmla="*/ 0 w 6858000"/>
              <a:gd name="connsiteY5" fmla="*/ 3429000 h 6858000"/>
              <a:gd name="connsiteX6" fmla="*/ 3429000 w 6858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6857998" y="3428923"/>
                </a:moveTo>
                <a:lnTo>
                  <a:pt x="6858000" y="3429000"/>
                </a:lnTo>
                <a:lnTo>
                  <a:pt x="6857998" y="3429077"/>
                </a:lnTo>
                <a:close/>
                <a:moveTo>
                  <a:pt x="3429000" y="0"/>
                </a:moveTo>
                <a:lnTo>
                  <a:pt x="3429000" y="6858000"/>
                </a:lnTo>
                <a:cubicBezTo>
                  <a:pt x="1535216" y="6858000"/>
                  <a:pt x="0" y="5322784"/>
                  <a:pt x="0" y="3429000"/>
                </a:cubicBezTo>
                <a:cubicBezTo>
                  <a:pt x="0" y="1535216"/>
                  <a:pt x="1535216" y="0"/>
                  <a:pt x="3429000" y="0"/>
                </a:cubicBezTo>
                <a:close/>
              </a:path>
            </a:pathLst>
          </a:cu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4" name="Forme libre 3">
            <a:extLst>
              <a:ext uri="{FF2B5EF4-FFF2-40B4-BE49-F238E27FC236}">
                <a16:creationId xmlns:a16="http://schemas.microsoft.com/office/drawing/2014/main" id="{DE7C46E2-1658-161B-B92E-507A780EF98B}"/>
              </a:ext>
            </a:extLst>
          </p:cNvPr>
          <p:cNvSpPr>
            <a:spLocks noChangeAspect="1"/>
          </p:cNvSpPr>
          <p:nvPr userDrawn="1"/>
        </p:nvSpPr>
        <p:spPr>
          <a:xfrm>
            <a:off x="0" y="366766"/>
            <a:ext cx="1892300" cy="6124468"/>
          </a:xfrm>
          <a:custGeom>
            <a:avLst/>
            <a:gdLst>
              <a:gd name="connsiteX0" fmla="*/ 0 w 1892300"/>
              <a:gd name="connsiteY0" fmla="*/ 0 h 6124468"/>
              <a:gd name="connsiteX1" fmla="*/ 97765 w 1892300"/>
              <a:gd name="connsiteY1" fmla="*/ 47096 h 6124468"/>
              <a:gd name="connsiteX2" fmla="*/ 1892300 w 1892300"/>
              <a:gd name="connsiteY2" fmla="*/ 3062234 h 6124468"/>
              <a:gd name="connsiteX3" fmla="*/ 97765 w 1892300"/>
              <a:gd name="connsiteY3" fmla="*/ 6077372 h 6124468"/>
              <a:gd name="connsiteX4" fmla="*/ 0 w 1892300"/>
              <a:gd name="connsiteY4" fmla="*/ 6124468 h 612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6124468">
                <a:moveTo>
                  <a:pt x="0" y="0"/>
                </a:moveTo>
                <a:lnTo>
                  <a:pt x="97765" y="47096"/>
                </a:lnTo>
                <a:cubicBezTo>
                  <a:pt x="1166671" y="627761"/>
                  <a:pt x="1892300" y="1760258"/>
                  <a:pt x="1892300" y="3062234"/>
                </a:cubicBezTo>
                <a:cubicBezTo>
                  <a:pt x="1892300" y="4364211"/>
                  <a:pt x="1166671" y="5496708"/>
                  <a:pt x="97765" y="6077372"/>
                </a:cubicBezTo>
                <a:lnTo>
                  <a:pt x="0" y="6124468"/>
                </a:lnTo>
                <a:close/>
              </a:path>
            </a:pathLst>
          </a:cu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997526" y="1018678"/>
            <a:ext cx="10143950" cy="5097642"/>
          </a:xfrm>
        </p:spPr>
        <p:txBody>
          <a:bodyPr anchor="t">
            <a:noAutofit/>
          </a:bodyPr>
          <a:lstStyle>
            <a:lvl1pPr>
              <a:defRPr lang="fr-FR" sz="5400" b="1" i="1" kern="1200" cap="all" baseline="0">
                <a:solidFill>
                  <a:schemeClr val="bg1"/>
                </a:solidFill>
                <a:latin typeface="Paris2024 Black" panose="02010503030201020103" pitchFamily="2" charset="0"/>
                <a:ea typeface="+mj-ea"/>
                <a:cs typeface="+mj-cs"/>
              </a:defRPr>
            </a:lvl1pPr>
          </a:lstStyle>
          <a:p>
            <a:r>
              <a:rPr lang="fr-FR"/>
              <a:t>Citation, exergue</a:t>
            </a:r>
          </a:p>
        </p:txBody>
      </p:sp>
      <p:sp>
        <p:nvSpPr>
          <p:cNvPr id="5" name="Espace réservé du pied de page 2">
            <a:extLst>
              <a:ext uri="{FF2B5EF4-FFF2-40B4-BE49-F238E27FC236}">
                <a16:creationId xmlns:a16="http://schemas.microsoft.com/office/drawing/2014/main" id="{9A0EABA9-6E25-7E82-1C53-A7EE68C58169}"/>
              </a:ext>
            </a:extLst>
          </p:cNvPr>
          <p:cNvSpPr>
            <a:spLocks noGrp="1"/>
          </p:cNvSpPr>
          <p:nvPr>
            <p:ph type="ftr" sz="quarter" idx="10"/>
          </p:nvPr>
        </p:nvSpPr>
        <p:spPr>
          <a:xfrm>
            <a:off x="229517" y="6581472"/>
            <a:ext cx="3600000" cy="153618"/>
          </a:xfrm>
        </p:spPr>
        <p:txBody>
          <a:bodyPr/>
          <a:lstStyle/>
          <a:p>
            <a:r>
              <a:rPr lang="fr-FR"/>
              <a:t>Titre de la présentation   |  00 ⏤ 00 ⏤ 2023</a:t>
            </a:r>
          </a:p>
        </p:txBody>
      </p:sp>
      <p:sp>
        <p:nvSpPr>
          <p:cNvPr id="6" name="Espace réservé du numéro de diapositive 3">
            <a:extLst>
              <a:ext uri="{FF2B5EF4-FFF2-40B4-BE49-F238E27FC236}">
                <a16:creationId xmlns:a16="http://schemas.microsoft.com/office/drawing/2014/main" id="{47C2DBFF-B6E8-254E-FE6C-DB0344D2B63E}"/>
              </a:ext>
            </a:extLst>
          </p:cNvPr>
          <p:cNvSpPr>
            <a:spLocks noGrp="1"/>
          </p:cNvSpPr>
          <p:nvPr>
            <p:ph type="sldNum" sz="quarter" idx="11"/>
          </p:nvPr>
        </p:nvSpPr>
        <p:spPr>
          <a:xfrm>
            <a:off x="11663197" y="6470217"/>
            <a:ext cx="352330" cy="376129"/>
          </a:xfrm>
        </p:spPr>
        <p:txBody>
          <a:bodyPr/>
          <a:lstStyle/>
          <a:p>
            <a:fld id="{B2815BCE-692A-084A-934E-C84199EC0CFE}" type="slidenum">
              <a:rPr lang="fr-FR" smtClean="0"/>
              <a:pPr/>
              <a:t>‹N°›</a:t>
            </a:fld>
            <a:endParaRPr lang="fr-FR" b="0"/>
          </a:p>
        </p:txBody>
      </p:sp>
      <p:sp>
        <p:nvSpPr>
          <p:cNvPr id="2" name="Espace réservé de la date 14">
            <a:extLst>
              <a:ext uri="{FF2B5EF4-FFF2-40B4-BE49-F238E27FC236}">
                <a16:creationId xmlns:a16="http://schemas.microsoft.com/office/drawing/2014/main" id="{77B206FA-212D-A55D-8E6D-2A18F07AA920}"/>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249400017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p:cSld name="Chiffre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C6646BD-C0EE-FE43-BD41-8536DD2FE6E2}"/>
              </a:ext>
            </a:extLst>
          </p:cNvPr>
          <p:cNvSpPr>
            <a:spLocks noGrp="1"/>
          </p:cNvSpPr>
          <p:nvPr>
            <p:ph type="ftr" sz="quarter" idx="10"/>
          </p:nvPr>
        </p:nvSpPr>
        <p:spPr/>
        <p:txBody>
          <a:bodyPr/>
          <a:lstStyle/>
          <a:p>
            <a:r>
              <a:rPr lang="fr-FR"/>
              <a:t>JEUX OLYMPIQUES ET PARALYMPIQUES DE PARIS 2024 | 7 JUILLET 2024</a:t>
            </a:r>
          </a:p>
        </p:txBody>
      </p:sp>
      <p:sp>
        <p:nvSpPr>
          <p:cNvPr id="6" name="Espace réservé du numéro de diapositive 3">
            <a:extLst>
              <a:ext uri="{FF2B5EF4-FFF2-40B4-BE49-F238E27FC236}">
                <a16:creationId xmlns:a16="http://schemas.microsoft.com/office/drawing/2014/main" id="{A48F21A1-0459-D247-9DB4-E1EE34D5F027}"/>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7" name="Espace réservé du texte 11">
            <a:extLst>
              <a:ext uri="{FF2B5EF4-FFF2-40B4-BE49-F238E27FC236}">
                <a16:creationId xmlns:a16="http://schemas.microsoft.com/office/drawing/2014/main" id="{C93080F8-0C75-714F-B932-4D27946AEE2C}"/>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663B5918-B52A-9347-ABBC-E69BB315F604}"/>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9" name="Espace réservé du texte 11">
            <a:extLst>
              <a:ext uri="{FF2B5EF4-FFF2-40B4-BE49-F238E27FC236}">
                <a16:creationId xmlns:a16="http://schemas.microsoft.com/office/drawing/2014/main" id="{D55172C2-421E-A649-9969-392B4E52A994}"/>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0F59086E-EEEC-7A44-AD28-F0EED471A342}"/>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7C36E06C-55F8-424C-8601-51BDFE57E418}"/>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E41CF112-EF91-FD45-BE1C-DED827E63B7B}"/>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85667EC7-64CF-7549-9FB9-0CB4CC271252}"/>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20E1EA24-B5D2-1E4D-8227-918C511B03C1}"/>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EE1AEAAA-F334-3A4C-B956-BEB2EC1595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A12D230D-F82B-D949-A965-C83D4DF270DD}"/>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2D70FAD3-7E66-A44F-A74E-775DD5412CC0}"/>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5BD3BD87-54F0-F84D-9998-668BE7741DFE}"/>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F3AFE3AE-2B17-9B4C-9E88-71D24F7C38B0}"/>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F1C04C32-15F1-9940-9AAD-2E14FEA6333D}"/>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685ECDAC-0C89-4C4E-8B54-13A193A0F122}"/>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22" name="Espace réservé du texte 11">
            <a:extLst>
              <a:ext uri="{FF2B5EF4-FFF2-40B4-BE49-F238E27FC236}">
                <a16:creationId xmlns:a16="http://schemas.microsoft.com/office/drawing/2014/main" id="{2CE58F7D-09CC-7548-98C0-1118220A28C9}"/>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263F06DB-AEE3-8C43-96CB-0E52D960AE81}"/>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r>
              <a:rPr lang="fr-FR"/>
              <a:t>Cliquez pour modifier les styles du texte du masque</a:t>
            </a:r>
          </a:p>
        </p:txBody>
      </p:sp>
      <p:sp>
        <p:nvSpPr>
          <p:cNvPr id="24" name="Espace réservé du texte 11">
            <a:extLst>
              <a:ext uri="{FF2B5EF4-FFF2-40B4-BE49-F238E27FC236}">
                <a16:creationId xmlns:a16="http://schemas.microsoft.com/office/drawing/2014/main" id="{59CA2495-6C3A-7A4A-99FC-2310EB792F91}"/>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5" name="Espace réservé de la date 14">
            <a:extLst>
              <a:ext uri="{FF2B5EF4-FFF2-40B4-BE49-F238E27FC236}">
                <a16:creationId xmlns:a16="http://schemas.microsoft.com/office/drawing/2014/main" id="{0CA4E3CF-881B-1049-9F51-31465C335DA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9D46797B-55BF-9143-A200-A735D81AFE87}"/>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61EEE188-B909-AB46-A589-0FE64C12833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242224888"/>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p:cSld name="Chiffres clés_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18DD22-EF59-2247-998D-81A3121BD0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6" name="Espace réservé du numéro de diapositive 3">
            <a:extLst>
              <a:ext uri="{FF2B5EF4-FFF2-40B4-BE49-F238E27FC236}">
                <a16:creationId xmlns:a16="http://schemas.microsoft.com/office/drawing/2014/main" id="{3A196D98-EB56-BE46-A404-BC790A2D5488}"/>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7" name="Espace réservé du texte 11">
            <a:extLst>
              <a:ext uri="{FF2B5EF4-FFF2-40B4-BE49-F238E27FC236}">
                <a16:creationId xmlns:a16="http://schemas.microsoft.com/office/drawing/2014/main" id="{276C8B47-F009-E34E-BA88-EABF835D8469}"/>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CDF949FB-1257-6448-856B-C4BFA0297986}"/>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9" name="Espace réservé du texte 11">
            <a:extLst>
              <a:ext uri="{FF2B5EF4-FFF2-40B4-BE49-F238E27FC236}">
                <a16:creationId xmlns:a16="http://schemas.microsoft.com/office/drawing/2014/main" id="{1FFB5367-C059-1A47-8293-51E4A3376E93}"/>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D0DF99E5-795E-F847-8FE7-EE004B6F75E3}"/>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83F804A4-CCD1-B542-B8F2-B518D330B9D9}"/>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2A64716A-8982-AE4C-9336-46EE985CC7EC}"/>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3" name="Espace réservé du texte 11">
            <a:extLst>
              <a:ext uri="{FF2B5EF4-FFF2-40B4-BE49-F238E27FC236}">
                <a16:creationId xmlns:a16="http://schemas.microsoft.com/office/drawing/2014/main" id="{219D7CC6-ECD7-F14F-A8BA-CC99087E4464}"/>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4" name="Espace réservé du texte 11">
            <a:extLst>
              <a:ext uri="{FF2B5EF4-FFF2-40B4-BE49-F238E27FC236}">
                <a16:creationId xmlns:a16="http://schemas.microsoft.com/office/drawing/2014/main" id="{61E1DDC1-8975-F443-B38D-9A73FF6D98C3}"/>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999ACC6D-3245-CB45-9AAC-3E267AC92A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6" name="Espace réservé du texte 11">
            <a:extLst>
              <a:ext uri="{FF2B5EF4-FFF2-40B4-BE49-F238E27FC236}">
                <a16:creationId xmlns:a16="http://schemas.microsoft.com/office/drawing/2014/main" id="{E41B5CF9-3DAF-3148-AD86-764E26D79630}"/>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7F7822E1-E376-1244-8442-45043D0D3717}"/>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18" name="Espace réservé du texte 11">
            <a:extLst>
              <a:ext uri="{FF2B5EF4-FFF2-40B4-BE49-F238E27FC236}">
                <a16:creationId xmlns:a16="http://schemas.microsoft.com/office/drawing/2014/main" id="{1A88F949-AB44-7D45-AD13-AC051A40A54B}"/>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71DEA1ED-AE8C-0B43-B4CF-A5958A1A0E5D}"/>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5E8FA46F-5761-074C-AD1A-DC5C24D49E08}"/>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57A8E4DE-99ED-5B46-A8C0-FD219E1902AC}"/>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22" name="Espace réservé du texte 11">
            <a:extLst>
              <a:ext uri="{FF2B5EF4-FFF2-40B4-BE49-F238E27FC236}">
                <a16:creationId xmlns:a16="http://schemas.microsoft.com/office/drawing/2014/main" id="{9D1890D6-DBE1-2B47-ACA0-DEA96643E3D3}"/>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C25A1200-3E6B-104D-8595-7CCB04379692}"/>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r>
              <a:rPr lang="fr-FR"/>
              <a:t>Cliquez pour modifier les styles du texte du masque</a:t>
            </a:r>
          </a:p>
        </p:txBody>
      </p:sp>
      <p:sp>
        <p:nvSpPr>
          <p:cNvPr id="24" name="Espace réservé du texte 11">
            <a:extLst>
              <a:ext uri="{FF2B5EF4-FFF2-40B4-BE49-F238E27FC236}">
                <a16:creationId xmlns:a16="http://schemas.microsoft.com/office/drawing/2014/main" id="{EA559C7D-7733-4449-8E09-AE82239BB8AF}"/>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r>
              <a:rPr lang="fr-FR"/>
              <a:t>Cliquez pour modifier les styles du texte du masque</a:t>
            </a:r>
          </a:p>
        </p:txBody>
      </p:sp>
      <p:sp>
        <p:nvSpPr>
          <p:cNvPr id="25" name="Espace réservé de la date 14">
            <a:extLst>
              <a:ext uri="{FF2B5EF4-FFF2-40B4-BE49-F238E27FC236}">
                <a16:creationId xmlns:a16="http://schemas.microsoft.com/office/drawing/2014/main" id="{52925973-D1A7-A84C-AA7F-B5A88766B56E}"/>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E72FD578-9148-A442-B7E6-8BB5E3C4739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7" name="Espace réservé du texte 3">
            <a:extLst>
              <a:ext uri="{FF2B5EF4-FFF2-40B4-BE49-F238E27FC236}">
                <a16:creationId xmlns:a16="http://schemas.microsoft.com/office/drawing/2014/main" id="{3F12E0E2-988A-3B40-A67B-A13946C7EA2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32193566"/>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p:cSld name="Chiffres clés_7">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66381D27-00BF-9F4E-BE0E-EB14066BA2F6}"/>
              </a:ext>
            </a:extLst>
          </p:cNvPr>
          <p:cNvSpPr>
            <a:spLocks noGrp="1"/>
          </p:cNvSpPr>
          <p:nvPr>
            <p:ph type="body" sz="quarter" idx="27" hasCustomPrompt="1"/>
          </p:nvPr>
        </p:nvSpPr>
        <p:spPr>
          <a:xfrm>
            <a:off x="8131705" y="0"/>
            <a:ext cx="4060295" cy="6876826"/>
          </a:xfrm>
          <a:prstGeom prst="rect">
            <a:avLst/>
          </a:prstGeom>
          <a:solidFill>
            <a:schemeClr val="accent3"/>
          </a:solidFill>
        </p:spPr>
        <p:txBody>
          <a:bodyPr lIns="0" tIns="720000" rIns="0" anchor="ctr">
            <a:noAutofit/>
          </a:bodyPr>
          <a:lstStyle>
            <a:lvl1pPr marL="0" algn="ctr">
              <a:lnSpc>
                <a:spcPct val="80000"/>
              </a:lnSpc>
              <a:defRPr lang="fr-FR" sz="10000" b="1" i="0" baseline="0" dirty="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4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8" name="Espace réservé du texte 5">
            <a:extLst>
              <a:ext uri="{FF2B5EF4-FFF2-40B4-BE49-F238E27FC236}">
                <a16:creationId xmlns:a16="http://schemas.microsoft.com/office/drawing/2014/main" id="{2994EAC1-E125-3448-9A42-FAF78333B84D}"/>
              </a:ext>
            </a:extLst>
          </p:cNvPr>
          <p:cNvSpPr>
            <a:spLocks noGrp="1"/>
          </p:cNvSpPr>
          <p:nvPr>
            <p:ph type="body" sz="quarter" idx="25" hasCustomPrompt="1"/>
          </p:nvPr>
        </p:nvSpPr>
        <p:spPr>
          <a:xfrm>
            <a:off x="0" y="0"/>
            <a:ext cx="4053945" cy="6876826"/>
          </a:xfrm>
          <a:prstGeom prst="rect">
            <a:avLst/>
          </a:prstGeom>
          <a:solidFill>
            <a:schemeClr val="bg2"/>
          </a:solidFill>
        </p:spPr>
        <p:txBody>
          <a:bodyPr lIns="0" tIns="720000" rIns="0" anchor="ctr">
            <a:noAutofit/>
          </a:bodyPr>
          <a:lstStyle>
            <a:lvl1pPr marL="0" algn="ctr">
              <a:lnSpc>
                <a:spcPct val="80000"/>
              </a:lnSpc>
              <a:defRPr sz="10000" b="1" i="0">
                <a:latin typeface="Paris2024" panose="02010503030201020103" pitchFamily="2" charset="0"/>
              </a:defRPr>
            </a:lvl1pPr>
            <a:lvl2pPr marL="0" indent="0" algn="ctr">
              <a:lnSpc>
                <a:spcPct val="80000"/>
              </a:lnSpc>
              <a:tabLst/>
              <a:defRPr sz="2400" b="1" i="0">
                <a:latin typeface="Paris2024" panose="02010503030201020103" pitchFamily="2" charset="0"/>
              </a:defRPr>
            </a:lvl2pPr>
            <a:lvl3pPr marL="0" indent="0" algn="ctr">
              <a:lnSpc>
                <a:spcPct val="80000"/>
              </a:lnSpc>
              <a:tabLst/>
              <a:defRPr sz="1600" b="0" i="0">
                <a:latin typeface="Source Sans Pro Light" panose="020B0403030403020204" pitchFamily="34" charset="77"/>
              </a:defRPr>
            </a:lvl3pPr>
            <a:lvl4pPr marL="47625" indent="0" algn="ctr">
              <a:lnSpc>
                <a:spcPct val="80000"/>
              </a:lnSpc>
              <a:tabLst/>
              <a:defRPr sz="1400" b="0" i="0">
                <a:latin typeface="Source Sans Pro Light" panose="020B0403030403020204" pitchFamily="34" charset="77"/>
              </a:defRPr>
            </a:lvl4pPr>
            <a:lvl5pPr marL="47625" indent="0" algn="ctr">
              <a:lnSpc>
                <a:spcPct val="80000"/>
              </a:lnSpc>
              <a:tabLst/>
              <a:defRPr sz="1400" b="0" i="0">
                <a:latin typeface="Source Sans Pro Light" panose="020B0403030403020204" pitchFamily="34" charset="77"/>
              </a:defRPr>
            </a:lvl5pPr>
          </a:lstStyle>
          <a:p>
            <a:pPr lvl="0"/>
            <a:r>
              <a:rPr lang="fr-FR"/>
              <a:t>00</a:t>
            </a:r>
          </a:p>
          <a:p>
            <a:pPr lvl="1"/>
            <a:r>
              <a:rPr lang="fr-FR"/>
              <a:t>DEUXIÈME NIVEAU</a:t>
            </a:r>
          </a:p>
          <a:p>
            <a:pPr lvl="2"/>
            <a:r>
              <a:rPr lang="fr-FR"/>
              <a:t>Troisième niveau</a:t>
            </a:r>
          </a:p>
        </p:txBody>
      </p:sp>
      <p:sp>
        <p:nvSpPr>
          <p:cNvPr id="9" name="Espace réservé du texte 5">
            <a:extLst>
              <a:ext uri="{FF2B5EF4-FFF2-40B4-BE49-F238E27FC236}">
                <a16:creationId xmlns:a16="http://schemas.microsoft.com/office/drawing/2014/main" id="{FBF8AD3F-D7E6-6842-A278-22F7694B0CF9}"/>
              </a:ext>
            </a:extLst>
          </p:cNvPr>
          <p:cNvSpPr>
            <a:spLocks noGrp="1"/>
          </p:cNvSpPr>
          <p:nvPr>
            <p:ph type="body" sz="quarter" idx="26" hasCustomPrompt="1"/>
          </p:nvPr>
        </p:nvSpPr>
        <p:spPr>
          <a:xfrm>
            <a:off x="4053945" y="0"/>
            <a:ext cx="4084110" cy="6876826"/>
          </a:xfrm>
          <a:prstGeom prst="rect">
            <a:avLst/>
          </a:prstGeom>
          <a:solidFill>
            <a:schemeClr val="accent2"/>
          </a:solidFill>
        </p:spPr>
        <p:txBody>
          <a:bodyPr lIns="0" tIns="720000" rIns="0" anchor="ctr">
            <a:noAutofit/>
          </a:bodyPr>
          <a:lstStyle>
            <a:lvl1pPr marL="0" algn="ctr">
              <a:lnSpc>
                <a:spcPct val="80000"/>
              </a:lnSpc>
              <a:defRPr lang="fr-FR" sz="10000" b="1" i="0" baseline="0" dirty="0" smtClean="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6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10" name="Espace réservé de la date 14">
            <a:extLst>
              <a:ext uri="{FF2B5EF4-FFF2-40B4-BE49-F238E27FC236}">
                <a16:creationId xmlns:a16="http://schemas.microsoft.com/office/drawing/2014/main" id="{EBB15928-5564-9B4C-A531-16AEF4303F8B}"/>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2" name="Titre 1">
            <a:extLst>
              <a:ext uri="{FF2B5EF4-FFF2-40B4-BE49-F238E27FC236}">
                <a16:creationId xmlns:a16="http://schemas.microsoft.com/office/drawing/2014/main" id="{7C8B1EDB-FB2D-BC47-8BA9-6E0914950917}"/>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F7790E57-46B7-624E-A0CE-876396A3760C}"/>
              </a:ext>
            </a:extLst>
          </p:cNvPr>
          <p:cNvSpPr>
            <a:spLocks noGrp="1"/>
          </p:cNvSpPr>
          <p:nvPr>
            <p:ph type="ftr" sz="quarter" idx="10"/>
          </p:nvPr>
        </p:nvSpPr>
        <p:spPr/>
        <p:txBody>
          <a:bodyPr/>
          <a:lstStyle/>
          <a:p>
            <a:r>
              <a:rPr lang="fr-FR"/>
              <a:t>JEUX OLYMPIQUES ET PARALYMPIQUES DE PARIS 2024 | 7 JUILLET 2024</a:t>
            </a:r>
          </a:p>
        </p:txBody>
      </p:sp>
      <p:sp>
        <p:nvSpPr>
          <p:cNvPr id="5" name="Espace réservé du texte 3">
            <a:extLst>
              <a:ext uri="{FF2B5EF4-FFF2-40B4-BE49-F238E27FC236}">
                <a16:creationId xmlns:a16="http://schemas.microsoft.com/office/drawing/2014/main" id="{CDB25FE0-CF4D-A54C-8823-12F7EF21D77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CLIQUEZ POUR MODIFIER LES STYLES DU TEXTE DU MASQUE</a:t>
            </a:r>
          </a:p>
        </p:txBody>
      </p:sp>
      <p:sp>
        <p:nvSpPr>
          <p:cNvPr id="6" name="Espace réservé du numéro de diapositive 3">
            <a:extLst>
              <a:ext uri="{FF2B5EF4-FFF2-40B4-BE49-F238E27FC236}">
                <a16:creationId xmlns:a16="http://schemas.microsoft.com/office/drawing/2014/main" id="{A77D0FA5-421E-1044-94DE-917E98090D57}"/>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Tree>
    <p:extLst>
      <p:ext uri="{BB962C8B-B14F-4D97-AF65-F5344CB8AC3E}">
        <p14:creationId xmlns:p14="http://schemas.microsoft.com/office/powerpoint/2010/main" val="3960380940"/>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Chiffres clés_8">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BAF0FD-D8A2-4548-B4A0-0CE6EB7FD69D}"/>
              </a:ext>
            </a:extLst>
          </p:cNvPr>
          <p:cNvSpPr/>
          <p:nvPr/>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9" name="Espace réservé pour une image  15">
            <a:extLst>
              <a:ext uri="{FF2B5EF4-FFF2-40B4-BE49-F238E27FC236}">
                <a16:creationId xmlns:a16="http://schemas.microsoft.com/office/drawing/2014/main" id="{91EA6910-2C69-3044-9207-FDE7CB23C48B}"/>
              </a:ext>
            </a:extLst>
          </p:cNvPr>
          <p:cNvSpPr>
            <a:spLocks noGrp="1" noChangeAspect="1"/>
          </p:cNvSpPr>
          <p:nvPr>
            <p:ph type="pic" sz="quarter" idx="33"/>
          </p:nvPr>
        </p:nvSpPr>
        <p:spPr>
          <a:xfrm>
            <a:off x="7443735" y="1178546"/>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e la date 14">
            <a:extLst>
              <a:ext uri="{FF2B5EF4-FFF2-40B4-BE49-F238E27FC236}">
                <a16:creationId xmlns:a16="http://schemas.microsoft.com/office/drawing/2014/main" id="{E1E6F4AD-A4D6-6441-9DA8-C84FF8085F24}"/>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8">
            <a:extLst>
              <a:ext uri="{FF2B5EF4-FFF2-40B4-BE49-F238E27FC236}">
                <a16:creationId xmlns:a16="http://schemas.microsoft.com/office/drawing/2014/main" id="{061FC880-43EB-7044-9EB3-6F18D74C8EA8}"/>
              </a:ext>
            </a:extLst>
          </p:cNvPr>
          <p:cNvSpPr>
            <a:spLocks noGrp="1"/>
          </p:cNvSpPr>
          <p:nvPr>
            <p:ph type="body" sz="quarter" idx="16" hasCustomPrompt="1"/>
          </p:nvPr>
        </p:nvSpPr>
        <p:spPr>
          <a:xfrm>
            <a:off x="7480063" y="5381366"/>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3D2ADE33-3830-A349-96E7-85EBA56A4DD7}"/>
              </a:ext>
            </a:extLst>
          </p:cNvPr>
          <p:cNvSpPr>
            <a:spLocks noGrp="1"/>
          </p:cNvSpPr>
          <p:nvPr>
            <p:ph type="ftr" sz="quarter" idx="10"/>
          </p:nvPr>
        </p:nvSpPr>
        <p:spPr/>
        <p:txBody>
          <a:body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663055A6-A115-364B-B388-AC4E5D25906D}"/>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14" name="Titre 1">
            <a:extLst>
              <a:ext uri="{FF2B5EF4-FFF2-40B4-BE49-F238E27FC236}">
                <a16:creationId xmlns:a16="http://schemas.microsoft.com/office/drawing/2014/main" id="{50711CF8-A385-C743-9438-BF1CA24B523E}"/>
              </a:ext>
            </a:extLst>
          </p:cNvPr>
          <p:cNvSpPr>
            <a:spLocks noGrp="1"/>
          </p:cNvSpPr>
          <p:nvPr>
            <p:ph type="title" hasCustomPrompt="1"/>
          </p:nvPr>
        </p:nvSpPr>
        <p:spPr>
          <a:xfrm>
            <a:off x="352637" y="325067"/>
            <a:ext cx="5395019" cy="477465"/>
          </a:xfrm>
        </p:spPr>
        <p:txBody>
          <a:bodyPr/>
          <a:lstStyle/>
          <a:p>
            <a:r>
              <a:rPr lang="fr-FR"/>
              <a:t>titre</a:t>
            </a:r>
          </a:p>
        </p:txBody>
      </p:sp>
      <p:sp>
        <p:nvSpPr>
          <p:cNvPr id="15" name="Espace réservé du texte 3">
            <a:extLst>
              <a:ext uri="{FF2B5EF4-FFF2-40B4-BE49-F238E27FC236}">
                <a16:creationId xmlns:a16="http://schemas.microsoft.com/office/drawing/2014/main" id="{75EB6D6D-8CD6-2440-98B8-60A2F3EA4E29}"/>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661F416C-3518-394D-9600-B6AD3CC848E2}"/>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Tree>
    <p:extLst>
      <p:ext uri="{BB962C8B-B14F-4D97-AF65-F5344CB8AC3E}">
        <p14:creationId xmlns:p14="http://schemas.microsoft.com/office/powerpoint/2010/main" val="1125305341"/>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Chiffres clés_9">
    <p:spTree>
      <p:nvGrpSpPr>
        <p:cNvPr id="1" name=""/>
        <p:cNvGrpSpPr/>
        <p:nvPr/>
      </p:nvGrpSpPr>
      <p:grpSpPr>
        <a:xfrm>
          <a:off x="0" y="0"/>
          <a:ext cx="0" cy="0"/>
          <a:chOff x="0" y="0"/>
          <a:chExt cx="0" cy="0"/>
        </a:xfrm>
      </p:grpSpPr>
      <p:sp>
        <p:nvSpPr>
          <p:cNvPr id="6" name="Espace réservé pour une image  6">
            <a:extLst>
              <a:ext uri="{FF2B5EF4-FFF2-40B4-BE49-F238E27FC236}">
                <a16:creationId xmlns:a16="http://schemas.microsoft.com/office/drawing/2014/main" id="{2510B10E-B284-494B-A232-EE035C5E6813}"/>
              </a:ext>
            </a:extLst>
          </p:cNvPr>
          <p:cNvSpPr>
            <a:spLocks noGrp="1"/>
          </p:cNvSpPr>
          <p:nvPr>
            <p:ph type="pic" sz="quarter" idx="26"/>
          </p:nvPr>
        </p:nvSpPr>
        <p:spPr>
          <a:xfrm>
            <a:off x="6095998" y="0"/>
            <a:ext cx="6096001"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7" name="Espace réservé du texte 8">
            <a:extLst>
              <a:ext uri="{FF2B5EF4-FFF2-40B4-BE49-F238E27FC236}">
                <a16:creationId xmlns:a16="http://schemas.microsoft.com/office/drawing/2014/main" id="{0405F54E-EB66-DA4A-90ED-4B629FFD196F}"/>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e la date 14">
            <a:extLst>
              <a:ext uri="{FF2B5EF4-FFF2-40B4-BE49-F238E27FC236}">
                <a16:creationId xmlns:a16="http://schemas.microsoft.com/office/drawing/2014/main" id="{68D0E8F6-1081-3D4D-9E5A-C2EBC0FE8E3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pied de page 2">
            <a:extLst>
              <a:ext uri="{FF2B5EF4-FFF2-40B4-BE49-F238E27FC236}">
                <a16:creationId xmlns:a16="http://schemas.microsoft.com/office/drawing/2014/main" id="{6A9A215B-D6BE-0E4E-BA0B-CFE54C715D26}"/>
              </a:ext>
            </a:extLst>
          </p:cNvPr>
          <p:cNvSpPr>
            <a:spLocks noGrp="1"/>
          </p:cNvSpPr>
          <p:nvPr>
            <p:ph type="ftr" sz="quarter" idx="10"/>
          </p:nvPr>
        </p:nvSpPr>
        <p:spPr>
          <a:xfrm>
            <a:off x="229517" y="6502427"/>
            <a:ext cx="4291683" cy="153618"/>
          </a:xfrm>
        </p:spPr>
        <p:txBody>
          <a:bodyPr/>
          <a:lstStyle/>
          <a:p>
            <a:r>
              <a:rPr lang="fr-FR"/>
              <a:t>JEUX OLYMPIQUES ET PARALYMPIQUES DE PARIS 2024 | 7 JUILLET 2024</a:t>
            </a:r>
          </a:p>
        </p:txBody>
      </p:sp>
      <p:sp>
        <p:nvSpPr>
          <p:cNvPr id="12" name="Espace réservé du numéro de diapositive 3">
            <a:extLst>
              <a:ext uri="{FF2B5EF4-FFF2-40B4-BE49-F238E27FC236}">
                <a16:creationId xmlns:a16="http://schemas.microsoft.com/office/drawing/2014/main" id="{992EC865-5BF2-1644-8320-B747832FC78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6" name="Espace réservé du texte 5">
            <a:extLst>
              <a:ext uri="{FF2B5EF4-FFF2-40B4-BE49-F238E27FC236}">
                <a16:creationId xmlns:a16="http://schemas.microsoft.com/office/drawing/2014/main" id="{8B349516-419E-6848-8D04-AF09E5413656}"/>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7" name="Titre 1">
            <a:extLst>
              <a:ext uri="{FF2B5EF4-FFF2-40B4-BE49-F238E27FC236}">
                <a16:creationId xmlns:a16="http://schemas.microsoft.com/office/drawing/2014/main" id="{F6700A1C-16A6-C947-9984-AA308BE35588}"/>
              </a:ext>
            </a:extLst>
          </p:cNvPr>
          <p:cNvSpPr>
            <a:spLocks noGrp="1"/>
          </p:cNvSpPr>
          <p:nvPr>
            <p:ph type="title" hasCustomPrompt="1"/>
          </p:nvPr>
        </p:nvSpPr>
        <p:spPr>
          <a:xfrm>
            <a:off x="352637" y="325067"/>
            <a:ext cx="5395019" cy="477465"/>
          </a:xfrm>
        </p:spPr>
        <p:txBody>
          <a:bodyPr/>
          <a:lstStyle/>
          <a:p>
            <a:r>
              <a:rPr lang="fr-FR"/>
              <a:t>titre</a:t>
            </a:r>
          </a:p>
        </p:txBody>
      </p:sp>
      <p:sp>
        <p:nvSpPr>
          <p:cNvPr id="18" name="Espace réservé du texte 3">
            <a:extLst>
              <a:ext uri="{FF2B5EF4-FFF2-40B4-BE49-F238E27FC236}">
                <a16:creationId xmlns:a16="http://schemas.microsoft.com/office/drawing/2014/main" id="{1D43EAFB-2E86-D44D-8CF2-860475E7E11C}"/>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750857760"/>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Chiffres clés_10">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50425A12-4C1C-0B4B-A202-DC3394A0D30F}"/>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3" name="Espace réservé du pied de page 2">
            <a:extLst>
              <a:ext uri="{FF2B5EF4-FFF2-40B4-BE49-F238E27FC236}">
                <a16:creationId xmlns:a16="http://schemas.microsoft.com/office/drawing/2014/main" id="{DB223471-241A-C347-AB6F-65FCE84BF4D8}"/>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C9F2EBB3-E088-BC42-9189-2C5629E1F45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9" name="Espace réservé du texte 8">
            <a:extLst>
              <a:ext uri="{FF2B5EF4-FFF2-40B4-BE49-F238E27FC236}">
                <a16:creationId xmlns:a16="http://schemas.microsoft.com/office/drawing/2014/main" id="{8F4B5007-4FEE-F641-92F0-780AB99A82C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788CEFB5-F7B0-D143-9135-CF75714BB3F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5">
            <a:extLst>
              <a:ext uri="{FF2B5EF4-FFF2-40B4-BE49-F238E27FC236}">
                <a16:creationId xmlns:a16="http://schemas.microsoft.com/office/drawing/2014/main" id="{AE61ACC9-4574-C04F-8946-8EBA78D7B7D3}"/>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bg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bg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2" name="Titre 1">
            <a:extLst>
              <a:ext uri="{FF2B5EF4-FFF2-40B4-BE49-F238E27FC236}">
                <a16:creationId xmlns:a16="http://schemas.microsoft.com/office/drawing/2014/main" id="{19418377-E68D-2A41-B18A-F3096EDE80BA}"/>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3" name="Espace réservé du texte 3">
            <a:extLst>
              <a:ext uri="{FF2B5EF4-FFF2-40B4-BE49-F238E27FC236}">
                <a16:creationId xmlns:a16="http://schemas.microsoft.com/office/drawing/2014/main" id="{E2ED59E4-88C6-1649-AE2E-215845414B2D}"/>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26715832"/>
      </p:ext>
    </p:extLst>
  </p:cSld>
  <p:clrMapOvr>
    <a:masterClrMapping/>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Chiffres clés_13">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2AE8F0C0-7E21-8A4B-8ED1-906D4DFE8A01}"/>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7" name="Espace réservé du pied de page 2">
            <a:extLst>
              <a:ext uri="{FF2B5EF4-FFF2-40B4-BE49-F238E27FC236}">
                <a16:creationId xmlns:a16="http://schemas.microsoft.com/office/drawing/2014/main" id="{31E9B547-5821-8A42-A46A-2938FF386AFF}"/>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
        <p:nvSpPr>
          <p:cNvPr id="12" name="Espace réservé du texte 8">
            <a:extLst>
              <a:ext uri="{FF2B5EF4-FFF2-40B4-BE49-F238E27FC236}">
                <a16:creationId xmlns:a16="http://schemas.microsoft.com/office/drawing/2014/main" id="{97946256-3FEE-2B4C-9266-0EEB376C33F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e la date 14">
            <a:extLst>
              <a:ext uri="{FF2B5EF4-FFF2-40B4-BE49-F238E27FC236}">
                <a16:creationId xmlns:a16="http://schemas.microsoft.com/office/drawing/2014/main" id="{997DAC4B-BB20-BC46-A266-2124E5361067}"/>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numéro de diapositive 3">
            <a:extLst>
              <a:ext uri="{FF2B5EF4-FFF2-40B4-BE49-F238E27FC236}">
                <a16:creationId xmlns:a16="http://schemas.microsoft.com/office/drawing/2014/main" id="{D7B9CC75-B545-9E49-95A8-FD3243217317}"/>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16" name="Espace réservé du texte 2">
            <a:extLst>
              <a:ext uri="{FF2B5EF4-FFF2-40B4-BE49-F238E27FC236}">
                <a16:creationId xmlns:a16="http://schemas.microsoft.com/office/drawing/2014/main" id="{071AD233-0C56-2B49-9C75-DB2EBA7DF9EF}"/>
              </a:ext>
            </a:extLst>
          </p:cNvPr>
          <p:cNvSpPr>
            <a:spLocks noGrp="1"/>
          </p:cNvSpPr>
          <p:nvPr>
            <p:ph type="body" sz="quarter" idx="36" hasCustomPrompt="1"/>
          </p:nvPr>
        </p:nvSpPr>
        <p:spPr>
          <a:xfrm>
            <a:off x="3295649" y="2560207"/>
            <a:ext cx="5599908" cy="2158343"/>
          </a:xfrm>
          <a:prstGeom prst="rect">
            <a:avLst/>
          </a:prstGeom>
        </p:spPr>
        <p:txBody>
          <a:bodyPr anchor="ctr"/>
          <a:lstStyle>
            <a:lvl1pPr algn="ctr">
              <a:lnSpc>
                <a:spcPct val="80000"/>
              </a:lnSpc>
              <a:spcAft>
                <a:spcPts val="0"/>
              </a:spcAft>
              <a:defRPr sz="200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4">
            <a:extLst>
              <a:ext uri="{FF2B5EF4-FFF2-40B4-BE49-F238E27FC236}">
                <a16:creationId xmlns:a16="http://schemas.microsoft.com/office/drawing/2014/main" id="{8828EE6E-3F16-4545-A724-DF66CF536DB0}"/>
              </a:ext>
            </a:extLst>
          </p:cNvPr>
          <p:cNvSpPr>
            <a:spLocks noGrp="1"/>
          </p:cNvSpPr>
          <p:nvPr>
            <p:ph type="body" sz="quarter" idx="41" hasCustomPrompt="1"/>
          </p:nvPr>
        </p:nvSpPr>
        <p:spPr>
          <a:xfrm>
            <a:off x="3295647" y="4718550"/>
            <a:ext cx="5599910" cy="1161256"/>
          </a:xfrm>
          <a:prstGeom prst="rect">
            <a:avLst/>
          </a:prstGeom>
        </p:spPr>
        <p:txBody>
          <a:bodyPr anchor="t"/>
          <a:lstStyle>
            <a:lvl1pPr algn="ctr">
              <a:lnSpc>
                <a:spcPct val="80000"/>
              </a:lnSpc>
              <a:spcAft>
                <a:spcPts val="0"/>
              </a:spcAft>
              <a:defRPr sz="2400" b="1" i="0">
                <a:solidFill>
                  <a:schemeClr val="bg1"/>
                </a:solidFill>
                <a:latin typeface="Paris2024" panose="02010503030201020103" pitchFamily="2" charset="0"/>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Titre 1">
            <a:extLst>
              <a:ext uri="{FF2B5EF4-FFF2-40B4-BE49-F238E27FC236}">
                <a16:creationId xmlns:a16="http://schemas.microsoft.com/office/drawing/2014/main" id="{BAB58D9D-6D8F-A247-8904-0517FDA3C8FB}"/>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01DB03AB-7DCE-314C-A461-17708AD7E623}"/>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522587213"/>
      </p:ext>
    </p:extLst>
  </p:cSld>
  <p:clrMapOvr>
    <a:masterClrMapping/>
  </p:clrMapOvr>
  <p:transitio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Titre seul + 1 col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A21F9-5B6D-7F4A-9E44-171A1251EC18}"/>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A225F21B-346B-A84D-B07C-8E50649ED4C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114407095"/>
      </p:ext>
    </p:extLst>
  </p:cSld>
  <p:clrMapOvr>
    <a:masterClrMapping/>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Titre seul + 1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9" name="Titre 1">
            <a:extLst>
              <a:ext uri="{FF2B5EF4-FFF2-40B4-BE49-F238E27FC236}">
                <a16:creationId xmlns:a16="http://schemas.microsoft.com/office/drawing/2014/main" id="{30C5FC40-233B-0442-BA63-E7E503FCE88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1" name="Espace réservé du texte 3">
            <a:extLst>
              <a:ext uri="{FF2B5EF4-FFF2-40B4-BE49-F238E27FC236}">
                <a16:creationId xmlns:a16="http://schemas.microsoft.com/office/drawing/2014/main" id="{A7C5702C-4200-E04F-8887-1DB60F3A690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883758266"/>
      </p:ext>
    </p:extLst>
  </p:cSld>
  <p:clrMapOvr>
    <a:masterClrMapping/>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Titre seu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1647AD77-0039-344C-84F6-F01CDEFE8E5A}"/>
              </a:ext>
            </a:extLst>
          </p:cNvPr>
          <p:cNvSpPr>
            <a:spLocks noGrp="1"/>
          </p:cNvSpPr>
          <p:nvPr>
            <p:ph type="title" hasCustomPrompt="1"/>
          </p:nvPr>
        </p:nvSpPr>
        <p:spPr>
          <a:xfrm>
            <a:off x="352637" y="325067"/>
            <a:ext cx="11486723" cy="477465"/>
          </a:xfrm>
        </p:spPr>
        <p:txBody>
          <a:bodyPr/>
          <a:lstStyle/>
          <a:p>
            <a:r>
              <a:rPr lang="fr-FR"/>
              <a:t>titre</a:t>
            </a:r>
          </a:p>
        </p:txBody>
      </p:sp>
      <p:sp>
        <p:nvSpPr>
          <p:cNvPr id="8" name="Espace réservé du texte 3">
            <a:extLst>
              <a:ext uri="{FF2B5EF4-FFF2-40B4-BE49-F238E27FC236}">
                <a16:creationId xmlns:a16="http://schemas.microsoft.com/office/drawing/2014/main" id="{9EBC64C2-134F-4C45-9ED3-84E7F738B74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41723370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itation 4">
    <p:bg>
      <p:bgPr>
        <a:gradFill>
          <a:gsLst>
            <a:gs pos="0">
              <a:srgbClr val="17B7B0"/>
            </a:gs>
            <a:gs pos="100000">
              <a:schemeClr val="accent1"/>
            </a:gs>
          </a:gsLst>
          <a:lin ang="5400000" scaled="0"/>
        </a:gradFill>
        <a:effectLst/>
      </p:bgPr>
    </p:bg>
    <p:spTree>
      <p:nvGrpSpPr>
        <p:cNvPr id="1" name=""/>
        <p:cNvGrpSpPr/>
        <p:nvPr/>
      </p:nvGrpSpPr>
      <p:grpSpPr>
        <a:xfrm>
          <a:off x="0" y="0"/>
          <a:ext cx="0" cy="0"/>
          <a:chOff x="0" y="0"/>
          <a:chExt cx="0" cy="0"/>
        </a:xfrm>
      </p:grpSpPr>
      <p:sp>
        <p:nvSpPr>
          <p:cNvPr id="15" name="Forme libre 14">
            <a:extLst>
              <a:ext uri="{FF2B5EF4-FFF2-40B4-BE49-F238E27FC236}">
                <a16:creationId xmlns:a16="http://schemas.microsoft.com/office/drawing/2014/main" id="{1A75C740-3A77-7D9B-10C2-4274028FACBA}"/>
              </a:ext>
            </a:extLst>
          </p:cNvPr>
          <p:cNvSpPr>
            <a:spLocks noChangeAspect="1"/>
          </p:cNvSpPr>
          <p:nvPr userDrawn="1"/>
        </p:nvSpPr>
        <p:spPr>
          <a:xfrm>
            <a:off x="8763000" y="0"/>
            <a:ext cx="6858000" cy="6858000"/>
          </a:xfrm>
          <a:custGeom>
            <a:avLst/>
            <a:gdLst>
              <a:gd name="connsiteX0" fmla="*/ 6857998 w 6858000"/>
              <a:gd name="connsiteY0" fmla="*/ 3428923 h 6858000"/>
              <a:gd name="connsiteX1" fmla="*/ 6858000 w 6858000"/>
              <a:gd name="connsiteY1" fmla="*/ 3429000 h 6858000"/>
              <a:gd name="connsiteX2" fmla="*/ 6857998 w 6858000"/>
              <a:gd name="connsiteY2" fmla="*/ 3429077 h 6858000"/>
              <a:gd name="connsiteX3" fmla="*/ 3429000 w 6858000"/>
              <a:gd name="connsiteY3" fmla="*/ 0 h 6858000"/>
              <a:gd name="connsiteX4" fmla="*/ 3429000 w 6858000"/>
              <a:gd name="connsiteY4" fmla="*/ 6858000 h 6858000"/>
              <a:gd name="connsiteX5" fmla="*/ 0 w 6858000"/>
              <a:gd name="connsiteY5" fmla="*/ 3429000 h 6858000"/>
              <a:gd name="connsiteX6" fmla="*/ 3429000 w 6858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6857998" y="3428923"/>
                </a:moveTo>
                <a:lnTo>
                  <a:pt x="6858000" y="3429000"/>
                </a:lnTo>
                <a:lnTo>
                  <a:pt x="6857998" y="3429077"/>
                </a:lnTo>
                <a:close/>
                <a:moveTo>
                  <a:pt x="3429000" y="0"/>
                </a:moveTo>
                <a:lnTo>
                  <a:pt x="3429000" y="6858000"/>
                </a:lnTo>
                <a:cubicBezTo>
                  <a:pt x="1535216" y="6858000"/>
                  <a:pt x="0" y="5322784"/>
                  <a:pt x="0" y="3429000"/>
                </a:cubicBezTo>
                <a:cubicBezTo>
                  <a:pt x="0" y="1535216"/>
                  <a:pt x="1535216" y="0"/>
                  <a:pt x="3429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997526" y="1018678"/>
            <a:ext cx="10143950" cy="5097642"/>
          </a:xfrm>
        </p:spPr>
        <p:txBody>
          <a:bodyPr anchor="t">
            <a:noAutofit/>
          </a:bodyPr>
          <a:lstStyle>
            <a:lvl1pPr>
              <a:defRPr lang="fr-FR" sz="5400" b="1" i="1" kern="1200" cap="all" baseline="0">
                <a:solidFill>
                  <a:schemeClr val="bg1"/>
                </a:solidFill>
                <a:latin typeface="Paris2024 Black" panose="02010503030201020103" pitchFamily="2" charset="0"/>
                <a:ea typeface="+mj-ea"/>
                <a:cs typeface="+mj-cs"/>
              </a:defRPr>
            </a:lvl1pPr>
          </a:lstStyle>
          <a:p>
            <a:r>
              <a:rPr lang="fr-FR"/>
              <a:t>Citation, exergue</a:t>
            </a:r>
          </a:p>
        </p:txBody>
      </p:sp>
      <p:sp>
        <p:nvSpPr>
          <p:cNvPr id="5" name="Espace réservé du pied de page 2">
            <a:extLst>
              <a:ext uri="{FF2B5EF4-FFF2-40B4-BE49-F238E27FC236}">
                <a16:creationId xmlns:a16="http://schemas.microsoft.com/office/drawing/2014/main" id="{9A0EABA9-6E25-7E82-1C53-A7EE68C58169}"/>
              </a:ext>
            </a:extLst>
          </p:cNvPr>
          <p:cNvSpPr>
            <a:spLocks noGrp="1"/>
          </p:cNvSpPr>
          <p:nvPr>
            <p:ph type="ftr" sz="quarter" idx="10"/>
          </p:nvPr>
        </p:nvSpPr>
        <p:spPr>
          <a:xfrm>
            <a:off x="229517" y="6581472"/>
            <a:ext cx="3600000" cy="153618"/>
          </a:xfrm>
        </p:spPr>
        <p:txBody>
          <a:bodyPr/>
          <a:lstStyle>
            <a:lvl1pPr>
              <a:defRPr>
                <a:solidFill>
                  <a:schemeClr val="bg1"/>
                </a:solidFill>
              </a:defRPr>
            </a:lvl1pPr>
          </a:lstStyle>
          <a:p>
            <a:r>
              <a:rPr lang="fr-FR"/>
              <a:t>Titre de la présentation   |  00 ⏤ 00 ⏤ 2023</a:t>
            </a:r>
          </a:p>
        </p:txBody>
      </p:sp>
      <p:sp>
        <p:nvSpPr>
          <p:cNvPr id="6" name="Espace réservé du numéro de diapositive 3">
            <a:extLst>
              <a:ext uri="{FF2B5EF4-FFF2-40B4-BE49-F238E27FC236}">
                <a16:creationId xmlns:a16="http://schemas.microsoft.com/office/drawing/2014/main" id="{47C2DBFF-B6E8-254E-FE6C-DB0344D2B63E}"/>
              </a:ext>
            </a:extLst>
          </p:cNvPr>
          <p:cNvSpPr>
            <a:spLocks noGrp="1"/>
          </p:cNvSpPr>
          <p:nvPr>
            <p:ph type="sldNum" sz="quarter" idx="11"/>
          </p:nvPr>
        </p:nvSpPr>
        <p:spPr>
          <a:xfrm>
            <a:off x="11663197" y="6470217"/>
            <a:ext cx="352330" cy="376129"/>
          </a:xfrm>
        </p:spPr>
        <p:txBody>
          <a:bodyPr/>
          <a:lstStyle>
            <a:lvl1pPr>
              <a:defRPr>
                <a:solidFill>
                  <a:schemeClr val="bg1"/>
                </a:solidFill>
              </a:defRPr>
            </a:lvl1pPr>
          </a:lstStyle>
          <a:p>
            <a:fld id="{B2815BCE-692A-084A-934E-C84199EC0CFE}" type="slidenum">
              <a:rPr lang="fr-FR" smtClean="0"/>
              <a:pPr/>
              <a:t>‹N°›</a:t>
            </a:fld>
            <a:endParaRPr lang="fr-FR"/>
          </a:p>
        </p:txBody>
      </p:sp>
      <p:sp>
        <p:nvSpPr>
          <p:cNvPr id="3" name="Espace réservé de la date 14">
            <a:extLst>
              <a:ext uri="{FF2B5EF4-FFF2-40B4-BE49-F238E27FC236}">
                <a16:creationId xmlns:a16="http://schemas.microsoft.com/office/drawing/2014/main" id="{C39B6A89-E9FF-F423-CFD2-F27BE5B19117}"/>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345876793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Titre seu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2623037-D98B-2E42-9272-D57278E51EA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4EA69608-A103-C142-B565-7366A087B78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6" name="Espace réservé de la date 14">
            <a:extLst>
              <a:ext uri="{FF2B5EF4-FFF2-40B4-BE49-F238E27FC236}">
                <a16:creationId xmlns:a16="http://schemas.microsoft.com/office/drawing/2014/main" id="{9D86E8D2-1EB5-1540-AF0E-DFFCC9B6A43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40EC9F7B-CE4C-4C44-8811-5CD36D89433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B067CB4C-433D-5341-985C-1C85952B3F1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201336500"/>
      </p:ext>
    </p:extLst>
  </p:cSld>
  <p:clrMapOvr>
    <a:masterClrMapping/>
  </p:clrMapOvr>
  <p:transitio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Vid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5619860-08D8-1B47-9B1C-F81635968CFD}"/>
              </a:ext>
            </a:extLst>
          </p:cNvPr>
          <p:cNvSpPr>
            <a:spLocks noGrp="1"/>
          </p:cNvSpPr>
          <p:nvPr>
            <p:ph type="ftr" sz="quarter" idx="10"/>
          </p:nvPr>
        </p:nvSpPr>
        <p:spPr/>
        <p:txBody>
          <a:bodyPr/>
          <a:lstStyle/>
          <a:p>
            <a:r>
              <a:rPr lang="fr-FR"/>
              <a:t>JEUX OLYMPIQUES ET PARALYMPIQUES DE PARIS 2024 | 7 JUILLET 2024</a:t>
            </a:r>
          </a:p>
        </p:txBody>
      </p:sp>
      <p:sp>
        <p:nvSpPr>
          <p:cNvPr id="5" name="Espace réservé du numéro de diapositive 3">
            <a:extLst>
              <a:ext uri="{FF2B5EF4-FFF2-40B4-BE49-F238E27FC236}">
                <a16:creationId xmlns:a16="http://schemas.microsoft.com/office/drawing/2014/main" id="{EC387032-AE05-2B4D-8552-26A94F99FDC7}"/>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6" name="Espace réservé de la date 14">
            <a:extLst>
              <a:ext uri="{FF2B5EF4-FFF2-40B4-BE49-F238E27FC236}">
                <a16:creationId xmlns:a16="http://schemas.microsoft.com/office/drawing/2014/main" id="{5BFFFB7B-39B9-8343-8EF3-FE50654C3D0C}"/>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364244158"/>
      </p:ext>
    </p:extLst>
  </p:cSld>
  <p:clrMapOvr>
    <a:masterClrMapping/>
  </p:clrMapOvr>
  <p:transitio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Vide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92A4D1E-C8D2-1A4E-A0CA-703725A82284}"/>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BF835660-B166-2742-A14F-3E3EE64025C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6" name="Espace réservé de la date 14">
            <a:extLst>
              <a:ext uri="{FF2B5EF4-FFF2-40B4-BE49-F238E27FC236}">
                <a16:creationId xmlns:a16="http://schemas.microsoft.com/office/drawing/2014/main" id="{940E280B-8196-CC41-A0C6-6B22B9F31F6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554239350"/>
      </p:ext>
    </p:extLst>
  </p:cSld>
  <p:clrMapOvr>
    <a:masterClrMapping/>
  </p:clrMapOvr>
  <p:transitio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p:cSld name="Timelin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7 JUILLET 2024</a:t>
            </a:r>
          </a:p>
        </p:txBody>
      </p:sp>
      <p:sp>
        <p:nvSpPr>
          <p:cNvPr id="16" name="Espace réservé du texte 11">
            <a:extLst>
              <a:ext uri="{FF2B5EF4-FFF2-40B4-BE49-F238E27FC236}">
                <a16:creationId xmlns:a16="http://schemas.microsoft.com/office/drawing/2014/main" id="{41309EF1-6288-1544-9A9B-11ECA4A21B53}"/>
              </a:ext>
            </a:extLst>
          </p:cNvPr>
          <p:cNvSpPr>
            <a:spLocks noGrp="1"/>
          </p:cNvSpPr>
          <p:nvPr>
            <p:ph type="body" sz="quarter" idx="43" hasCustomPrompt="1"/>
          </p:nvPr>
        </p:nvSpPr>
        <p:spPr>
          <a:xfrm>
            <a:off x="88452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17" name="Espace réservé du texte 11">
            <a:extLst>
              <a:ext uri="{FF2B5EF4-FFF2-40B4-BE49-F238E27FC236}">
                <a16:creationId xmlns:a16="http://schemas.microsoft.com/office/drawing/2014/main" id="{5DEF9782-3034-AC48-B1B5-5E75C83767E0}"/>
              </a:ext>
            </a:extLst>
          </p:cNvPr>
          <p:cNvSpPr>
            <a:spLocks noGrp="1"/>
          </p:cNvSpPr>
          <p:nvPr>
            <p:ph type="body" sz="quarter" idx="44"/>
          </p:nvPr>
        </p:nvSpPr>
        <p:spPr>
          <a:xfrm>
            <a:off x="88452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18" name="Espace réservé pour une image  3">
            <a:extLst>
              <a:ext uri="{FF2B5EF4-FFF2-40B4-BE49-F238E27FC236}">
                <a16:creationId xmlns:a16="http://schemas.microsoft.com/office/drawing/2014/main" id="{2C5F55BE-0662-4042-AD54-6AC7D5ABD832}"/>
              </a:ext>
            </a:extLst>
          </p:cNvPr>
          <p:cNvSpPr>
            <a:spLocks noGrp="1"/>
          </p:cNvSpPr>
          <p:nvPr>
            <p:ph type="pic" sz="quarter" idx="53"/>
          </p:nvPr>
        </p:nvSpPr>
        <p:spPr>
          <a:xfrm>
            <a:off x="892531"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19" name="Espace réservé du texte 11">
            <a:extLst>
              <a:ext uri="{FF2B5EF4-FFF2-40B4-BE49-F238E27FC236}">
                <a16:creationId xmlns:a16="http://schemas.microsoft.com/office/drawing/2014/main" id="{56FF54F2-55AF-8649-946F-9E5B5AE16D03}"/>
              </a:ext>
            </a:extLst>
          </p:cNvPr>
          <p:cNvSpPr>
            <a:spLocks noGrp="1"/>
          </p:cNvSpPr>
          <p:nvPr>
            <p:ph type="body" sz="quarter" idx="54" hasCustomPrompt="1"/>
          </p:nvPr>
        </p:nvSpPr>
        <p:spPr>
          <a:xfrm>
            <a:off x="88452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33" name="Espace réservé de la date 14">
            <a:extLst>
              <a:ext uri="{FF2B5EF4-FFF2-40B4-BE49-F238E27FC236}">
                <a16:creationId xmlns:a16="http://schemas.microsoft.com/office/drawing/2014/main" id="{A3178AC6-B684-F241-BE47-0CEFDADA6F2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1" name="Groupe 50">
            <a:extLst>
              <a:ext uri="{FF2B5EF4-FFF2-40B4-BE49-F238E27FC236}">
                <a16:creationId xmlns:a16="http://schemas.microsoft.com/office/drawing/2014/main" id="{8305FC0E-C5B6-2843-B573-36F46C427C55}"/>
              </a:ext>
            </a:extLst>
          </p:cNvPr>
          <p:cNvGrpSpPr/>
          <p:nvPr/>
        </p:nvGrpSpPr>
        <p:grpSpPr>
          <a:xfrm>
            <a:off x="692033" y="1771194"/>
            <a:ext cx="10890357" cy="4306576"/>
            <a:chOff x="692033" y="1771194"/>
            <a:chExt cx="10890357" cy="4306576"/>
          </a:xfrm>
        </p:grpSpPr>
        <p:cxnSp>
          <p:nvCxnSpPr>
            <p:cNvPr id="7" name="Connecteur droit 6">
              <a:extLst>
                <a:ext uri="{FF2B5EF4-FFF2-40B4-BE49-F238E27FC236}">
                  <a16:creationId xmlns:a16="http://schemas.microsoft.com/office/drawing/2014/main" id="{70559AE6-EC7A-B54C-8A26-D90FF94F8211}"/>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C36ECBCA-3C40-1542-924A-D0EAA6C99C26}"/>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A7E15CFC-4DC5-6A4C-9ED0-CE03CE3D9D75}"/>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4188AB5-B51D-AF46-A6BD-B7DE3DE5BCA9}"/>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20C0C7FD-6640-A34A-9164-429B3631ACA2}"/>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890DDA9-9542-1741-B333-0CC8C2EA25EE}"/>
                </a:ext>
              </a:extLst>
            </p:cNvPr>
            <p:cNvCxnSpPr>
              <a:cxnSpLocks/>
            </p:cNvCxnSpPr>
            <p:nvPr/>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Espace réservé du texte 11">
            <a:extLst>
              <a:ext uri="{FF2B5EF4-FFF2-40B4-BE49-F238E27FC236}">
                <a16:creationId xmlns:a16="http://schemas.microsoft.com/office/drawing/2014/main" id="{8417AD13-F6CB-EB42-95AA-3571AC9AF305}"/>
              </a:ext>
            </a:extLst>
          </p:cNvPr>
          <p:cNvSpPr>
            <a:spLocks noGrp="1"/>
          </p:cNvSpPr>
          <p:nvPr>
            <p:ph type="body" sz="quarter" idx="55" hasCustomPrompt="1"/>
          </p:nvPr>
        </p:nvSpPr>
        <p:spPr>
          <a:xfrm>
            <a:off x="306232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6" name="Espace réservé du texte 11">
            <a:extLst>
              <a:ext uri="{FF2B5EF4-FFF2-40B4-BE49-F238E27FC236}">
                <a16:creationId xmlns:a16="http://schemas.microsoft.com/office/drawing/2014/main" id="{E8C44026-6C7A-F740-8A2B-B30190F472AB}"/>
              </a:ext>
            </a:extLst>
          </p:cNvPr>
          <p:cNvSpPr>
            <a:spLocks noGrp="1"/>
          </p:cNvSpPr>
          <p:nvPr>
            <p:ph type="body" sz="quarter" idx="56"/>
          </p:nvPr>
        </p:nvSpPr>
        <p:spPr>
          <a:xfrm>
            <a:off x="306232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7" name="Espace réservé pour une image  3">
            <a:extLst>
              <a:ext uri="{FF2B5EF4-FFF2-40B4-BE49-F238E27FC236}">
                <a16:creationId xmlns:a16="http://schemas.microsoft.com/office/drawing/2014/main" id="{50FB4B58-F929-884B-BCBE-32685898E0EE}"/>
              </a:ext>
            </a:extLst>
          </p:cNvPr>
          <p:cNvSpPr>
            <a:spLocks noGrp="1"/>
          </p:cNvSpPr>
          <p:nvPr>
            <p:ph type="pic" sz="quarter" idx="57"/>
          </p:nvPr>
        </p:nvSpPr>
        <p:spPr>
          <a:xfrm>
            <a:off x="307032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38" name="Espace réservé du texte 11">
            <a:extLst>
              <a:ext uri="{FF2B5EF4-FFF2-40B4-BE49-F238E27FC236}">
                <a16:creationId xmlns:a16="http://schemas.microsoft.com/office/drawing/2014/main" id="{AF4D6AB4-29CD-5241-B4EE-F3763678B413}"/>
              </a:ext>
            </a:extLst>
          </p:cNvPr>
          <p:cNvSpPr>
            <a:spLocks noGrp="1"/>
          </p:cNvSpPr>
          <p:nvPr>
            <p:ph type="body" sz="quarter" idx="58" hasCustomPrompt="1"/>
          </p:nvPr>
        </p:nvSpPr>
        <p:spPr>
          <a:xfrm>
            <a:off x="306232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4799CF46-F0F7-994B-AB3B-B884A774C3A2}"/>
              </a:ext>
            </a:extLst>
          </p:cNvPr>
          <p:cNvSpPr>
            <a:spLocks noGrp="1"/>
          </p:cNvSpPr>
          <p:nvPr>
            <p:ph type="body" sz="quarter" idx="59" hasCustomPrompt="1"/>
          </p:nvPr>
        </p:nvSpPr>
        <p:spPr>
          <a:xfrm>
            <a:off x="524011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3D0F851D-D096-444B-818A-7491F35DA511}"/>
              </a:ext>
            </a:extLst>
          </p:cNvPr>
          <p:cNvSpPr>
            <a:spLocks noGrp="1"/>
          </p:cNvSpPr>
          <p:nvPr>
            <p:ph type="body" sz="quarter" idx="60"/>
          </p:nvPr>
        </p:nvSpPr>
        <p:spPr>
          <a:xfrm>
            <a:off x="524011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1" name="Espace réservé pour une image  3">
            <a:extLst>
              <a:ext uri="{FF2B5EF4-FFF2-40B4-BE49-F238E27FC236}">
                <a16:creationId xmlns:a16="http://schemas.microsoft.com/office/drawing/2014/main" id="{8F1B04AF-95A9-924B-84EA-30BCF880F773}"/>
              </a:ext>
            </a:extLst>
          </p:cNvPr>
          <p:cNvSpPr>
            <a:spLocks noGrp="1"/>
          </p:cNvSpPr>
          <p:nvPr>
            <p:ph type="pic" sz="quarter" idx="61"/>
          </p:nvPr>
        </p:nvSpPr>
        <p:spPr>
          <a:xfrm>
            <a:off x="5248121"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42" name="Espace réservé du texte 11">
            <a:extLst>
              <a:ext uri="{FF2B5EF4-FFF2-40B4-BE49-F238E27FC236}">
                <a16:creationId xmlns:a16="http://schemas.microsoft.com/office/drawing/2014/main" id="{2E4ED172-B200-214C-B2D2-2C6F6FFA14CE}"/>
              </a:ext>
            </a:extLst>
          </p:cNvPr>
          <p:cNvSpPr>
            <a:spLocks noGrp="1"/>
          </p:cNvSpPr>
          <p:nvPr>
            <p:ph type="body" sz="quarter" idx="62" hasCustomPrompt="1"/>
          </p:nvPr>
        </p:nvSpPr>
        <p:spPr>
          <a:xfrm>
            <a:off x="524011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3" name="Espace réservé du texte 11">
            <a:extLst>
              <a:ext uri="{FF2B5EF4-FFF2-40B4-BE49-F238E27FC236}">
                <a16:creationId xmlns:a16="http://schemas.microsoft.com/office/drawing/2014/main" id="{0DAA9F71-C8AC-D54B-8641-1682116BD71E}"/>
              </a:ext>
            </a:extLst>
          </p:cNvPr>
          <p:cNvSpPr>
            <a:spLocks noGrp="1"/>
          </p:cNvSpPr>
          <p:nvPr>
            <p:ph type="body" sz="quarter" idx="63" hasCustomPrompt="1"/>
          </p:nvPr>
        </p:nvSpPr>
        <p:spPr>
          <a:xfrm>
            <a:off x="741791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4" name="Espace réservé du texte 11">
            <a:extLst>
              <a:ext uri="{FF2B5EF4-FFF2-40B4-BE49-F238E27FC236}">
                <a16:creationId xmlns:a16="http://schemas.microsoft.com/office/drawing/2014/main" id="{D7A6A180-4CC2-FE41-AD6C-05D7AD93CE93}"/>
              </a:ext>
            </a:extLst>
          </p:cNvPr>
          <p:cNvSpPr>
            <a:spLocks noGrp="1"/>
          </p:cNvSpPr>
          <p:nvPr>
            <p:ph type="body" sz="quarter" idx="64"/>
          </p:nvPr>
        </p:nvSpPr>
        <p:spPr>
          <a:xfrm>
            <a:off x="741791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5" name="Espace réservé pour une image  3">
            <a:extLst>
              <a:ext uri="{FF2B5EF4-FFF2-40B4-BE49-F238E27FC236}">
                <a16:creationId xmlns:a16="http://schemas.microsoft.com/office/drawing/2014/main" id="{0B0174DC-2466-8D44-B706-BDC5DBBEB63F}"/>
              </a:ext>
            </a:extLst>
          </p:cNvPr>
          <p:cNvSpPr>
            <a:spLocks noGrp="1"/>
          </p:cNvSpPr>
          <p:nvPr>
            <p:ph type="pic" sz="quarter" idx="65"/>
          </p:nvPr>
        </p:nvSpPr>
        <p:spPr>
          <a:xfrm>
            <a:off x="742591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46" name="Espace réservé du texte 11">
            <a:extLst>
              <a:ext uri="{FF2B5EF4-FFF2-40B4-BE49-F238E27FC236}">
                <a16:creationId xmlns:a16="http://schemas.microsoft.com/office/drawing/2014/main" id="{C3F403A8-4FEE-974B-B6CC-FF480166713F}"/>
              </a:ext>
            </a:extLst>
          </p:cNvPr>
          <p:cNvSpPr>
            <a:spLocks noGrp="1"/>
          </p:cNvSpPr>
          <p:nvPr>
            <p:ph type="body" sz="quarter" idx="66" hasCustomPrompt="1"/>
          </p:nvPr>
        </p:nvSpPr>
        <p:spPr>
          <a:xfrm>
            <a:off x="741791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7" name="Espace réservé du texte 11">
            <a:extLst>
              <a:ext uri="{FF2B5EF4-FFF2-40B4-BE49-F238E27FC236}">
                <a16:creationId xmlns:a16="http://schemas.microsoft.com/office/drawing/2014/main" id="{F6F25ED6-2BD5-A44B-8B14-1179B37BA9AE}"/>
              </a:ext>
            </a:extLst>
          </p:cNvPr>
          <p:cNvSpPr>
            <a:spLocks noGrp="1"/>
          </p:cNvSpPr>
          <p:nvPr>
            <p:ph type="body" sz="quarter" idx="67" hasCustomPrompt="1"/>
          </p:nvPr>
        </p:nvSpPr>
        <p:spPr>
          <a:xfrm>
            <a:off x="959598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8" name="Espace réservé du texte 11">
            <a:extLst>
              <a:ext uri="{FF2B5EF4-FFF2-40B4-BE49-F238E27FC236}">
                <a16:creationId xmlns:a16="http://schemas.microsoft.com/office/drawing/2014/main" id="{50CE0E69-65CE-B04B-A729-CAA4C4E1E7FE}"/>
              </a:ext>
            </a:extLst>
          </p:cNvPr>
          <p:cNvSpPr>
            <a:spLocks noGrp="1"/>
          </p:cNvSpPr>
          <p:nvPr>
            <p:ph type="body" sz="quarter" idx="68"/>
          </p:nvPr>
        </p:nvSpPr>
        <p:spPr>
          <a:xfrm>
            <a:off x="959598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9" name="Espace réservé pour une image  3">
            <a:extLst>
              <a:ext uri="{FF2B5EF4-FFF2-40B4-BE49-F238E27FC236}">
                <a16:creationId xmlns:a16="http://schemas.microsoft.com/office/drawing/2014/main" id="{ADC2DDD2-1665-4F4C-A243-AA20F336ADE1}"/>
              </a:ext>
            </a:extLst>
          </p:cNvPr>
          <p:cNvSpPr>
            <a:spLocks noGrp="1"/>
          </p:cNvSpPr>
          <p:nvPr>
            <p:ph type="pic" sz="quarter" idx="69"/>
          </p:nvPr>
        </p:nvSpPr>
        <p:spPr>
          <a:xfrm>
            <a:off x="9603986" y="4764505"/>
            <a:ext cx="1761924" cy="1031280"/>
          </a:xfrm>
          <a:prstGeom prst="rect">
            <a:avLst/>
          </a:prstGeom>
          <a:solidFill>
            <a:schemeClr val="bg1">
              <a:lumMod val="65000"/>
            </a:schemeClr>
          </a:solidFill>
        </p:spPr>
        <p:txBody>
          <a:bodyPr>
            <a:normAutofit/>
          </a:bodyPr>
          <a:lstStyle>
            <a:lvl1pPr algn="ctr">
              <a:defRPr sz="1400"/>
            </a:lvl1pPr>
          </a:lstStyle>
          <a:p>
            <a:r>
              <a:rPr lang="fr-FR"/>
              <a:t>Cliquez sur l'icône pour ajouter une image</a:t>
            </a:r>
          </a:p>
        </p:txBody>
      </p:sp>
      <p:sp>
        <p:nvSpPr>
          <p:cNvPr id="50" name="Espace réservé du texte 11">
            <a:extLst>
              <a:ext uri="{FF2B5EF4-FFF2-40B4-BE49-F238E27FC236}">
                <a16:creationId xmlns:a16="http://schemas.microsoft.com/office/drawing/2014/main" id="{7BDFE53B-ED02-D642-9EE7-9FD16F8C53CA}"/>
              </a:ext>
            </a:extLst>
          </p:cNvPr>
          <p:cNvSpPr>
            <a:spLocks noGrp="1"/>
          </p:cNvSpPr>
          <p:nvPr>
            <p:ph type="body" sz="quarter" idx="70" hasCustomPrompt="1"/>
          </p:nvPr>
        </p:nvSpPr>
        <p:spPr>
          <a:xfrm>
            <a:off x="959598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2" name="Espace réservé du numéro de diapositive 3">
            <a:extLst>
              <a:ext uri="{FF2B5EF4-FFF2-40B4-BE49-F238E27FC236}">
                <a16:creationId xmlns:a16="http://schemas.microsoft.com/office/drawing/2014/main" id="{28177491-A9D6-544E-AC10-3537D9001788}"/>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
        <p:nvSpPr>
          <p:cNvPr id="53" name="Espace réservé du texte 8">
            <a:extLst>
              <a:ext uri="{FF2B5EF4-FFF2-40B4-BE49-F238E27FC236}">
                <a16:creationId xmlns:a16="http://schemas.microsoft.com/office/drawing/2014/main" id="{D5492FFE-4639-374E-A50D-6DD2E88DB2FA}"/>
              </a:ext>
            </a:extLst>
          </p:cNvPr>
          <p:cNvSpPr>
            <a:spLocks noGrp="1"/>
          </p:cNvSpPr>
          <p:nvPr>
            <p:ph type="body" sz="quarter" idx="16" hasCustomPrompt="1"/>
          </p:nvPr>
        </p:nvSpPr>
        <p:spPr>
          <a:xfrm>
            <a:off x="907683"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4" name="Espace réservé du texte 8">
            <a:extLst>
              <a:ext uri="{FF2B5EF4-FFF2-40B4-BE49-F238E27FC236}">
                <a16:creationId xmlns:a16="http://schemas.microsoft.com/office/drawing/2014/main" id="{3B8DD535-16E9-9647-9FD0-77DC7EA904E9}"/>
              </a:ext>
            </a:extLst>
          </p:cNvPr>
          <p:cNvSpPr>
            <a:spLocks noGrp="1"/>
          </p:cNvSpPr>
          <p:nvPr>
            <p:ph type="body" sz="quarter" idx="71" hasCustomPrompt="1"/>
          </p:nvPr>
        </p:nvSpPr>
        <p:spPr>
          <a:xfrm>
            <a:off x="306232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5" name="Espace réservé du texte 8">
            <a:extLst>
              <a:ext uri="{FF2B5EF4-FFF2-40B4-BE49-F238E27FC236}">
                <a16:creationId xmlns:a16="http://schemas.microsoft.com/office/drawing/2014/main" id="{E929D13C-EFA5-8B43-8F75-F97B14AF2891}"/>
              </a:ext>
            </a:extLst>
          </p:cNvPr>
          <p:cNvSpPr>
            <a:spLocks noGrp="1"/>
          </p:cNvSpPr>
          <p:nvPr>
            <p:ph type="body" sz="quarter" idx="72" hasCustomPrompt="1"/>
          </p:nvPr>
        </p:nvSpPr>
        <p:spPr>
          <a:xfrm>
            <a:off x="524039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6" name="Espace réservé du texte 8">
            <a:extLst>
              <a:ext uri="{FF2B5EF4-FFF2-40B4-BE49-F238E27FC236}">
                <a16:creationId xmlns:a16="http://schemas.microsoft.com/office/drawing/2014/main" id="{BAF13A83-A0B2-094C-BC9E-F175AC879FD2}"/>
              </a:ext>
            </a:extLst>
          </p:cNvPr>
          <p:cNvSpPr>
            <a:spLocks noGrp="1"/>
          </p:cNvSpPr>
          <p:nvPr>
            <p:ph type="body" sz="quarter" idx="73" hasCustomPrompt="1"/>
          </p:nvPr>
        </p:nvSpPr>
        <p:spPr>
          <a:xfrm>
            <a:off x="741846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7" name="Espace réservé du texte 8">
            <a:extLst>
              <a:ext uri="{FF2B5EF4-FFF2-40B4-BE49-F238E27FC236}">
                <a16:creationId xmlns:a16="http://schemas.microsoft.com/office/drawing/2014/main" id="{CE40DF96-2C35-AF42-9E24-E3F161712DE4}"/>
              </a:ext>
            </a:extLst>
          </p:cNvPr>
          <p:cNvSpPr>
            <a:spLocks noGrp="1"/>
          </p:cNvSpPr>
          <p:nvPr>
            <p:ph type="body" sz="quarter" idx="74" hasCustomPrompt="1"/>
          </p:nvPr>
        </p:nvSpPr>
        <p:spPr>
          <a:xfrm>
            <a:off x="9603988"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270283073"/>
      </p:ext>
    </p:extLst>
  </p:cSld>
  <p:clrMapOvr>
    <a:masterClrMapping/>
  </p:clrMapOvr>
  <p:transitio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p:cSld name="Timelin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7 JUILLET 2024</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cxnSp>
        <p:nvCxnSpPr>
          <p:cNvPr id="39" name="Connecteur droit 38">
            <a:extLst>
              <a:ext uri="{FF2B5EF4-FFF2-40B4-BE49-F238E27FC236}">
                <a16:creationId xmlns:a16="http://schemas.microsoft.com/office/drawing/2014/main" id="{C006FE0E-DEDF-4244-B905-E23F91DB2CCA}"/>
              </a:ext>
            </a:extLst>
          </p:cNvPr>
          <p:cNvCxnSpPr>
            <a:cxnSpLocks/>
          </p:cNvCxnSpPr>
          <p:nvPr/>
        </p:nvCxnSpPr>
        <p:spPr>
          <a:xfrm>
            <a:off x="0" y="1827285"/>
            <a:ext cx="11997559" cy="0"/>
          </a:xfrm>
          <a:prstGeom prst="line">
            <a:avLst/>
          </a:prstGeom>
          <a:ln w="2667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Espace réservé de la date 14">
            <a:extLst>
              <a:ext uri="{FF2B5EF4-FFF2-40B4-BE49-F238E27FC236}">
                <a16:creationId xmlns:a16="http://schemas.microsoft.com/office/drawing/2014/main" id="{AE2294ED-FF75-A045-AE59-D0604E2CAF72}"/>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7" name="Groupe 56">
            <a:extLst>
              <a:ext uri="{FF2B5EF4-FFF2-40B4-BE49-F238E27FC236}">
                <a16:creationId xmlns:a16="http://schemas.microsoft.com/office/drawing/2014/main" id="{AA06964B-032A-4941-9ED1-5F388B2627E1}"/>
              </a:ext>
            </a:extLst>
          </p:cNvPr>
          <p:cNvGrpSpPr/>
          <p:nvPr/>
        </p:nvGrpSpPr>
        <p:grpSpPr>
          <a:xfrm>
            <a:off x="692033" y="1830460"/>
            <a:ext cx="10890357" cy="3569308"/>
            <a:chOff x="692033" y="1771194"/>
            <a:chExt cx="10890357" cy="4306576"/>
          </a:xfrm>
        </p:grpSpPr>
        <p:cxnSp>
          <p:nvCxnSpPr>
            <p:cNvPr id="58" name="Connecteur droit 57">
              <a:extLst>
                <a:ext uri="{FF2B5EF4-FFF2-40B4-BE49-F238E27FC236}">
                  <a16:creationId xmlns:a16="http://schemas.microsoft.com/office/drawing/2014/main" id="{06BF094E-FD61-3748-A3B4-6B5DB8CCF39B}"/>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D59AC9-2EBE-3046-B6F8-A0A02E417A15}"/>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E4BDAF19-6102-BD4A-8434-D9973FB06BB2}"/>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A64C1CE1-2464-DF42-94C4-0BC531ECACCC}"/>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1FFD1D7D-7933-1B4F-A30B-E4CCB6D72753}"/>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7B3902BA-5067-CF4D-9FC2-991FBE85AB40}"/>
                </a:ext>
              </a:extLst>
            </p:cNvPr>
            <p:cNvCxnSpPr>
              <a:cxnSpLocks/>
            </p:cNvCxnSpPr>
            <p:nvPr/>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Espace réservé du texte 11">
            <a:extLst>
              <a:ext uri="{FF2B5EF4-FFF2-40B4-BE49-F238E27FC236}">
                <a16:creationId xmlns:a16="http://schemas.microsoft.com/office/drawing/2014/main" id="{EED66B01-6684-B944-9451-2F5B611FC898}"/>
              </a:ext>
            </a:extLst>
          </p:cNvPr>
          <p:cNvSpPr>
            <a:spLocks noGrp="1"/>
          </p:cNvSpPr>
          <p:nvPr>
            <p:ph type="body" sz="quarter" idx="43" hasCustomPrompt="1"/>
          </p:nvPr>
        </p:nvSpPr>
        <p:spPr>
          <a:xfrm>
            <a:off x="88452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5" name="Espace réservé du texte 11">
            <a:extLst>
              <a:ext uri="{FF2B5EF4-FFF2-40B4-BE49-F238E27FC236}">
                <a16:creationId xmlns:a16="http://schemas.microsoft.com/office/drawing/2014/main" id="{F7FD7E77-4B03-CD4B-B950-1C826632B501}"/>
              </a:ext>
            </a:extLst>
          </p:cNvPr>
          <p:cNvSpPr>
            <a:spLocks noGrp="1"/>
          </p:cNvSpPr>
          <p:nvPr>
            <p:ph type="body" sz="quarter" idx="44"/>
          </p:nvPr>
        </p:nvSpPr>
        <p:spPr>
          <a:xfrm>
            <a:off x="88452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66" name="Espace réservé du texte 11">
            <a:extLst>
              <a:ext uri="{FF2B5EF4-FFF2-40B4-BE49-F238E27FC236}">
                <a16:creationId xmlns:a16="http://schemas.microsoft.com/office/drawing/2014/main" id="{30225580-B801-2043-99C1-4FD17A4E0001}"/>
              </a:ext>
            </a:extLst>
          </p:cNvPr>
          <p:cNvSpPr>
            <a:spLocks noGrp="1"/>
          </p:cNvSpPr>
          <p:nvPr>
            <p:ph type="body" sz="quarter" idx="54" hasCustomPrompt="1"/>
          </p:nvPr>
        </p:nvSpPr>
        <p:spPr>
          <a:xfrm>
            <a:off x="88452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67" name="Espace réservé du texte 11">
            <a:extLst>
              <a:ext uri="{FF2B5EF4-FFF2-40B4-BE49-F238E27FC236}">
                <a16:creationId xmlns:a16="http://schemas.microsoft.com/office/drawing/2014/main" id="{6E2E22FF-A2D3-F844-9F7D-A83E2C3B6FF1}"/>
              </a:ext>
            </a:extLst>
          </p:cNvPr>
          <p:cNvSpPr>
            <a:spLocks noGrp="1"/>
          </p:cNvSpPr>
          <p:nvPr>
            <p:ph type="body" sz="quarter" idx="55" hasCustomPrompt="1"/>
          </p:nvPr>
        </p:nvSpPr>
        <p:spPr>
          <a:xfrm>
            <a:off x="306232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8" name="Espace réservé du texte 11">
            <a:extLst>
              <a:ext uri="{FF2B5EF4-FFF2-40B4-BE49-F238E27FC236}">
                <a16:creationId xmlns:a16="http://schemas.microsoft.com/office/drawing/2014/main" id="{0DEAE801-219A-214F-8769-C93AE5E775A6}"/>
              </a:ext>
            </a:extLst>
          </p:cNvPr>
          <p:cNvSpPr>
            <a:spLocks noGrp="1"/>
          </p:cNvSpPr>
          <p:nvPr>
            <p:ph type="body" sz="quarter" idx="56"/>
          </p:nvPr>
        </p:nvSpPr>
        <p:spPr>
          <a:xfrm>
            <a:off x="306232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69" name="Espace réservé du texte 11">
            <a:extLst>
              <a:ext uri="{FF2B5EF4-FFF2-40B4-BE49-F238E27FC236}">
                <a16:creationId xmlns:a16="http://schemas.microsoft.com/office/drawing/2014/main" id="{B4EED281-5C07-3C41-B893-FC34F7775E4B}"/>
              </a:ext>
            </a:extLst>
          </p:cNvPr>
          <p:cNvSpPr>
            <a:spLocks noGrp="1"/>
          </p:cNvSpPr>
          <p:nvPr>
            <p:ph type="body" sz="quarter" idx="58" hasCustomPrompt="1"/>
          </p:nvPr>
        </p:nvSpPr>
        <p:spPr>
          <a:xfrm>
            <a:off x="306232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0" name="Espace réservé du texte 11">
            <a:extLst>
              <a:ext uri="{FF2B5EF4-FFF2-40B4-BE49-F238E27FC236}">
                <a16:creationId xmlns:a16="http://schemas.microsoft.com/office/drawing/2014/main" id="{7EB2CDB6-AB96-3C45-95B6-B61A05636BE7}"/>
              </a:ext>
            </a:extLst>
          </p:cNvPr>
          <p:cNvSpPr>
            <a:spLocks noGrp="1"/>
          </p:cNvSpPr>
          <p:nvPr>
            <p:ph type="body" sz="quarter" idx="59" hasCustomPrompt="1"/>
          </p:nvPr>
        </p:nvSpPr>
        <p:spPr>
          <a:xfrm>
            <a:off x="524011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1" name="Espace réservé du texte 11">
            <a:extLst>
              <a:ext uri="{FF2B5EF4-FFF2-40B4-BE49-F238E27FC236}">
                <a16:creationId xmlns:a16="http://schemas.microsoft.com/office/drawing/2014/main" id="{84401F25-EBF0-6E47-8263-CF176A9A70AD}"/>
              </a:ext>
            </a:extLst>
          </p:cNvPr>
          <p:cNvSpPr>
            <a:spLocks noGrp="1"/>
          </p:cNvSpPr>
          <p:nvPr>
            <p:ph type="body" sz="quarter" idx="60"/>
          </p:nvPr>
        </p:nvSpPr>
        <p:spPr>
          <a:xfrm>
            <a:off x="524011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2" name="Espace réservé du texte 11">
            <a:extLst>
              <a:ext uri="{FF2B5EF4-FFF2-40B4-BE49-F238E27FC236}">
                <a16:creationId xmlns:a16="http://schemas.microsoft.com/office/drawing/2014/main" id="{94185ED3-E93B-E047-9781-02E9441971DB}"/>
              </a:ext>
            </a:extLst>
          </p:cNvPr>
          <p:cNvSpPr>
            <a:spLocks noGrp="1"/>
          </p:cNvSpPr>
          <p:nvPr>
            <p:ph type="body" sz="quarter" idx="62" hasCustomPrompt="1"/>
          </p:nvPr>
        </p:nvSpPr>
        <p:spPr>
          <a:xfrm>
            <a:off x="524011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3" name="Espace réservé du texte 11">
            <a:extLst>
              <a:ext uri="{FF2B5EF4-FFF2-40B4-BE49-F238E27FC236}">
                <a16:creationId xmlns:a16="http://schemas.microsoft.com/office/drawing/2014/main" id="{98C784DF-1CEC-964A-BC10-9ECB915733E5}"/>
              </a:ext>
            </a:extLst>
          </p:cNvPr>
          <p:cNvSpPr>
            <a:spLocks noGrp="1"/>
          </p:cNvSpPr>
          <p:nvPr>
            <p:ph type="body" sz="quarter" idx="63" hasCustomPrompt="1"/>
          </p:nvPr>
        </p:nvSpPr>
        <p:spPr>
          <a:xfrm>
            <a:off x="741791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4" name="Espace réservé du texte 11">
            <a:extLst>
              <a:ext uri="{FF2B5EF4-FFF2-40B4-BE49-F238E27FC236}">
                <a16:creationId xmlns:a16="http://schemas.microsoft.com/office/drawing/2014/main" id="{15853916-FF67-C242-916F-6D87831A5D2D}"/>
              </a:ext>
            </a:extLst>
          </p:cNvPr>
          <p:cNvSpPr>
            <a:spLocks noGrp="1"/>
          </p:cNvSpPr>
          <p:nvPr>
            <p:ph type="body" sz="quarter" idx="64"/>
          </p:nvPr>
        </p:nvSpPr>
        <p:spPr>
          <a:xfrm>
            <a:off x="741791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5" name="Espace réservé du texte 11">
            <a:extLst>
              <a:ext uri="{FF2B5EF4-FFF2-40B4-BE49-F238E27FC236}">
                <a16:creationId xmlns:a16="http://schemas.microsoft.com/office/drawing/2014/main" id="{801EA932-9D30-F441-B21B-C5E93DC34605}"/>
              </a:ext>
            </a:extLst>
          </p:cNvPr>
          <p:cNvSpPr>
            <a:spLocks noGrp="1"/>
          </p:cNvSpPr>
          <p:nvPr>
            <p:ph type="body" sz="quarter" idx="66" hasCustomPrompt="1"/>
          </p:nvPr>
        </p:nvSpPr>
        <p:spPr>
          <a:xfrm>
            <a:off x="741791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6" name="Espace réservé du texte 11">
            <a:extLst>
              <a:ext uri="{FF2B5EF4-FFF2-40B4-BE49-F238E27FC236}">
                <a16:creationId xmlns:a16="http://schemas.microsoft.com/office/drawing/2014/main" id="{9EC20793-563C-094F-812B-C3C1D573EF9B}"/>
              </a:ext>
            </a:extLst>
          </p:cNvPr>
          <p:cNvSpPr>
            <a:spLocks noGrp="1"/>
          </p:cNvSpPr>
          <p:nvPr>
            <p:ph type="body" sz="quarter" idx="67" hasCustomPrompt="1"/>
          </p:nvPr>
        </p:nvSpPr>
        <p:spPr>
          <a:xfrm>
            <a:off x="959598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7" name="Espace réservé du texte 11">
            <a:extLst>
              <a:ext uri="{FF2B5EF4-FFF2-40B4-BE49-F238E27FC236}">
                <a16:creationId xmlns:a16="http://schemas.microsoft.com/office/drawing/2014/main" id="{E230854C-791D-4142-A410-679605620699}"/>
              </a:ext>
            </a:extLst>
          </p:cNvPr>
          <p:cNvSpPr>
            <a:spLocks noGrp="1"/>
          </p:cNvSpPr>
          <p:nvPr>
            <p:ph type="body" sz="quarter" idx="68"/>
          </p:nvPr>
        </p:nvSpPr>
        <p:spPr>
          <a:xfrm>
            <a:off x="959598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78" name="Espace réservé du texte 11">
            <a:extLst>
              <a:ext uri="{FF2B5EF4-FFF2-40B4-BE49-F238E27FC236}">
                <a16:creationId xmlns:a16="http://schemas.microsoft.com/office/drawing/2014/main" id="{C6E710D1-35A3-EF49-90EC-DC35340704ED}"/>
              </a:ext>
            </a:extLst>
          </p:cNvPr>
          <p:cNvSpPr>
            <a:spLocks noGrp="1"/>
          </p:cNvSpPr>
          <p:nvPr>
            <p:ph type="body" sz="quarter" idx="70" hasCustomPrompt="1"/>
          </p:nvPr>
        </p:nvSpPr>
        <p:spPr>
          <a:xfrm>
            <a:off x="959598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80" name="Espace réservé du numéro de diapositive 3">
            <a:extLst>
              <a:ext uri="{FF2B5EF4-FFF2-40B4-BE49-F238E27FC236}">
                <a16:creationId xmlns:a16="http://schemas.microsoft.com/office/drawing/2014/main" id="{DF5EF56A-FC99-F348-890C-319579D7706F}"/>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Tree>
    <p:extLst>
      <p:ext uri="{BB962C8B-B14F-4D97-AF65-F5344CB8AC3E}">
        <p14:creationId xmlns:p14="http://schemas.microsoft.com/office/powerpoint/2010/main" val="1094547809"/>
      </p:ext>
    </p:extLst>
  </p:cSld>
  <p:clrMapOvr>
    <a:masterClrMapping/>
  </p:clrMapOvr>
  <p:transition>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Timelin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7 JUILLET 2024</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01D56FAD-C94D-9B44-B886-22E6872666AD}"/>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7" name="Groupe 6">
            <a:extLst>
              <a:ext uri="{FF2B5EF4-FFF2-40B4-BE49-F238E27FC236}">
                <a16:creationId xmlns:a16="http://schemas.microsoft.com/office/drawing/2014/main" id="{3944F39A-9E07-D842-9B59-9F542C99148C}"/>
              </a:ext>
            </a:extLst>
          </p:cNvPr>
          <p:cNvGrpSpPr/>
          <p:nvPr/>
        </p:nvGrpSpPr>
        <p:grpSpPr>
          <a:xfrm>
            <a:off x="843466" y="1592700"/>
            <a:ext cx="6876900" cy="2173196"/>
            <a:chOff x="370500" y="764450"/>
            <a:chExt cx="6876900" cy="5627798"/>
          </a:xfrm>
        </p:grpSpPr>
        <p:cxnSp>
          <p:nvCxnSpPr>
            <p:cNvPr id="8" name="Connecteur droit 7">
              <a:extLst>
                <a:ext uri="{FF2B5EF4-FFF2-40B4-BE49-F238E27FC236}">
                  <a16:creationId xmlns:a16="http://schemas.microsoft.com/office/drawing/2014/main" id="{B948782A-43E3-0940-8756-3A0C4AB06B7B}"/>
                </a:ext>
              </a:extLst>
            </p:cNvPr>
            <p:cNvCxnSpPr>
              <a:cxnSpLocks/>
            </p:cNvCxnSpPr>
            <p:nvPr/>
          </p:nvCxnSpPr>
          <p:spPr>
            <a:xfrm>
              <a:off x="3705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E39062B-2042-994E-998E-83164CC8EF6F}"/>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836C040-CAD2-5F48-B032-657AECDE7F05}"/>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49D7421-6F67-2346-8D0A-F7CABAF4F399}"/>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53622029-BB05-1641-8817-8930A091F634}"/>
              </a:ext>
            </a:extLst>
          </p:cNvPr>
          <p:cNvGrpSpPr/>
          <p:nvPr/>
        </p:nvGrpSpPr>
        <p:grpSpPr>
          <a:xfrm>
            <a:off x="1984366" y="4052125"/>
            <a:ext cx="6876900" cy="2173196"/>
            <a:chOff x="2662800" y="764450"/>
            <a:chExt cx="6876900" cy="5627798"/>
          </a:xfrm>
        </p:grpSpPr>
        <p:cxnSp>
          <p:nvCxnSpPr>
            <p:cNvPr id="13" name="Connecteur droit 12">
              <a:extLst>
                <a:ext uri="{FF2B5EF4-FFF2-40B4-BE49-F238E27FC236}">
                  <a16:creationId xmlns:a16="http://schemas.microsoft.com/office/drawing/2014/main" id="{5A0CDE09-0C18-9D4F-9F59-789D09A457E3}"/>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BC885DF5-2CE7-5B4B-B6CE-F21A33D42C76}"/>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4792CFF-DB29-084C-95A1-6F979C1F3BA7}"/>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F6EF5E0-8987-3749-B684-47953FF42784}"/>
                </a:ext>
              </a:extLst>
            </p:cNvPr>
            <p:cNvCxnSpPr>
              <a:cxnSpLocks/>
            </p:cNvCxnSpPr>
            <p:nvPr/>
          </p:nvCxnSpPr>
          <p:spPr>
            <a:xfrm>
              <a:off x="95397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Connecteur droit 16">
            <a:extLst>
              <a:ext uri="{FF2B5EF4-FFF2-40B4-BE49-F238E27FC236}">
                <a16:creationId xmlns:a16="http://schemas.microsoft.com/office/drawing/2014/main" id="{3C3642BF-7DCF-F847-B5FB-84377BB16670}"/>
              </a:ext>
            </a:extLst>
          </p:cNvPr>
          <p:cNvCxnSpPr>
            <a:cxnSpLocks/>
          </p:cNvCxnSpPr>
          <p:nvPr/>
        </p:nvCxnSpPr>
        <p:spPr>
          <a:xfrm flipV="1">
            <a:off x="843466" y="3876257"/>
            <a:ext cx="10306755" cy="1"/>
          </a:xfrm>
          <a:prstGeom prst="line">
            <a:avLst/>
          </a:prstGeom>
          <a:ln w="19050" cap="rnd">
            <a:solidFill>
              <a:schemeClr val="tx1"/>
            </a:solidFill>
            <a:prstDash val="sysDot"/>
            <a:round/>
            <a:headEnd type="oval" w="med" len="med"/>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1500397D-BC60-7B41-B383-310FB851E7C0}"/>
              </a:ext>
            </a:extLst>
          </p:cNvPr>
          <p:cNvSpPr/>
          <p:nvPr/>
        </p:nvSpPr>
        <p:spPr>
          <a:xfrm>
            <a:off x="783074"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19" name="Ellipse 18">
            <a:extLst>
              <a:ext uri="{FF2B5EF4-FFF2-40B4-BE49-F238E27FC236}">
                <a16:creationId xmlns:a16="http://schemas.microsoft.com/office/drawing/2014/main" id="{D8537477-7590-6D48-AF29-32E9596C44E8}"/>
              </a:ext>
            </a:extLst>
          </p:cNvPr>
          <p:cNvSpPr/>
          <p:nvPr/>
        </p:nvSpPr>
        <p:spPr>
          <a:xfrm>
            <a:off x="192266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0" name="Ellipse 19">
            <a:extLst>
              <a:ext uri="{FF2B5EF4-FFF2-40B4-BE49-F238E27FC236}">
                <a16:creationId xmlns:a16="http://schemas.microsoft.com/office/drawing/2014/main" id="{43A93E0A-23F1-2D4C-9732-27127B034C47}"/>
              </a:ext>
            </a:extLst>
          </p:cNvPr>
          <p:cNvSpPr/>
          <p:nvPr/>
        </p:nvSpPr>
        <p:spPr>
          <a:xfrm>
            <a:off x="307589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1" name="Ellipse 20">
            <a:extLst>
              <a:ext uri="{FF2B5EF4-FFF2-40B4-BE49-F238E27FC236}">
                <a16:creationId xmlns:a16="http://schemas.microsoft.com/office/drawing/2014/main" id="{80BCC620-3122-B04E-AE4F-37B7EDC0A63B}"/>
              </a:ext>
            </a:extLst>
          </p:cNvPr>
          <p:cNvSpPr/>
          <p:nvPr/>
        </p:nvSpPr>
        <p:spPr>
          <a:xfrm>
            <a:off x="420183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2" name="Ellipse 21">
            <a:extLst>
              <a:ext uri="{FF2B5EF4-FFF2-40B4-BE49-F238E27FC236}">
                <a16:creationId xmlns:a16="http://schemas.microsoft.com/office/drawing/2014/main" id="{CA844AB4-8E8B-B04C-9F01-2DABEC20B8CA}"/>
              </a:ext>
            </a:extLst>
          </p:cNvPr>
          <p:cNvSpPr/>
          <p:nvPr/>
        </p:nvSpPr>
        <p:spPr>
          <a:xfrm>
            <a:off x="536872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3" name="Ellipse 22">
            <a:extLst>
              <a:ext uri="{FF2B5EF4-FFF2-40B4-BE49-F238E27FC236}">
                <a16:creationId xmlns:a16="http://schemas.microsoft.com/office/drawing/2014/main" id="{E7C5B11A-BE13-2040-91FA-FDF015AF1CFA}"/>
              </a:ext>
            </a:extLst>
          </p:cNvPr>
          <p:cNvSpPr/>
          <p:nvPr/>
        </p:nvSpPr>
        <p:spPr>
          <a:xfrm>
            <a:off x="6501486"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4" name="Ellipse 23">
            <a:extLst>
              <a:ext uri="{FF2B5EF4-FFF2-40B4-BE49-F238E27FC236}">
                <a16:creationId xmlns:a16="http://schemas.microsoft.com/office/drawing/2014/main" id="{B6C89DDF-7212-3D44-AB65-BC9A0708BC4F}"/>
              </a:ext>
            </a:extLst>
          </p:cNvPr>
          <p:cNvSpPr/>
          <p:nvPr/>
        </p:nvSpPr>
        <p:spPr>
          <a:xfrm>
            <a:off x="7668369"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5" name="Ellipse 24">
            <a:extLst>
              <a:ext uri="{FF2B5EF4-FFF2-40B4-BE49-F238E27FC236}">
                <a16:creationId xmlns:a16="http://schemas.microsoft.com/office/drawing/2014/main" id="{0E53ECD0-9045-854D-BFD9-6B3B07F0FD49}"/>
              </a:ext>
            </a:extLst>
          </p:cNvPr>
          <p:cNvSpPr/>
          <p:nvPr/>
        </p:nvSpPr>
        <p:spPr>
          <a:xfrm>
            <a:off x="8807957"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6" name="Espace réservé du texte 11">
            <a:extLst>
              <a:ext uri="{FF2B5EF4-FFF2-40B4-BE49-F238E27FC236}">
                <a16:creationId xmlns:a16="http://schemas.microsoft.com/office/drawing/2014/main" id="{76C9A1F0-9A5A-334F-BD67-DAB3F3831BCD}"/>
              </a:ext>
            </a:extLst>
          </p:cNvPr>
          <p:cNvSpPr>
            <a:spLocks noGrp="1"/>
          </p:cNvSpPr>
          <p:nvPr>
            <p:ph type="body" sz="quarter" idx="43" hasCustomPrompt="1"/>
          </p:nvPr>
        </p:nvSpPr>
        <p:spPr>
          <a:xfrm>
            <a:off x="1080879"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7" name="Espace réservé du texte 11">
            <a:extLst>
              <a:ext uri="{FF2B5EF4-FFF2-40B4-BE49-F238E27FC236}">
                <a16:creationId xmlns:a16="http://schemas.microsoft.com/office/drawing/2014/main" id="{973219BC-BCC8-954E-8909-5489FA81B962}"/>
              </a:ext>
            </a:extLst>
          </p:cNvPr>
          <p:cNvSpPr>
            <a:spLocks noGrp="1"/>
          </p:cNvSpPr>
          <p:nvPr>
            <p:ph type="body" sz="quarter" idx="44"/>
          </p:nvPr>
        </p:nvSpPr>
        <p:spPr>
          <a:xfrm>
            <a:off x="1080879"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8" name="Espace réservé du texte 11">
            <a:extLst>
              <a:ext uri="{FF2B5EF4-FFF2-40B4-BE49-F238E27FC236}">
                <a16:creationId xmlns:a16="http://schemas.microsoft.com/office/drawing/2014/main" id="{98E45F47-07E0-834E-816F-18778D04438E}"/>
              </a:ext>
            </a:extLst>
          </p:cNvPr>
          <p:cNvSpPr>
            <a:spLocks noGrp="1"/>
          </p:cNvSpPr>
          <p:nvPr>
            <p:ph type="body" sz="quarter" idx="54" hasCustomPrompt="1"/>
          </p:nvPr>
        </p:nvSpPr>
        <p:spPr>
          <a:xfrm>
            <a:off x="1086514"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29" name="Espace réservé du texte 11">
            <a:extLst>
              <a:ext uri="{FF2B5EF4-FFF2-40B4-BE49-F238E27FC236}">
                <a16:creationId xmlns:a16="http://schemas.microsoft.com/office/drawing/2014/main" id="{114CCB68-841F-1C42-A1AD-385808F98FED}"/>
              </a:ext>
            </a:extLst>
          </p:cNvPr>
          <p:cNvSpPr>
            <a:spLocks noGrp="1"/>
          </p:cNvSpPr>
          <p:nvPr>
            <p:ph type="body" sz="quarter" idx="55" hasCustomPrompt="1"/>
          </p:nvPr>
        </p:nvSpPr>
        <p:spPr>
          <a:xfrm>
            <a:off x="3374491"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16C8C022-8B69-2A44-8617-E86C135FB39F}"/>
              </a:ext>
            </a:extLst>
          </p:cNvPr>
          <p:cNvSpPr>
            <a:spLocks noGrp="1"/>
          </p:cNvSpPr>
          <p:nvPr>
            <p:ph type="body" sz="quarter" idx="56"/>
          </p:nvPr>
        </p:nvSpPr>
        <p:spPr>
          <a:xfrm>
            <a:off x="3374491"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1" name="Espace réservé du texte 11">
            <a:extLst>
              <a:ext uri="{FF2B5EF4-FFF2-40B4-BE49-F238E27FC236}">
                <a16:creationId xmlns:a16="http://schemas.microsoft.com/office/drawing/2014/main" id="{168AC9FB-BDB1-CA4B-A57F-3F74614418E1}"/>
              </a:ext>
            </a:extLst>
          </p:cNvPr>
          <p:cNvSpPr>
            <a:spLocks noGrp="1"/>
          </p:cNvSpPr>
          <p:nvPr>
            <p:ph type="body" sz="quarter" idx="57" hasCustomPrompt="1"/>
          </p:nvPr>
        </p:nvSpPr>
        <p:spPr>
          <a:xfrm>
            <a:off x="3380126"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3" name="Espace réservé du texte 11">
            <a:extLst>
              <a:ext uri="{FF2B5EF4-FFF2-40B4-BE49-F238E27FC236}">
                <a16:creationId xmlns:a16="http://schemas.microsoft.com/office/drawing/2014/main" id="{0034F31B-9D5F-A246-8F62-26EF26F26C6A}"/>
              </a:ext>
            </a:extLst>
          </p:cNvPr>
          <p:cNvSpPr>
            <a:spLocks noGrp="1"/>
          </p:cNvSpPr>
          <p:nvPr>
            <p:ph type="body" sz="quarter" idx="58" hasCustomPrompt="1"/>
          </p:nvPr>
        </p:nvSpPr>
        <p:spPr>
          <a:xfrm>
            <a:off x="5677293"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A3A207EA-3134-3A4E-9D64-593FC7508846}"/>
              </a:ext>
            </a:extLst>
          </p:cNvPr>
          <p:cNvSpPr>
            <a:spLocks noGrp="1"/>
          </p:cNvSpPr>
          <p:nvPr>
            <p:ph type="body" sz="quarter" idx="59"/>
          </p:nvPr>
        </p:nvSpPr>
        <p:spPr>
          <a:xfrm>
            <a:off x="5677293"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5" name="Espace réservé du texte 11">
            <a:extLst>
              <a:ext uri="{FF2B5EF4-FFF2-40B4-BE49-F238E27FC236}">
                <a16:creationId xmlns:a16="http://schemas.microsoft.com/office/drawing/2014/main" id="{0D3A4445-847F-EA46-BF26-534E13FCF291}"/>
              </a:ext>
            </a:extLst>
          </p:cNvPr>
          <p:cNvSpPr>
            <a:spLocks noGrp="1"/>
          </p:cNvSpPr>
          <p:nvPr>
            <p:ph type="body" sz="quarter" idx="60" hasCustomPrompt="1"/>
          </p:nvPr>
        </p:nvSpPr>
        <p:spPr>
          <a:xfrm>
            <a:off x="5682928"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6" name="Espace réservé du texte 11">
            <a:extLst>
              <a:ext uri="{FF2B5EF4-FFF2-40B4-BE49-F238E27FC236}">
                <a16:creationId xmlns:a16="http://schemas.microsoft.com/office/drawing/2014/main" id="{CE389440-DE87-EB46-B257-BF58DF842422}"/>
              </a:ext>
            </a:extLst>
          </p:cNvPr>
          <p:cNvSpPr>
            <a:spLocks noGrp="1"/>
          </p:cNvSpPr>
          <p:nvPr>
            <p:ph type="body" sz="quarter" idx="61" hasCustomPrompt="1"/>
          </p:nvPr>
        </p:nvSpPr>
        <p:spPr>
          <a:xfrm>
            <a:off x="7964726"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7" name="Espace réservé du texte 11">
            <a:extLst>
              <a:ext uri="{FF2B5EF4-FFF2-40B4-BE49-F238E27FC236}">
                <a16:creationId xmlns:a16="http://schemas.microsoft.com/office/drawing/2014/main" id="{2489BE33-9282-A346-B01B-F5ABE6CB33CE}"/>
              </a:ext>
            </a:extLst>
          </p:cNvPr>
          <p:cNvSpPr>
            <a:spLocks noGrp="1"/>
          </p:cNvSpPr>
          <p:nvPr>
            <p:ph type="body" sz="quarter" idx="62"/>
          </p:nvPr>
        </p:nvSpPr>
        <p:spPr>
          <a:xfrm>
            <a:off x="7964726"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8" name="Espace réservé du texte 11">
            <a:extLst>
              <a:ext uri="{FF2B5EF4-FFF2-40B4-BE49-F238E27FC236}">
                <a16:creationId xmlns:a16="http://schemas.microsoft.com/office/drawing/2014/main" id="{879AE8C4-67E6-B640-B3AB-CD743A2DA889}"/>
              </a:ext>
            </a:extLst>
          </p:cNvPr>
          <p:cNvSpPr>
            <a:spLocks noGrp="1"/>
          </p:cNvSpPr>
          <p:nvPr>
            <p:ph type="body" sz="quarter" idx="63" hasCustomPrompt="1"/>
          </p:nvPr>
        </p:nvSpPr>
        <p:spPr>
          <a:xfrm>
            <a:off x="7970361"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A491B28C-9612-B24C-8D0B-8F874867E6A4}"/>
              </a:ext>
            </a:extLst>
          </p:cNvPr>
          <p:cNvSpPr>
            <a:spLocks noGrp="1"/>
          </p:cNvSpPr>
          <p:nvPr>
            <p:ph type="body" sz="quarter" idx="64" hasCustomPrompt="1"/>
          </p:nvPr>
        </p:nvSpPr>
        <p:spPr>
          <a:xfrm>
            <a:off x="2214273"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67D0C232-5D84-CB4E-8661-D95A443F1795}"/>
              </a:ext>
            </a:extLst>
          </p:cNvPr>
          <p:cNvSpPr>
            <a:spLocks noGrp="1"/>
          </p:cNvSpPr>
          <p:nvPr>
            <p:ph type="body" sz="quarter" idx="65"/>
          </p:nvPr>
        </p:nvSpPr>
        <p:spPr>
          <a:xfrm>
            <a:off x="2214273"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1" name="Espace réservé du texte 11">
            <a:extLst>
              <a:ext uri="{FF2B5EF4-FFF2-40B4-BE49-F238E27FC236}">
                <a16:creationId xmlns:a16="http://schemas.microsoft.com/office/drawing/2014/main" id="{7A0E7A3D-37AB-9049-BE5D-D0B6B4493B21}"/>
              </a:ext>
            </a:extLst>
          </p:cNvPr>
          <p:cNvSpPr>
            <a:spLocks noGrp="1"/>
          </p:cNvSpPr>
          <p:nvPr>
            <p:ph type="body" sz="quarter" idx="66" hasCustomPrompt="1"/>
          </p:nvPr>
        </p:nvSpPr>
        <p:spPr>
          <a:xfrm>
            <a:off x="2219908"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2" name="Espace réservé du texte 11">
            <a:extLst>
              <a:ext uri="{FF2B5EF4-FFF2-40B4-BE49-F238E27FC236}">
                <a16:creationId xmlns:a16="http://schemas.microsoft.com/office/drawing/2014/main" id="{EBA3E567-0B13-8D43-967E-97B200FF549D}"/>
              </a:ext>
            </a:extLst>
          </p:cNvPr>
          <p:cNvSpPr>
            <a:spLocks noGrp="1"/>
          </p:cNvSpPr>
          <p:nvPr>
            <p:ph type="body" sz="quarter" idx="67" hasCustomPrompt="1"/>
          </p:nvPr>
        </p:nvSpPr>
        <p:spPr>
          <a:xfrm>
            <a:off x="4507885"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3" name="Espace réservé du texte 11">
            <a:extLst>
              <a:ext uri="{FF2B5EF4-FFF2-40B4-BE49-F238E27FC236}">
                <a16:creationId xmlns:a16="http://schemas.microsoft.com/office/drawing/2014/main" id="{5D956A0C-356D-8443-B728-152DF095E3F8}"/>
              </a:ext>
            </a:extLst>
          </p:cNvPr>
          <p:cNvSpPr>
            <a:spLocks noGrp="1"/>
          </p:cNvSpPr>
          <p:nvPr>
            <p:ph type="body" sz="quarter" idx="68"/>
          </p:nvPr>
        </p:nvSpPr>
        <p:spPr>
          <a:xfrm>
            <a:off x="4507885"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4" name="Espace réservé du texte 11">
            <a:extLst>
              <a:ext uri="{FF2B5EF4-FFF2-40B4-BE49-F238E27FC236}">
                <a16:creationId xmlns:a16="http://schemas.microsoft.com/office/drawing/2014/main" id="{2E6235BE-2217-3742-9359-4B3A9CB133FD}"/>
              </a:ext>
            </a:extLst>
          </p:cNvPr>
          <p:cNvSpPr>
            <a:spLocks noGrp="1"/>
          </p:cNvSpPr>
          <p:nvPr>
            <p:ph type="body" sz="quarter" idx="69" hasCustomPrompt="1"/>
          </p:nvPr>
        </p:nvSpPr>
        <p:spPr>
          <a:xfrm>
            <a:off x="4513520"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5" name="Espace réservé du texte 11">
            <a:extLst>
              <a:ext uri="{FF2B5EF4-FFF2-40B4-BE49-F238E27FC236}">
                <a16:creationId xmlns:a16="http://schemas.microsoft.com/office/drawing/2014/main" id="{01916674-CC91-BD4D-B1C5-29FB1457947A}"/>
              </a:ext>
            </a:extLst>
          </p:cNvPr>
          <p:cNvSpPr>
            <a:spLocks noGrp="1"/>
          </p:cNvSpPr>
          <p:nvPr>
            <p:ph type="body" sz="quarter" idx="70" hasCustomPrompt="1"/>
          </p:nvPr>
        </p:nvSpPr>
        <p:spPr>
          <a:xfrm>
            <a:off x="6810687"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6" name="Espace réservé du texte 11">
            <a:extLst>
              <a:ext uri="{FF2B5EF4-FFF2-40B4-BE49-F238E27FC236}">
                <a16:creationId xmlns:a16="http://schemas.microsoft.com/office/drawing/2014/main" id="{E8F933B9-4D83-2E4C-AE15-A6CE020C21B3}"/>
              </a:ext>
            </a:extLst>
          </p:cNvPr>
          <p:cNvSpPr>
            <a:spLocks noGrp="1"/>
          </p:cNvSpPr>
          <p:nvPr>
            <p:ph type="body" sz="quarter" idx="71"/>
          </p:nvPr>
        </p:nvSpPr>
        <p:spPr>
          <a:xfrm>
            <a:off x="6810687"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47" name="Espace réservé du texte 11">
            <a:extLst>
              <a:ext uri="{FF2B5EF4-FFF2-40B4-BE49-F238E27FC236}">
                <a16:creationId xmlns:a16="http://schemas.microsoft.com/office/drawing/2014/main" id="{8FFAB80C-7615-4940-9153-D8B89D886BEC}"/>
              </a:ext>
            </a:extLst>
          </p:cNvPr>
          <p:cNvSpPr>
            <a:spLocks noGrp="1"/>
          </p:cNvSpPr>
          <p:nvPr>
            <p:ph type="body" sz="quarter" idx="72" hasCustomPrompt="1"/>
          </p:nvPr>
        </p:nvSpPr>
        <p:spPr>
          <a:xfrm>
            <a:off x="6816322"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8" name="Espace réservé du texte 11">
            <a:extLst>
              <a:ext uri="{FF2B5EF4-FFF2-40B4-BE49-F238E27FC236}">
                <a16:creationId xmlns:a16="http://schemas.microsoft.com/office/drawing/2014/main" id="{8A4E1022-1A67-8242-ABC5-D84304DC2A01}"/>
              </a:ext>
            </a:extLst>
          </p:cNvPr>
          <p:cNvSpPr>
            <a:spLocks noGrp="1"/>
          </p:cNvSpPr>
          <p:nvPr>
            <p:ph type="body" sz="quarter" idx="73" hasCustomPrompt="1"/>
          </p:nvPr>
        </p:nvSpPr>
        <p:spPr>
          <a:xfrm>
            <a:off x="9098120"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9" name="Espace réservé du texte 11">
            <a:extLst>
              <a:ext uri="{FF2B5EF4-FFF2-40B4-BE49-F238E27FC236}">
                <a16:creationId xmlns:a16="http://schemas.microsoft.com/office/drawing/2014/main" id="{3E3EE754-5EC6-C840-8CFB-013CEB95C469}"/>
              </a:ext>
            </a:extLst>
          </p:cNvPr>
          <p:cNvSpPr>
            <a:spLocks noGrp="1"/>
          </p:cNvSpPr>
          <p:nvPr>
            <p:ph type="body" sz="quarter" idx="74"/>
          </p:nvPr>
        </p:nvSpPr>
        <p:spPr>
          <a:xfrm>
            <a:off x="9098120"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50" name="Espace réservé du texte 11">
            <a:extLst>
              <a:ext uri="{FF2B5EF4-FFF2-40B4-BE49-F238E27FC236}">
                <a16:creationId xmlns:a16="http://schemas.microsoft.com/office/drawing/2014/main" id="{2108E387-EA62-8D47-BA96-C06479EA6FDB}"/>
              </a:ext>
            </a:extLst>
          </p:cNvPr>
          <p:cNvSpPr>
            <a:spLocks noGrp="1"/>
          </p:cNvSpPr>
          <p:nvPr>
            <p:ph type="body" sz="quarter" idx="75" hasCustomPrompt="1"/>
          </p:nvPr>
        </p:nvSpPr>
        <p:spPr>
          <a:xfrm>
            <a:off x="9103755"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1" name="Espace réservé du numéro de diapositive 3">
            <a:extLst>
              <a:ext uri="{FF2B5EF4-FFF2-40B4-BE49-F238E27FC236}">
                <a16:creationId xmlns:a16="http://schemas.microsoft.com/office/drawing/2014/main" id="{E8A3C185-4782-A44E-82B6-F1ACF4E0693D}"/>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Tree>
    <p:extLst>
      <p:ext uri="{BB962C8B-B14F-4D97-AF65-F5344CB8AC3E}">
        <p14:creationId xmlns:p14="http://schemas.microsoft.com/office/powerpoint/2010/main" val="3229176602"/>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p:cSld name="Timeline_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CF333-90EC-4E4A-959E-B1C568F7BDAB}"/>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4BD2C8B6-C388-B64B-AA0F-B591091182F9}"/>
              </a:ext>
            </a:extLst>
          </p:cNvPr>
          <p:cNvSpPr>
            <a:spLocks noGrp="1"/>
          </p:cNvSpPr>
          <p:nvPr>
            <p:ph type="ftr" sz="quarter" idx="10"/>
          </p:nvPr>
        </p:nvSpPr>
        <p:spPr/>
        <p:txBody>
          <a:bodyPr/>
          <a:lstStyle/>
          <a:p>
            <a:r>
              <a:rPr lang="fr-FR"/>
              <a:t>JEUX OLYMPIQUES ET PARALYMPIQUES DE PARIS 2024 | 7 JUILLET 2024</a:t>
            </a:r>
          </a:p>
        </p:txBody>
      </p:sp>
      <p:sp>
        <p:nvSpPr>
          <p:cNvPr id="5" name="Espace réservé du texte 3">
            <a:extLst>
              <a:ext uri="{FF2B5EF4-FFF2-40B4-BE49-F238E27FC236}">
                <a16:creationId xmlns:a16="http://schemas.microsoft.com/office/drawing/2014/main" id="{2058B1FF-9E61-1E45-BFED-A106BAC58A2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D9D444E3-CA77-F14A-BFF4-5C31B2CC9E75}"/>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9BC772D1-B624-DE4A-8476-A30BDDBE227C}"/>
              </a:ext>
            </a:extLst>
          </p:cNvPr>
          <p:cNvSpPr/>
          <p:nvPr/>
        </p:nvSpPr>
        <p:spPr>
          <a:xfrm>
            <a:off x="0" y="3884660"/>
            <a:ext cx="12192001" cy="3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grpSp>
        <p:nvGrpSpPr>
          <p:cNvPr id="8" name="Groupe 7">
            <a:extLst>
              <a:ext uri="{FF2B5EF4-FFF2-40B4-BE49-F238E27FC236}">
                <a16:creationId xmlns:a16="http://schemas.microsoft.com/office/drawing/2014/main" id="{F14DB88F-5D31-D243-A5A1-59456DBEFB59}"/>
              </a:ext>
            </a:extLst>
          </p:cNvPr>
          <p:cNvGrpSpPr/>
          <p:nvPr/>
        </p:nvGrpSpPr>
        <p:grpSpPr>
          <a:xfrm>
            <a:off x="645617" y="3903981"/>
            <a:ext cx="11187283" cy="247234"/>
            <a:chOff x="645596" y="3157344"/>
            <a:chExt cx="11186404" cy="543312"/>
          </a:xfrm>
        </p:grpSpPr>
        <p:cxnSp>
          <p:nvCxnSpPr>
            <p:cNvPr id="10" name="Connecteur droit 9">
              <a:extLst>
                <a:ext uri="{FF2B5EF4-FFF2-40B4-BE49-F238E27FC236}">
                  <a16:creationId xmlns:a16="http://schemas.microsoft.com/office/drawing/2014/main" id="{E1535069-5688-1D4B-AE13-7A4F803E0009}"/>
                </a:ext>
              </a:extLst>
            </p:cNvPr>
            <p:cNvCxnSpPr>
              <a:cxnSpLocks/>
            </p:cNvCxnSpPr>
            <p:nvPr/>
          </p:nvCxnSpPr>
          <p:spPr>
            <a:xfrm>
              <a:off x="11832000"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60F823F-D2F6-CE4C-98EC-254E2508B05C}"/>
                </a:ext>
              </a:extLst>
            </p:cNvPr>
            <p:cNvCxnSpPr>
              <a:cxnSpLocks/>
            </p:cNvCxnSpPr>
            <p:nvPr/>
          </p:nvCxnSpPr>
          <p:spPr>
            <a:xfrm>
              <a:off x="18885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AA98F10-60C5-704D-8C62-C5F43F030A9C}"/>
                </a:ext>
              </a:extLst>
            </p:cNvPr>
            <p:cNvCxnSpPr>
              <a:cxnSpLocks/>
            </p:cNvCxnSpPr>
            <p:nvPr/>
          </p:nvCxnSpPr>
          <p:spPr>
            <a:xfrm>
              <a:off x="31314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93BD53C-04F2-B24D-AA91-1FB6343AD693}"/>
                </a:ext>
              </a:extLst>
            </p:cNvPr>
            <p:cNvCxnSpPr>
              <a:cxnSpLocks/>
            </p:cNvCxnSpPr>
            <p:nvPr/>
          </p:nvCxnSpPr>
          <p:spPr>
            <a:xfrm>
              <a:off x="43743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92B08A5-4482-ED43-8AE4-490A8993C396}"/>
                </a:ext>
              </a:extLst>
            </p:cNvPr>
            <p:cNvCxnSpPr>
              <a:cxnSpLocks/>
            </p:cNvCxnSpPr>
            <p:nvPr/>
          </p:nvCxnSpPr>
          <p:spPr>
            <a:xfrm>
              <a:off x="56173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91DD70E-1A26-B246-A807-B26FE45CC923}"/>
                </a:ext>
              </a:extLst>
            </p:cNvPr>
            <p:cNvCxnSpPr>
              <a:cxnSpLocks/>
            </p:cNvCxnSpPr>
            <p:nvPr/>
          </p:nvCxnSpPr>
          <p:spPr>
            <a:xfrm>
              <a:off x="68602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A95193F-6270-D94D-AE1F-E6FE48E6BAF6}"/>
                </a:ext>
              </a:extLst>
            </p:cNvPr>
            <p:cNvCxnSpPr>
              <a:cxnSpLocks/>
            </p:cNvCxnSpPr>
            <p:nvPr/>
          </p:nvCxnSpPr>
          <p:spPr>
            <a:xfrm>
              <a:off x="81031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0335F83-5B10-8546-9812-0E417731C85D}"/>
                </a:ext>
              </a:extLst>
            </p:cNvPr>
            <p:cNvCxnSpPr>
              <a:cxnSpLocks/>
            </p:cNvCxnSpPr>
            <p:nvPr/>
          </p:nvCxnSpPr>
          <p:spPr>
            <a:xfrm>
              <a:off x="93461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69B00FF-A709-734E-88BF-07B176CBE661}"/>
                </a:ext>
              </a:extLst>
            </p:cNvPr>
            <p:cNvCxnSpPr>
              <a:cxnSpLocks/>
            </p:cNvCxnSpPr>
            <p:nvPr/>
          </p:nvCxnSpPr>
          <p:spPr>
            <a:xfrm>
              <a:off x="105890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0409BF3-5B3D-2941-800E-5DC8296D00C6}"/>
                </a:ext>
              </a:extLst>
            </p:cNvPr>
            <p:cNvCxnSpPr>
              <a:cxnSpLocks/>
            </p:cNvCxnSpPr>
            <p:nvPr/>
          </p:nvCxnSpPr>
          <p:spPr>
            <a:xfrm>
              <a:off x="6455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Espace réservé du texte 11">
            <a:extLst>
              <a:ext uri="{FF2B5EF4-FFF2-40B4-BE49-F238E27FC236}">
                <a16:creationId xmlns:a16="http://schemas.microsoft.com/office/drawing/2014/main" id="{BE252CE1-1F95-EE47-8B6A-5AE91C30B736}"/>
              </a:ext>
            </a:extLst>
          </p:cNvPr>
          <p:cNvSpPr>
            <a:spLocks noGrp="1"/>
          </p:cNvSpPr>
          <p:nvPr>
            <p:ph type="body" sz="quarter" idx="55" hasCustomPrompt="1"/>
          </p:nvPr>
        </p:nvSpPr>
        <p:spPr>
          <a:xfrm>
            <a:off x="20198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0" name="Espace réservé du texte 11">
            <a:extLst>
              <a:ext uri="{FF2B5EF4-FFF2-40B4-BE49-F238E27FC236}">
                <a16:creationId xmlns:a16="http://schemas.microsoft.com/office/drawing/2014/main" id="{3DC24312-0A1F-3849-962F-1CDD229E448B}"/>
              </a:ext>
            </a:extLst>
          </p:cNvPr>
          <p:cNvSpPr>
            <a:spLocks noGrp="1"/>
          </p:cNvSpPr>
          <p:nvPr>
            <p:ph type="body" sz="quarter" idx="56"/>
          </p:nvPr>
        </p:nvSpPr>
        <p:spPr>
          <a:xfrm>
            <a:off x="20198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1" name="Espace réservé du texte 11">
            <a:extLst>
              <a:ext uri="{FF2B5EF4-FFF2-40B4-BE49-F238E27FC236}">
                <a16:creationId xmlns:a16="http://schemas.microsoft.com/office/drawing/2014/main" id="{A3E70506-7582-E345-AD2C-3F323ABC99A8}"/>
              </a:ext>
            </a:extLst>
          </p:cNvPr>
          <p:cNvSpPr>
            <a:spLocks noGrp="1"/>
          </p:cNvSpPr>
          <p:nvPr>
            <p:ph type="body" sz="quarter" idx="57" hasCustomPrompt="1"/>
          </p:nvPr>
        </p:nvSpPr>
        <p:spPr>
          <a:xfrm>
            <a:off x="7126065"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2" name="Espace réservé du texte 11">
            <a:extLst>
              <a:ext uri="{FF2B5EF4-FFF2-40B4-BE49-F238E27FC236}">
                <a16:creationId xmlns:a16="http://schemas.microsoft.com/office/drawing/2014/main" id="{E5F551AE-0054-4A4B-A643-A1CAE7B41C05}"/>
              </a:ext>
            </a:extLst>
          </p:cNvPr>
          <p:cNvSpPr>
            <a:spLocks noGrp="1"/>
          </p:cNvSpPr>
          <p:nvPr>
            <p:ph type="body" sz="quarter" idx="58"/>
          </p:nvPr>
        </p:nvSpPr>
        <p:spPr>
          <a:xfrm>
            <a:off x="7126065"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3" name="Espace réservé du texte 11">
            <a:extLst>
              <a:ext uri="{FF2B5EF4-FFF2-40B4-BE49-F238E27FC236}">
                <a16:creationId xmlns:a16="http://schemas.microsoft.com/office/drawing/2014/main" id="{0E9D2703-B3BB-B64A-ABEE-BD2CE1E627AB}"/>
              </a:ext>
            </a:extLst>
          </p:cNvPr>
          <p:cNvSpPr>
            <a:spLocks noGrp="1"/>
          </p:cNvSpPr>
          <p:nvPr>
            <p:ph type="body" sz="quarter" idx="59" hasCustomPrompt="1"/>
          </p:nvPr>
        </p:nvSpPr>
        <p:spPr>
          <a:xfrm>
            <a:off x="96535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4" name="Espace réservé du texte 11">
            <a:extLst>
              <a:ext uri="{FF2B5EF4-FFF2-40B4-BE49-F238E27FC236}">
                <a16:creationId xmlns:a16="http://schemas.microsoft.com/office/drawing/2014/main" id="{A491C22F-02B1-604E-B0DD-F30EB524781D}"/>
              </a:ext>
            </a:extLst>
          </p:cNvPr>
          <p:cNvSpPr>
            <a:spLocks noGrp="1"/>
          </p:cNvSpPr>
          <p:nvPr>
            <p:ph type="body" sz="quarter" idx="60"/>
          </p:nvPr>
        </p:nvSpPr>
        <p:spPr>
          <a:xfrm>
            <a:off x="96535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5" name="Espace réservé du texte 11">
            <a:extLst>
              <a:ext uri="{FF2B5EF4-FFF2-40B4-BE49-F238E27FC236}">
                <a16:creationId xmlns:a16="http://schemas.microsoft.com/office/drawing/2014/main" id="{18011A93-DE71-4346-8141-36EC66EA8215}"/>
              </a:ext>
            </a:extLst>
          </p:cNvPr>
          <p:cNvSpPr>
            <a:spLocks noGrp="1"/>
          </p:cNvSpPr>
          <p:nvPr>
            <p:ph type="body" sz="quarter" idx="63" hasCustomPrompt="1"/>
          </p:nvPr>
        </p:nvSpPr>
        <p:spPr>
          <a:xfrm>
            <a:off x="330407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6" name="Espace réservé du texte 11">
            <a:extLst>
              <a:ext uri="{FF2B5EF4-FFF2-40B4-BE49-F238E27FC236}">
                <a16:creationId xmlns:a16="http://schemas.microsoft.com/office/drawing/2014/main" id="{1F9DC6CB-FC60-6D4D-9232-07786816255D}"/>
              </a:ext>
            </a:extLst>
          </p:cNvPr>
          <p:cNvSpPr>
            <a:spLocks noGrp="1"/>
          </p:cNvSpPr>
          <p:nvPr>
            <p:ph type="body" sz="quarter" idx="64"/>
          </p:nvPr>
        </p:nvSpPr>
        <p:spPr>
          <a:xfrm>
            <a:off x="3304079"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7" name="Espace réservé du texte 11">
            <a:extLst>
              <a:ext uri="{FF2B5EF4-FFF2-40B4-BE49-F238E27FC236}">
                <a16:creationId xmlns:a16="http://schemas.microsoft.com/office/drawing/2014/main" id="{4C666A58-7DBC-FA44-8C8E-633812E4DD77}"/>
              </a:ext>
            </a:extLst>
          </p:cNvPr>
          <p:cNvSpPr>
            <a:spLocks noGrp="1"/>
          </p:cNvSpPr>
          <p:nvPr>
            <p:ph type="body" sz="quarter" idx="65" hasCustomPrompt="1"/>
          </p:nvPr>
        </p:nvSpPr>
        <p:spPr>
          <a:xfrm>
            <a:off x="587261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8" name="Espace réservé du texte 11">
            <a:extLst>
              <a:ext uri="{FF2B5EF4-FFF2-40B4-BE49-F238E27FC236}">
                <a16:creationId xmlns:a16="http://schemas.microsoft.com/office/drawing/2014/main" id="{53D81041-2AB1-EB4E-B7A7-AE930E234669}"/>
              </a:ext>
            </a:extLst>
          </p:cNvPr>
          <p:cNvSpPr>
            <a:spLocks noGrp="1"/>
          </p:cNvSpPr>
          <p:nvPr>
            <p:ph type="body" sz="quarter" idx="66"/>
          </p:nvPr>
        </p:nvSpPr>
        <p:spPr>
          <a:xfrm>
            <a:off x="5872619" y="5065921"/>
            <a:ext cx="1793079" cy="1079999"/>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29" name="Espace réservé du texte 11">
            <a:extLst>
              <a:ext uri="{FF2B5EF4-FFF2-40B4-BE49-F238E27FC236}">
                <a16:creationId xmlns:a16="http://schemas.microsoft.com/office/drawing/2014/main" id="{6DD3A39F-911C-5542-AA97-AACF5D33E9A6}"/>
              </a:ext>
            </a:extLst>
          </p:cNvPr>
          <p:cNvSpPr>
            <a:spLocks noGrp="1"/>
          </p:cNvSpPr>
          <p:nvPr>
            <p:ph type="body" sz="quarter" idx="67" hasCustomPrompt="1"/>
          </p:nvPr>
        </p:nvSpPr>
        <p:spPr>
          <a:xfrm>
            <a:off x="8410335"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7B1E4E51-99B6-F44B-AD11-CFFFA637A994}"/>
              </a:ext>
            </a:extLst>
          </p:cNvPr>
          <p:cNvSpPr>
            <a:spLocks noGrp="1"/>
          </p:cNvSpPr>
          <p:nvPr>
            <p:ph type="body" sz="quarter" idx="68"/>
          </p:nvPr>
        </p:nvSpPr>
        <p:spPr>
          <a:xfrm>
            <a:off x="8410335"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1" name="Espace réservé du texte 11">
            <a:extLst>
              <a:ext uri="{FF2B5EF4-FFF2-40B4-BE49-F238E27FC236}">
                <a16:creationId xmlns:a16="http://schemas.microsoft.com/office/drawing/2014/main" id="{207B9924-62D1-3647-A1A8-08C760242CCD}"/>
              </a:ext>
            </a:extLst>
          </p:cNvPr>
          <p:cNvSpPr>
            <a:spLocks noGrp="1"/>
          </p:cNvSpPr>
          <p:nvPr>
            <p:ph type="body" sz="quarter" idx="70" hasCustomPrompt="1"/>
          </p:nvPr>
        </p:nvSpPr>
        <p:spPr>
          <a:xfrm>
            <a:off x="4527444"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2" name="Espace réservé du texte 11">
            <a:extLst>
              <a:ext uri="{FF2B5EF4-FFF2-40B4-BE49-F238E27FC236}">
                <a16:creationId xmlns:a16="http://schemas.microsoft.com/office/drawing/2014/main" id="{B067D429-2981-464D-9B57-8E84FE73B0D7}"/>
              </a:ext>
            </a:extLst>
          </p:cNvPr>
          <p:cNvSpPr>
            <a:spLocks noGrp="1"/>
          </p:cNvSpPr>
          <p:nvPr>
            <p:ph type="body" sz="quarter" idx="71"/>
          </p:nvPr>
        </p:nvSpPr>
        <p:spPr>
          <a:xfrm>
            <a:off x="4527444" y="2468778"/>
            <a:ext cx="1793079" cy="1078698"/>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3" name="Espace réservé du texte 11">
            <a:extLst>
              <a:ext uri="{FF2B5EF4-FFF2-40B4-BE49-F238E27FC236}">
                <a16:creationId xmlns:a16="http://schemas.microsoft.com/office/drawing/2014/main" id="{A5EAD38F-59C9-1D42-9D02-86A336A320E7}"/>
              </a:ext>
            </a:extLst>
          </p:cNvPr>
          <p:cNvSpPr>
            <a:spLocks noGrp="1"/>
          </p:cNvSpPr>
          <p:nvPr>
            <p:ph type="body" sz="quarter" idx="72" hasCustomPrompt="1"/>
          </p:nvPr>
        </p:nvSpPr>
        <p:spPr>
          <a:xfrm>
            <a:off x="766363"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EA9DB0F2-61AF-EF4E-A21B-391C55656D1E}"/>
              </a:ext>
            </a:extLst>
          </p:cNvPr>
          <p:cNvSpPr>
            <a:spLocks noGrp="1"/>
          </p:cNvSpPr>
          <p:nvPr>
            <p:ph type="body" sz="quarter" idx="73"/>
          </p:nvPr>
        </p:nvSpPr>
        <p:spPr>
          <a:xfrm>
            <a:off x="766363"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r>
              <a:rPr lang="fr-FR"/>
              <a:t>Cliquez pour modifier les styles du texte du masque</a:t>
            </a:r>
          </a:p>
        </p:txBody>
      </p:sp>
      <p:sp>
        <p:nvSpPr>
          <p:cNvPr id="37" name="Espace réservé du numéro de diapositive 3">
            <a:extLst>
              <a:ext uri="{FF2B5EF4-FFF2-40B4-BE49-F238E27FC236}">
                <a16:creationId xmlns:a16="http://schemas.microsoft.com/office/drawing/2014/main" id="{A47D6222-4106-5B4F-A4C1-1C1192242CF6}"/>
              </a:ext>
            </a:extLst>
          </p:cNvPr>
          <p:cNvSpPr>
            <a:spLocks noGrp="1"/>
          </p:cNvSpPr>
          <p:nvPr>
            <p:ph type="sldNum" sz="quarter" idx="11"/>
          </p:nvPr>
        </p:nvSpPr>
        <p:spPr>
          <a:xfrm>
            <a:off x="11663197" y="6500697"/>
            <a:ext cx="352330" cy="376129"/>
          </a:xfrm>
          <a:ln>
            <a:solidFill>
              <a:schemeClr val="tx1"/>
            </a:solidFill>
          </a:ln>
        </p:spPr>
        <p:txBody>
          <a:bodyPr/>
          <a:lstStyle/>
          <a:p>
            <a:fld id="{B0A748EA-4192-4545-B323-8C43BBEE3E97}" type="slidenum">
              <a:rPr lang="fr-FR" smtClean="0"/>
              <a:t>‹N°›</a:t>
            </a:fld>
            <a:endParaRPr lang="fr-FR"/>
          </a:p>
        </p:txBody>
      </p:sp>
    </p:spTree>
    <p:extLst>
      <p:ext uri="{BB962C8B-B14F-4D97-AF65-F5344CB8AC3E}">
        <p14:creationId xmlns:p14="http://schemas.microsoft.com/office/powerpoint/2010/main" val="755371387"/>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Timeline noir_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690DA7C-16AC-CA44-8A7A-DB23B8BA867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178D5769-9256-2144-AFF6-8B1D21B3B92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6" name="Espace réservé de la date 14">
            <a:extLst>
              <a:ext uri="{FF2B5EF4-FFF2-40B4-BE49-F238E27FC236}">
                <a16:creationId xmlns:a16="http://schemas.microsoft.com/office/drawing/2014/main" id="{5DC60659-8032-3A46-881E-6F2AE3E4F17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8">
            <a:extLst>
              <a:ext uri="{FF2B5EF4-FFF2-40B4-BE49-F238E27FC236}">
                <a16:creationId xmlns:a16="http://schemas.microsoft.com/office/drawing/2014/main" id="{2C7C3B86-8920-6B4A-898D-61CDC2EE968E}"/>
              </a:ext>
            </a:extLst>
          </p:cNvPr>
          <p:cNvSpPr>
            <a:spLocks noGrp="1"/>
          </p:cNvSpPr>
          <p:nvPr>
            <p:ph type="body" sz="quarter" idx="27" hasCustomPrompt="1"/>
          </p:nvPr>
        </p:nvSpPr>
        <p:spPr>
          <a:xfrm>
            <a:off x="863822"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 name="Espace réservé du texte 18">
            <a:extLst>
              <a:ext uri="{FF2B5EF4-FFF2-40B4-BE49-F238E27FC236}">
                <a16:creationId xmlns:a16="http://schemas.microsoft.com/office/drawing/2014/main" id="{576DA077-AA46-334D-BFA3-2256E63E09A4}"/>
              </a:ext>
            </a:extLst>
          </p:cNvPr>
          <p:cNvSpPr>
            <a:spLocks noGrp="1"/>
          </p:cNvSpPr>
          <p:nvPr>
            <p:ph type="body" sz="quarter" idx="28" hasCustomPrompt="1"/>
          </p:nvPr>
        </p:nvSpPr>
        <p:spPr>
          <a:xfrm>
            <a:off x="2708666"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 name="Espace réservé du texte 18">
            <a:extLst>
              <a:ext uri="{FF2B5EF4-FFF2-40B4-BE49-F238E27FC236}">
                <a16:creationId xmlns:a16="http://schemas.microsoft.com/office/drawing/2014/main" id="{00F44084-028F-E94B-BF1E-94029CCC911F}"/>
              </a:ext>
            </a:extLst>
          </p:cNvPr>
          <p:cNvSpPr>
            <a:spLocks noGrp="1"/>
          </p:cNvSpPr>
          <p:nvPr>
            <p:ph type="body" sz="quarter" idx="29" hasCustomPrompt="1"/>
          </p:nvPr>
        </p:nvSpPr>
        <p:spPr>
          <a:xfrm>
            <a:off x="4553511"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 name="Espace réservé du texte 18">
            <a:extLst>
              <a:ext uri="{FF2B5EF4-FFF2-40B4-BE49-F238E27FC236}">
                <a16:creationId xmlns:a16="http://schemas.microsoft.com/office/drawing/2014/main" id="{C1B2B137-6787-A149-8755-02EE36992A1A}"/>
              </a:ext>
            </a:extLst>
          </p:cNvPr>
          <p:cNvSpPr>
            <a:spLocks noGrp="1"/>
          </p:cNvSpPr>
          <p:nvPr>
            <p:ph type="body" sz="quarter" idx="30" hasCustomPrompt="1"/>
          </p:nvPr>
        </p:nvSpPr>
        <p:spPr>
          <a:xfrm>
            <a:off x="6398355"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 name="Espace réservé du texte 18">
            <a:extLst>
              <a:ext uri="{FF2B5EF4-FFF2-40B4-BE49-F238E27FC236}">
                <a16:creationId xmlns:a16="http://schemas.microsoft.com/office/drawing/2014/main" id="{033BEC90-D85F-0342-9EBB-6167F9C72E1F}"/>
              </a:ext>
            </a:extLst>
          </p:cNvPr>
          <p:cNvSpPr>
            <a:spLocks noGrp="1"/>
          </p:cNvSpPr>
          <p:nvPr>
            <p:ph type="body" sz="quarter" idx="31" hasCustomPrompt="1"/>
          </p:nvPr>
        </p:nvSpPr>
        <p:spPr>
          <a:xfrm>
            <a:off x="8243199"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2" name="Espace réservé du texte 18">
            <a:extLst>
              <a:ext uri="{FF2B5EF4-FFF2-40B4-BE49-F238E27FC236}">
                <a16:creationId xmlns:a16="http://schemas.microsoft.com/office/drawing/2014/main" id="{F74B06DE-DF6B-F14D-AD1D-756DD1C10541}"/>
              </a:ext>
            </a:extLst>
          </p:cNvPr>
          <p:cNvSpPr>
            <a:spLocks noGrp="1"/>
          </p:cNvSpPr>
          <p:nvPr>
            <p:ph type="body" sz="quarter" idx="32" hasCustomPrompt="1"/>
          </p:nvPr>
        </p:nvSpPr>
        <p:spPr>
          <a:xfrm>
            <a:off x="10088044"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3" name="Espace réservé du texte 16">
            <a:extLst>
              <a:ext uri="{FF2B5EF4-FFF2-40B4-BE49-F238E27FC236}">
                <a16:creationId xmlns:a16="http://schemas.microsoft.com/office/drawing/2014/main" id="{3F561549-A1AE-2D42-A839-ECED82C4EF52}"/>
              </a:ext>
            </a:extLst>
          </p:cNvPr>
          <p:cNvSpPr>
            <a:spLocks noGrp="1"/>
          </p:cNvSpPr>
          <p:nvPr>
            <p:ph type="body" sz="quarter" idx="12" hasCustomPrompt="1"/>
          </p:nvPr>
        </p:nvSpPr>
        <p:spPr>
          <a:xfrm>
            <a:off x="560477" y="1657587"/>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B242A732-AD1B-974C-98F1-A29B0738779F}"/>
              </a:ext>
            </a:extLst>
          </p:cNvPr>
          <p:cNvSpPr>
            <a:spLocks noGrp="1"/>
          </p:cNvSpPr>
          <p:nvPr>
            <p:ph type="body" sz="quarter" idx="24" hasCustomPrompt="1"/>
          </p:nvPr>
        </p:nvSpPr>
        <p:spPr>
          <a:xfrm>
            <a:off x="996642"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BC92E3CE-39CD-1E46-BA0B-C9A7B8CF9CAF}"/>
              </a:ext>
            </a:extLst>
          </p:cNvPr>
          <p:cNvSpPr>
            <a:spLocks noGrp="1"/>
          </p:cNvSpPr>
          <p:nvPr>
            <p:ph type="body" sz="quarter" idx="26"/>
          </p:nvPr>
        </p:nvSpPr>
        <p:spPr>
          <a:xfrm>
            <a:off x="996641"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6" name="Connecteur droit 15">
            <a:extLst>
              <a:ext uri="{FF2B5EF4-FFF2-40B4-BE49-F238E27FC236}">
                <a16:creationId xmlns:a16="http://schemas.microsoft.com/office/drawing/2014/main" id="{E3D9F1E1-1E6C-484E-8F1F-9A7258B12498}"/>
              </a:ext>
            </a:extLst>
          </p:cNvPr>
          <p:cNvCxnSpPr>
            <a:cxnSpLocks/>
          </p:cNvCxnSpPr>
          <p:nvPr/>
        </p:nvCxnSpPr>
        <p:spPr>
          <a:xfrm>
            <a:off x="861511"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space réservé du texte 16">
            <a:extLst>
              <a:ext uri="{FF2B5EF4-FFF2-40B4-BE49-F238E27FC236}">
                <a16:creationId xmlns:a16="http://schemas.microsoft.com/office/drawing/2014/main" id="{5FFF2076-4735-E345-8CFF-690531199895}"/>
              </a:ext>
            </a:extLst>
          </p:cNvPr>
          <p:cNvSpPr>
            <a:spLocks noGrp="1"/>
          </p:cNvSpPr>
          <p:nvPr>
            <p:ph type="body" sz="quarter" idx="33" hasCustomPrompt="1"/>
          </p:nvPr>
        </p:nvSpPr>
        <p:spPr>
          <a:xfrm>
            <a:off x="9788005" y="5832685"/>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8" name="Connecteur droit 17">
            <a:extLst>
              <a:ext uri="{FF2B5EF4-FFF2-40B4-BE49-F238E27FC236}">
                <a16:creationId xmlns:a16="http://schemas.microsoft.com/office/drawing/2014/main" id="{611BC915-338D-7B4E-8587-B0F38E6DA7FC}"/>
              </a:ext>
            </a:extLst>
          </p:cNvPr>
          <p:cNvCxnSpPr>
            <a:cxnSpLocks/>
          </p:cNvCxnSpPr>
          <p:nvPr/>
        </p:nvCxnSpPr>
        <p:spPr>
          <a:xfrm>
            <a:off x="1008903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a:extLst>
              <a:ext uri="{FF2B5EF4-FFF2-40B4-BE49-F238E27FC236}">
                <a16:creationId xmlns:a16="http://schemas.microsoft.com/office/drawing/2014/main" id="{44FE8436-F4C6-0B43-9C4E-819FF31EDC70}"/>
              </a:ext>
            </a:extLst>
          </p:cNvPr>
          <p:cNvSpPr>
            <a:spLocks noGrp="1"/>
          </p:cNvSpPr>
          <p:nvPr>
            <p:ph type="body" sz="quarter" idx="34" hasCustomPrompt="1"/>
          </p:nvPr>
        </p:nvSpPr>
        <p:spPr>
          <a:xfrm>
            <a:off x="1022417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93169532-FD05-8D44-B3D1-B9B587D969A5}"/>
              </a:ext>
            </a:extLst>
          </p:cNvPr>
          <p:cNvSpPr>
            <a:spLocks noGrp="1"/>
          </p:cNvSpPr>
          <p:nvPr>
            <p:ph type="body" sz="quarter" idx="35"/>
          </p:nvPr>
        </p:nvSpPr>
        <p:spPr>
          <a:xfrm>
            <a:off x="10224170"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Espace réservé du texte 16">
            <a:extLst>
              <a:ext uri="{FF2B5EF4-FFF2-40B4-BE49-F238E27FC236}">
                <a16:creationId xmlns:a16="http://schemas.microsoft.com/office/drawing/2014/main" id="{1D711BE7-8FB2-E241-A8F4-565B8A90BD9D}"/>
              </a:ext>
            </a:extLst>
          </p:cNvPr>
          <p:cNvSpPr>
            <a:spLocks noGrp="1"/>
          </p:cNvSpPr>
          <p:nvPr>
            <p:ph type="body" sz="quarter" idx="39" hasCustomPrompt="1"/>
          </p:nvPr>
        </p:nvSpPr>
        <p:spPr>
          <a:xfrm>
            <a:off x="4254161" y="1657587"/>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2" name="Espace réservé du texte 18">
            <a:extLst>
              <a:ext uri="{FF2B5EF4-FFF2-40B4-BE49-F238E27FC236}">
                <a16:creationId xmlns:a16="http://schemas.microsoft.com/office/drawing/2014/main" id="{44B45706-DB8E-ED4E-93A1-593A86EF675B}"/>
              </a:ext>
            </a:extLst>
          </p:cNvPr>
          <p:cNvSpPr>
            <a:spLocks noGrp="1"/>
          </p:cNvSpPr>
          <p:nvPr>
            <p:ph type="body" sz="quarter" idx="40" hasCustomPrompt="1"/>
          </p:nvPr>
        </p:nvSpPr>
        <p:spPr>
          <a:xfrm>
            <a:off x="4690325"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078C4FD-819E-2B42-9641-E040F6C4D6FE}"/>
              </a:ext>
            </a:extLst>
          </p:cNvPr>
          <p:cNvSpPr>
            <a:spLocks noGrp="1"/>
          </p:cNvSpPr>
          <p:nvPr>
            <p:ph type="body" sz="quarter" idx="41"/>
          </p:nvPr>
        </p:nvSpPr>
        <p:spPr>
          <a:xfrm>
            <a:off x="4690325"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4" name="Connecteur droit 23">
            <a:extLst>
              <a:ext uri="{FF2B5EF4-FFF2-40B4-BE49-F238E27FC236}">
                <a16:creationId xmlns:a16="http://schemas.microsoft.com/office/drawing/2014/main" id="{9441DD3F-435B-B24D-A962-A92F2070AFDF}"/>
              </a:ext>
            </a:extLst>
          </p:cNvPr>
          <p:cNvCxnSpPr>
            <a:cxnSpLocks/>
          </p:cNvCxnSpPr>
          <p:nvPr/>
        </p:nvCxnSpPr>
        <p:spPr>
          <a:xfrm>
            <a:off x="4555194"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1FF2C7C9-B36A-CC4F-A506-747DCCF5EFCC}"/>
              </a:ext>
            </a:extLst>
          </p:cNvPr>
          <p:cNvSpPr>
            <a:spLocks noGrp="1"/>
          </p:cNvSpPr>
          <p:nvPr>
            <p:ph type="body" sz="quarter" idx="45" hasCustomPrompt="1"/>
          </p:nvPr>
        </p:nvSpPr>
        <p:spPr>
          <a:xfrm>
            <a:off x="7947844" y="1657587"/>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6" name="Espace réservé du texte 18">
            <a:extLst>
              <a:ext uri="{FF2B5EF4-FFF2-40B4-BE49-F238E27FC236}">
                <a16:creationId xmlns:a16="http://schemas.microsoft.com/office/drawing/2014/main" id="{43BAB511-C71A-2B4E-A5C3-4FEC0E22FDE3}"/>
              </a:ext>
            </a:extLst>
          </p:cNvPr>
          <p:cNvSpPr>
            <a:spLocks noGrp="1"/>
          </p:cNvSpPr>
          <p:nvPr>
            <p:ph type="body" sz="quarter" idx="46" hasCustomPrompt="1"/>
          </p:nvPr>
        </p:nvSpPr>
        <p:spPr>
          <a:xfrm>
            <a:off x="8384008"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7" name="Espace réservé du texte 21">
            <a:extLst>
              <a:ext uri="{FF2B5EF4-FFF2-40B4-BE49-F238E27FC236}">
                <a16:creationId xmlns:a16="http://schemas.microsoft.com/office/drawing/2014/main" id="{DB73C03E-E432-254A-80ED-A7C38CD8F014}"/>
              </a:ext>
            </a:extLst>
          </p:cNvPr>
          <p:cNvSpPr>
            <a:spLocks noGrp="1"/>
          </p:cNvSpPr>
          <p:nvPr>
            <p:ph type="body" sz="quarter" idx="47"/>
          </p:nvPr>
        </p:nvSpPr>
        <p:spPr>
          <a:xfrm>
            <a:off x="8384008"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8" name="Connecteur droit 27">
            <a:extLst>
              <a:ext uri="{FF2B5EF4-FFF2-40B4-BE49-F238E27FC236}">
                <a16:creationId xmlns:a16="http://schemas.microsoft.com/office/drawing/2014/main" id="{ED79F5D6-355C-6D40-B2D6-C53775054EA4}"/>
              </a:ext>
            </a:extLst>
          </p:cNvPr>
          <p:cNvCxnSpPr>
            <a:cxnSpLocks/>
          </p:cNvCxnSpPr>
          <p:nvPr/>
        </p:nvCxnSpPr>
        <p:spPr>
          <a:xfrm>
            <a:off x="8248877"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Espace réservé du texte 16">
            <a:extLst>
              <a:ext uri="{FF2B5EF4-FFF2-40B4-BE49-F238E27FC236}">
                <a16:creationId xmlns:a16="http://schemas.microsoft.com/office/drawing/2014/main" id="{39D60D94-A820-4549-9D4E-A0864D73F41C}"/>
              </a:ext>
            </a:extLst>
          </p:cNvPr>
          <p:cNvSpPr>
            <a:spLocks noGrp="1"/>
          </p:cNvSpPr>
          <p:nvPr>
            <p:ph type="body" sz="quarter" idx="48" hasCustomPrompt="1"/>
          </p:nvPr>
        </p:nvSpPr>
        <p:spPr>
          <a:xfrm>
            <a:off x="2396415" y="5832685"/>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0" name="Connecteur droit 29">
            <a:extLst>
              <a:ext uri="{FF2B5EF4-FFF2-40B4-BE49-F238E27FC236}">
                <a16:creationId xmlns:a16="http://schemas.microsoft.com/office/drawing/2014/main" id="{B2C8A330-1A7B-CB4D-9CF5-6953F7B1110E}"/>
              </a:ext>
            </a:extLst>
          </p:cNvPr>
          <p:cNvCxnSpPr>
            <a:cxnSpLocks/>
          </p:cNvCxnSpPr>
          <p:nvPr/>
        </p:nvCxnSpPr>
        <p:spPr>
          <a:xfrm>
            <a:off x="269744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space réservé du texte 18">
            <a:extLst>
              <a:ext uri="{FF2B5EF4-FFF2-40B4-BE49-F238E27FC236}">
                <a16:creationId xmlns:a16="http://schemas.microsoft.com/office/drawing/2014/main" id="{CF04B0C2-ACD1-C649-8C59-8483CFC9A8B9}"/>
              </a:ext>
            </a:extLst>
          </p:cNvPr>
          <p:cNvSpPr>
            <a:spLocks noGrp="1"/>
          </p:cNvSpPr>
          <p:nvPr>
            <p:ph type="body" sz="quarter" idx="49" hasCustomPrompt="1"/>
          </p:nvPr>
        </p:nvSpPr>
        <p:spPr>
          <a:xfrm>
            <a:off x="283258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2" name="Espace réservé du texte 21">
            <a:extLst>
              <a:ext uri="{FF2B5EF4-FFF2-40B4-BE49-F238E27FC236}">
                <a16:creationId xmlns:a16="http://schemas.microsoft.com/office/drawing/2014/main" id="{8103A02F-B668-9740-800B-46F22E3723D6}"/>
              </a:ext>
            </a:extLst>
          </p:cNvPr>
          <p:cNvSpPr>
            <a:spLocks noGrp="1"/>
          </p:cNvSpPr>
          <p:nvPr>
            <p:ph type="body" sz="quarter" idx="50"/>
          </p:nvPr>
        </p:nvSpPr>
        <p:spPr>
          <a:xfrm>
            <a:off x="283257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3" name="Espace réservé du texte 16">
            <a:extLst>
              <a:ext uri="{FF2B5EF4-FFF2-40B4-BE49-F238E27FC236}">
                <a16:creationId xmlns:a16="http://schemas.microsoft.com/office/drawing/2014/main" id="{FCA94642-232D-0F4D-B850-1CF649F7756B}"/>
              </a:ext>
            </a:extLst>
          </p:cNvPr>
          <p:cNvSpPr>
            <a:spLocks noGrp="1"/>
          </p:cNvSpPr>
          <p:nvPr>
            <p:ph type="body" sz="quarter" idx="51" hasCustomPrompt="1"/>
          </p:nvPr>
        </p:nvSpPr>
        <p:spPr>
          <a:xfrm>
            <a:off x="6107685" y="5832685"/>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4" name="Connecteur droit 33">
            <a:extLst>
              <a:ext uri="{FF2B5EF4-FFF2-40B4-BE49-F238E27FC236}">
                <a16:creationId xmlns:a16="http://schemas.microsoft.com/office/drawing/2014/main" id="{CF00906B-AD98-2242-889A-566CAEAFBEE2}"/>
              </a:ext>
            </a:extLst>
          </p:cNvPr>
          <p:cNvCxnSpPr>
            <a:cxnSpLocks/>
          </p:cNvCxnSpPr>
          <p:nvPr/>
        </p:nvCxnSpPr>
        <p:spPr>
          <a:xfrm>
            <a:off x="6408718"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Espace réservé du texte 18">
            <a:extLst>
              <a:ext uri="{FF2B5EF4-FFF2-40B4-BE49-F238E27FC236}">
                <a16:creationId xmlns:a16="http://schemas.microsoft.com/office/drawing/2014/main" id="{F0E7FBEC-374C-BA41-AABA-740C47F58B8D}"/>
              </a:ext>
            </a:extLst>
          </p:cNvPr>
          <p:cNvSpPr>
            <a:spLocks noGrp="1"/>
          </p:cNvSpPr>
          <p:nvPr>
            <p:ph type="body" sz="quarter" idx="52" hasCustomPrompt="1"/>
          </p:nvPr>
        </p:nvSpPr>
        <p:spPr>
          <a:xfrm>
            <a:off x="6543849"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6" name="Espace réservé du texte 21">
            <a:extLst>
              <a:ext uri="{FF2B5EF4-FFF2-40B4-BE49-F238E27FC236}">
                <a16:creationId xmlns:a16="http://schemas.microsoft.com/office/drawing/2014/main" id="{160E9F2C-8AC5-214A-A84F-CC7895D7AB6F}"/>
              </a:ext>
            </a:extLst>
          </p:cNvPr>
          <p:cNvSpPr>
            <a:spLocks noGrp="1"/>
          </p:cNvSpPr>
          <p:nvPr>
            <p:ph type="body" sz="quarter" idx="53"/>
          </p:nvPr>
        </p:nvSpPr>
        <p:spPr>
          <a:xfrm>
            <a:off x="654384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7" name="Espace réservé du texte 18">
            <a:extLst>
              <a:ext uri="{FF2B5EF4-FFF2-40B4-BE49-F238E27FC236}">
                <a16:creationId xmlns:a16="http://schemas.microsoft.com/office/drawing/2014/main" id="{D225879B-7A84-F749-BD7A-4A4EE84915AE}"/>
              </a:ext>
            </a:extLst>
          </p:cNvPr>
          <p:cNvSpPr>
            <a:spLocks noGrp="1"/>
          </p:cNvSpPr>
          <p:nvPr>
            <p:ph type="body" sz="quarter" idx="54" hasCustomPrompt="1"/>
          </p:nvPr>
        </p:nvSpPr>
        <p:spPr>
          <a:xfrm>
            <a:off x="863822"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8" name="Espace réservé du texte 18">
            <a:extLst>
              <a:ext uri="{FF2B5EF4-FFF2-40B4-BE49-F238E27FC236}">
                <a16:creationId xmlns:a16="http://schemas.microsoft.com/office/drawing/2014/main" id="{E7643116-0385-4245-AFB7-A787718F4AAE}"/>
              </a:ext>
            </a:extLst>
          </p:cNvPr>
          <p:cNvSpPr>
            <a:spLocks noGrp="1"/>
          </p:cNvSpPr>
          <p:nvPr>
            <p:ph type="body" sz="quarter" idx="55" hasCustomPrompt="1"/>
          </p:nvPr>
        </p:nvSpPr>
        <p:spPr>
          <a:xfrm>
            <a:off x="2708666"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9" name="Espace réservé du texte 18">
            <a:extLst>
              <a:ext uri="{FF2B5EF4-FFF2-40B4-BE49-F238E27FC236}">
                <a16:creationId xmlns:a16="http://schemas.microsoft.com/office/drawing/2014/main" id="{92BF5645-2A07-9C49-ABAA-2FE5B5584B1D}"/>
              </a:ext>
            </a:extLst>
          </p:cNvPr>
          <p:cNvSpPr>
            <a:spLocks noGrp="1"/>
          </p:cNvSpPr>
          <p:nvPr>
            <p:ph type="body" sz="quarter" idx="56" hasCustomPrompt="1"/>
          </p:nvPr>
        </p:nvSpPr>
        <p:spPr>
          <a:xfrm>
            <a:off x="4553511"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0" name="Espace réservé du texte 18">
            <a:extLst>
              <a:ext uri="{FF2B5EF4-FFF2-40B4-BE49-F238E27FC236}">
                <a16:creationId xmlns:a16="http://schemas.microsoft.com/office/drawing/2014/main" id="{794BFD20-199E-B941-A69A-F48B76EFA87F}"/>
              </a:ext>
            </a:extLst>
          </p:cNvPr>
          <p:cNvSpPr>
            <a:spLocks noGrp="1"/>
          </p:cNvSpPr>
          <p:nvPr>
            <p:ph type="body" sz="quarter" idx="57" hasCustomPrompt="1"/>
          </p:nvPr>
        </p:nvSpPr>
        <p:spPr>
          <a:xfrm>
            <a:off x="6398355"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1" name="Espace réservé du texte 18">
            <a:extLst>
              <a:ext uri="{FF2B5EF4-FFF2-40B4-BE49-F238E27FC236}">
                <a16:creationId xmlns:a16="http://schemas.microsoft.com/office/drawing/2014/main" id="{13F60A0A-FEF8-E441-972C-7A9122709F88}"/>
              </a:ext>
            </a:extLst>
          </p:cNvPr>
          <p:cNvSpPr>
            <a:spLocks noGrp="1"/>
          </p:cNvSpPr>
          <p:nvPr>
            <p:ph type="body" sz="quarter" idx="58" hasCustomPrompt="1"/>
          </p:nvPr>
        </p:nvSpPr>
        <p:spPr>
          <a:xfrm>
            <a:off x="8243199"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2" name="Espace réservé du texte 18">
            <a:extLst>
              <a:ext uri="{FF2B5EF4-FFF2-40B4-BE49-F238E27FC236}">
                <a16:creationId xmlns:a16="http://schemas.microsoft.com/office/drawing/2014/main" id="{6C0C3BDE-1697-CF41-94CF-F7D21CE43BFF}"/>
              </a:ext>
            </a:extLst>
          </p:cNvPr>
          <p:cNvSpPr>
            <a:spLocks noGrp="1"/>
          </p:cNvSpPr>
          <p:nvPr>
            <p:ph type="body" sz="quarter" idx="59" hasCustomPrompt="1"/>
          </p:nvPr>
        </p:nvSpPr>
        <p:spPr>
          <a:xfrm>
            <a:off x="10088044"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43" name="Connecteur droit 42">
            <a:extLst>
              <a:ext uri="{FF2B5EF4-FFF2-40B4-BE49-F238E27FC236}">
                <a16:creationId xmlns:a16="http://schemas.microsoft.com/office/drawing/2014/main" id="{F4A07346-366E-3143-8EB8-B8A608AF4766}"/>
              </a:ext>
            </a:extLst>
          </p:cNvPr>
          <p:cNvCxnSpPr>
            <a:cxnSpLocks/>
          </p:cNvCxnSpPr>
          <p:nvPr/>
        </p:nvCxnSpPr>
        <p:spPr>
          <a:xfrm>
            <a:off x="653565" y="3890535"/>
            <a:ext cx="115278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itre 1">
            <a:extLst>
              <a:ext uri="{FF2B5EF4-FFF2-40B4-BE49-F238E27FC236}">
                <a16:creationId xmlns:a16="http://schemas.microsoft.com/office/drawing/2014/main" id="{166F6E73-160B-414E-95E7-CFDB88F7940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45" name="Espace réservé du texte 3">
            <a:extLst>
              <a:ext uri="{FF2B5EF4-FFF2-40B4-BE49-F238E27FC236}">
                <a16:creationId xmlns:a16="http://schemas.microsoft.com/office/drawing/2014/main" id="{109A1FFB-4EB4-0A46-92FF-6A856A722B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83284744"/>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Timeline noir_2">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Tree>
    <p:extLst>
      <p:ext uri="{BB962C8B-B14F-4D97-AF65-F5344CB8AC3E}">
        <p14:creationId xmlns:p14="http://schemas.microsoft.com/office/powerpoint/2010/main" val="239491848"/>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Timeline noir_3">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0A748EA-4192-4545-B323-8C43BBEE3E97}" type="slidenum">
              <a:rPr lang="fr-FR" smtClean="0"/>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p:nvSpPr>
        <p:spPr>
          <a:xfrm>
            <a:off x="6100313" y="39001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85754737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itation 5">
    <p:bg>
      <p:bgPr>
        <a:gradFill>
          <a:gsLst>
            <a:gs pos="0">
              <a:schemeClr val="accent1"/>
            </a:gs>
            <a:gs pos="99000">
              <a:schemeClr val="accent2"/>
            </a:gs>
          </a:gsLst>
          <a:lin ang="5400000" scaled="0"/>
        </a:gradFill>
        <a:effectLst/>
      </p:bgPr>
    </p:bg>
    <p:spTree>
      <p:nvGrpSpPr>
        <p:cNvPr id="1" name=""/>
        <p:cNvGrpSpPr/>
        <p:nvPr/>
      </p:nvGrpSpPr>
      <p:grpSpPr>
        <a:xfrm>
          <a:off x="0" y="0"/>
          <a:ext cx="0" cy="0"/>
          <a:chOff x="0" y="0"/>
          <a:chExt cx="0" cy="0"/>
        </a:xfrm>
      </p:grpSpPr>
      <p:sp>
        <p:nvSpPr>
          <p:cNvPr id="5" name="Espace réservé pour une image  13">
            <a:extLst>
              <a:ext uri="{FF2B5EF4-FFF2-40B4-BE49-F238E27FC236}">
                <a16:creationId xmlns:a16="http://schemas.microsoft.com/office/drawing/2014/main" id="{F2F4FF00-D713-22E3-4D6E-5E0C4988CB98}"/>
              </a:ext>
            </a:extLst>
          </p:cNvPr>
          <p:cNvSpPr>
            <a:spLocks noGrp="1"/>
          </p:cNvSpPr>
          <p:nvPr>
            <p:ph type="pic" sz="quarter" idx="17"/>
          </p:nvPr>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chemeClr val="bg1">
              <a:lumMod val="85000"/>
            </a:schemeClr>
          </a:solidFill>
        </p:spPr>
        <p:txBody>
          <a:bodyPr wrap="square">
            <a:noAutofit/>
          </a:bodyPr>
          <a:lstStyle>
            <a:lvl1pPr algn="ctr">
              <a:defRPr/>
            </a:lvl1pPr>
          </a:lstStyle>
          <a:p>
            <a:endParaRPr lang="fr-FR"/>
          </a:p>
        </p:txBody>
      </p:sp>
      <p:sp>
        <p:nvSpPr>
          <p:cNvPr id="6" name="Espace réservé du texte 8">
            <a:extLst>
              <a:ext uri="{FF2B5EF4-FFF2-40B4-BE49-F238E27FC236}">
                <a16:creationId xmlns:a16="http://schemas.microsoft.com/office/drawing/2014/main" id="{92FC329A-F5C5-34A2-16DA-CE7ED18CB9BF}"/>
              </a:ext>
            </a:extLst>
          </p:cNvPr>
          <p:cNvSpPr>
            <a:spLocks noGrp="1"/>
          </p:cNvSpPr>
          <p:nvPr>
            <p:ph type="body" sz="quarter" idx="15" hasCustomPrompt="1"/>
          </p:nvPr>
        </p:nvSpPr>
        <p:spPr>
          <a:xfrm rot="16200000">
            <a:off x="-1475351" y="443261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3" name="Titre 1">
            <a:extLst>
              <a:ext uri="{FF2B5EF4-FFF2-40B4-BE49-F238E27FC236}">
                <a16:creationId xmlns:a16="http://schemas.microsoft.com/office/drawing/2014/main" id="{1545EDB6-DDE2-568B-1284-9E719D23B41D}"/>
              </a:ext>
            </a:extLst>
          </p:cNvPr>
          <p:cNvSpPr>
            <a:spLocks noGrp="1"/>
          </p:cNvSpPr>
          <p:nvPr>
            <p:ph type="title" hasCustomPrompt="1"/>
          </p:nvPr>
        </p:nvSpPr>
        <p:spPr>
          <a:xfrm>
            <a:off x="4571999" y="2332075"/>
            <a:ext cx="6595973" cy="2498652"/>
          </a:xfrm>
        </p:spPr>
        <p:txBody>
          <a:bodyPr anchor="t">
            <a:noAutofit/>
          </a:bodyPr>
          <a:lstStyle>
            <a:lvl1pPr algn="l">
              <a:defRPr lang="fr-FR" sz="5400" b="1" i="1" kern="1200" cap="all" baseline="0">
                <a:solidFill>
                  <a:schemeClr val="bg1"/>
                </a:solidFill>
                <a:latin typeface="Paris2024 Black" panose="02010503030201020103" pitchFamily="2" charset="0"/>
                <a:ea typeface="+mj-ea"/>
                <a:cs typeface="+mj-cs"/>
              </a:defRPr>
            </a:lvl1pPr>
          </a:lstStyle>
          <a:p>
            <a:r>
              <a:rPr lang="fr-FR"/>
              <a:t>Citation, exergue</a:t>
            </a:r>
          </a:p>
        </p:txBody>
      </p:sp>
    </p:spTree>
    <p:extLst>
      <p:ext uri="{BB962C8B-B14F-4D97-AF65-F5344CB8AC3E}">
        <p14:creationId xmlns:p14="http://schemas.microsoft.com/office/powerpoint/2010/main" val="238754473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Timeline noir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0A748EA-4192-4545-B323-8C43BBEE3E97}" type="slidenum">
              <a:rPr lang="fr-FR" smtClean="0"/>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p:nvSpPr>
        <p:spPr>
          <a:xfrm>
            <a:off x="6096000" y="454220"/>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bg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121730264"/>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Timeline noir_5">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0A748EA-4192-4545-B323-8C43BBEE3E97}" type="slidenum">
              <a:rPr lang="fr-FR" smtClean="0"/>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p:nvSpPr>
        <p:spPr>
          <a:xfrm rot="5400000">
            <a:off x="11530205"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996086756"/>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Timeline noir_6">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0A748EA-4192-4545-B323-8C43BBEE3E97}" type="slidenum">
              <a:rPr lang="fr-FR" smtClean="0"/>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701408901"/>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Timeline noir_7">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0A748EA-4192-4545-B323-8C43BBEE3E97}" type="slidenum">
              <a:rPr lang="fr-FR" smtClean="0"/>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Tree>
    <p:extLst>
      <p:ext uri="{BB962C8B-B14F-4D97-AF65-F5344CB8AC3E}">
        <p14:creationId xmlns:p14="http://schemas.microsoft.com/office/powerpoint/2010/main" val="904232606"/>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Timelin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E34D47-CBEA-2345-BC39-3C06F706F355}"/>
              </a:ext>
            </a:extLst>
          </p:cNvPr>
          <p:cNvSpPr>
            <a:spLocks noGrp="1"/>
          </p:cNvSpPr>
          <p:nvPr>
            <p:ph type="title" hasCustomPrompt="1"/>
          </p:nvPr>
        </p:nvSpPr>
        <p:spPr/>
        <p:txBody>
          <a:bodyPr>
            <a:noAutofit/>
          </a:bodyPr>
          <a:lstStyle/>
          <a:p>
            <a:r>
              <a:rPr lang="fr-FR"/>
              <a:t>titre</a:t>
            </a:r>
          </a:p>
        </p:txBody>
      </p:sp>
      <p:sp>
        <p:nvSpPr>
          <p:cNvPr id="3" name="Espace réservé du pied de page 2">
            <a:extLst>
              <a:ext uri="{FF2B5EF4-FFF2-40B4-BE49-F238E27FC236}">
                <a16:creationId xmlns:a16="http://schemas.microsoft.com/office/drawing/2014/main" id="{5C688432-0B63-BB4F-A8D9-1EB421A16DA8}"/>
              </a:ext>
            </a:extLst>
          </p:cNvPr>
          <p:cNvSpPr>
            <a:spLocks noGrp="1"/>
          </p:cNvSpPr>
          <p:nvPr>
            <p:ph type="ftr" sz="quarter" idx="10"/>
          </p:nvPr>
        </p:nvSpPr>
        <p:spPr/>
        <p:txBody>
          <a:bodyPr>
            <a:noAutofit/>
          </a:body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ED3E514B-07FA-AA45-B2A0-F63D3390D41A}"/>
              </a:ext>
            </a:extLst>
          </p:cNvPr>
          <p:cNvSpPr>
            <a:spLocks noGrp="1"/>
          </p:cNvSpPr>
          <p:nvPr>
            <p:ph type="sldNum" sz="quarter" idx="11"/>
          </p:nvPr>
        </p:nvSpPr>
        <p:spPr>
          <a:ln>
            <a:solidFill>
              <a:schemeClr val="tx1"/>
            </a:solidFill>
          </a:ln>
        </p:spPr>
        <p:txBody>
          <a:bodyPr>
            <a:noAutofit/>
          </a:bodyPr>
          <a:lstStyle/>
          <a:p>
            <a:fld id="{B0A748EA-4192-4545-B323-8C43BBEE3E97}" type="slidenum">
              <a:rPr lang="fr-FR" smtClean="0"/>
              <a:t>‹N°›</a:t>
            </a:fld>
            <a:endParaRPr lang="fr-FR"/>
          </a:p>
        </p:txBody>
      </p:sp>
      <p:sp>
        <p:nvSpPr>
          <p:cNvPr id="79" name="Espace réservé de la date 14">
            <a:extLst>
              <a:ext uri="{FF2B5EF4-FFF2-40B4-BE49-F238E27FC236}">
                <a16:creationId xmlns:a16="http://schemas.microsoft.com/office/drawing/2014/main" id="{26F19C42-7A43-9F41-BD9B-5B59054789BF}"/>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0" name="Espace réservé du texte 3">
            <a:extLst>
              <a:ext uri="{FF2B5EF4-FFF2-40B4-BE49-F238E27FC236}">
                <a16:creationId xmlns:a16="http://schemas.microsoft.com/office/drawing/2014/main" id="{FF76A710-2C5A-A847-8304-06FFB6DB0F79}"/>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81" name="Espace réservé du texte 18">
            <a:extLst>
              <a:ext uri="{FF2B5EF4-FFF2-40B4-BE49-F238E27FC236}">
                <a16:creationId xmlns:a16="http://schemas.microsoft.com/office/drawing/2014/main" id="{2EEE81A0-0FC2-3040-B4E0-D83E7C51E4C8}"/>
              </a:ext>
            </a:extLst>
          </p:cNvPr>
          <p:cNvSpPr>
            <a:spLocks noGrp="1"/>
          </p:cNvSpPr>
          <p:nvPr>
            <p:ph type="body" sz="quarter" idx="27" hasCustomPrompt="1"/>
          </p:nvPr>
        </p:nvSpPr>
        <p:spPr>
          <a:xfrm>
            <a:off x="863822"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2" name="Espace réservé du texte 18">
            <a:extLst>
              <a:ext uri="{FF2B5EF4-FFF2-40B4-BE49-F238E27FC236}">
                <a16:creationId xmlns:a16="http://schemas.microsoft.com/office/drawing/2014/main" id="{2E9597FC-0B09-974C-B716-70192AE85E9D}"/>
              </a:ext>
            </a:extLst>
          </p:cNvPr>
          <p:cNvSpPr>
            <a:spLocks noGrp="1"/>
          </p:cNvSpPr>
          <p:nvPr>
            <p:ph type="body" sz="quarter" idx="28" hasCustomPrompt="1"/>
          </p:nvPr>
        </p:nvSpPr>
        <p:spPr>
          <a:xfrm>
            <a:off x="2708666"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3" name="Espace réservé du texte 18">
            <a:extLst>
              <a:ext uri="{FF2B5EF4-FFF2-40B4-BE49-F238E27FC236}">
                <a16:creationId xmlns:a16="http://schemas.microsoft.com/office/drawing/2014/main" id="{00D7ECD0-2A0A-AB4C-8802-40C433D20594}"/>
              </a:ext>
            </a:extLst>
          </p:cNvPr>
          <p:cNvSpPr>
            <a:spLocks noGrp="1"/>
          </p:cNvSpPr>
          <p:nvPr>
            <p:ph type="body" sz="quarter" idx="29" hasCustomPrompt="1"/>
          </p:nvPr>
        </p:nvSpPr>
        <p:spPr>
          <a:xfrm>
            <a:off x="4553511"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4" name="Espace réservé du texte 18">
            <a:extLst>
              <a:ext uri="{FF2B5EF4-FFF2-40B4-BE49-F238E27FC236}">
                <a16:creationId xmlns:a16="http://schemas.microsoft.com/office/drawing/2014/main" id="{F9154E1B-AE1D-1747-85CF-C88A62304FEC}"/>
              </a:ext>
            </a:extLst>
          </p:cNvPr>
          <p:cNvSpPr>
            <a:spLocks noGrp="1"/>
          </p:cNvSpPr>
          <p:nvPr>
            <p:ph type="body" sz="quarter" idx="30" hasCustomPrompt="1"/>
          </p:nvPr>
        </p:nvSpPr>
        <p:spPr>
          <a:xfrm>
            <a:off x="6398355"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5" name="Espace réservé du texte 18">
            <a:extLst>
              <a:ext uri="{FF2B5EF4-FFF2-40B4-BE49-F238E27FC236}">
                <a16:creationId xmlns:a16="http://schemas.microsoft.com/office/drawing/2014/main" id="{124B92AC-1457-524B-94C6-AB91E94D9B38}"/>
              </a:ext>
            </a:extLst>
          </p:cNvPr>
          <p:cNvSpPr>
            <a:spLocks noGrp="1"/>
          </p:cNvSpPr>
          <p:nvPr>
            <p:ph type="body" sz="quarter" idx="31" hasCustomPrompt="1"/>
          </p:nvPr>
        </p:nvSpPr>
        <p:spPr>
          <a:xfrm>
            <a:off x="8243199"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6" name="Espace réservé du texte 18">
            <a:extLst>
              <a:ext uri="{FF2B5EF4-FFF2-40B4-BE49-F238E27FC236}">
                <a16:creationId xmlns:a16="http://schemas.microsoft.com/office/drawing/2014/main" id="{F25E157C-E525-BC46-B6DE-EC393EC1BD5D}"/>
              </a:ext>
            </a:extLst>
          </p:cNvPr>
          <p:cNvSpPr>
            <a:spLocks noGrp="1"/>
          </p:cNvSpPr>
          <p:nvPr>
            <p:ph type="body" sz="quarter" idx="32" hasCustomPrompt="1"/>
          </p:nvPr>
        </p:nvSpPr>
        <p:spPr>
          <a:xfrm>
            <a:off x="10088044"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7" name="Espace réservé du texte 16">
            <a:extLst>
              <a:ext uri="{FF2B5EF4-FFF2-40B4-BE49-F238E27FC236}">
                <a16:creationId xmlns:a16="http://schemas.microsoft.com/office/drawing/2014/main" id="{A72BD9EA-5714-E64F-A47D-FCC09A7EEA81}"/>
              </a:ext>
            </a:extLst>
          </p:cNvPr>
          <p:cNvSpPr>
            <a:spLocks noGrp="1"/>
          </p:cNvSpPr>
          <p:nvPr>
            <p:ph type="body" sz="quarter" idx="12" hasCustomPrompt="1"/>
          </p:nvPr>
        </p:nvSpPr>
        <p:spPr>
          <a:xfrm>
            <a:off x="560477" y="1657587"/>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88" name="Espace réservé du texte 18">
            <a:extLst>
              <a:ext uri="{FF2B5EF4-FFF2-40B4-BE49-F238E27FC236}">
                <a16:creationId xmlns:a16="http://schemas.microsoft.com/office/drawing/2014/main" id="{52440A3D-7FA3-3B4A-8A59-17E6632F6385}"/>
              </a:ext>
            </a:extLst>
          </p:cNvPr>
          <p:cNvSpPr>
            <a:spLocks noGrp="1"/>
          </p:cNvSpPr>
          <p:nvPr>
            <p:ph type="body" sz="quarter" idx="24" hasCustomPrompt="1"/>
          </p:nvPr>
        </p:nvSpPr>
        <p:spPr>
          <a:xfrm>
            <a:off x="996642"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9" name="Espace réservé du texte 21">
            <a:extLst>
              <a:ext uri="{FF2B5EF4-FFF2-40B4-BE49-F238E27FC236}">
                <a16:creationId xmlns:a16="http://schemas.microsoft.com/office/drawing/2014/main" id="{523C26D4-CE63-9E48-8C38-18F6FD57BD90}"/>
              </a:ext>
            </a:extLst>
          </p:cNvPr>
          <p:cNvSpPr>
            <a:spLocks noGrp="1"/>
          </p:cNvSpPr>
          <p:nvPr>
            <p:ph type="body" sz="quarter" idx="26"/>
          </p:nvPr>
        </p:nvSpPr>
        <p:spPr>
          <a:xfrm>
            <a:off x="996641"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0" name="Connecteur droit 89">
            <a:extLst>
              <a:ext uri="{FF2B5EF4-FFF2-40B4-BE49-F238E27FC236}">
                <a16:creationId xmlns:a16="http://schemas.microsoft.com/office/drawing/2014/main" id="{4E021C4B-5EF7-684D-A87C-3221D0407955}"/>
              </a:ext>
            </a:extLst>
          </p:cNvPr>
          <p:cNvCxnSpPr>
            <a:cxnSpLocks/>
          </p:cNvCxnSpPr>
          <p:nvPr/>
        </p:nvCxnSpPr>
        <p:spPr>
          <a:xfrm>
            <a:off x="861511"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Espace réservé du texte 16">
            <a:extLst>
              <a:ext uri="{FF2B5EF4-FFF2-40B4-BE49-F238E27FC236}">
                <a16:creationId xmlns:a16="http://schemas.microsoft.com/office/drawing/2014/main" id="{09D6C033-FC3E-5440-8D9E-FC3001C5F205}"/>
              </a:ext>
            </a:extLst>
          </p:cNvPr>
          <p:cNvSpPr>
            <a:spLocks noGrp="1"/>
          </p:cNvSpPr>
          <p:nvPr>
            <p:ph type="body" sz="quarter" idx="33" hasCustomPrompt="1"/>
          </p:nvPr>
        </p:nvSpPr>
        <p:spPr>
          <a:xfrm>
            <a:off x="9788005" y="5832685"/>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92" name="Connecteur droit 91">
            <a:extLst>
              <a:ext uri="{FF2B5EF4-FFF2-40B4-BE49-F238E27FC236}">
                <a16:creationId xmlns:a16="http://schemas.microsoft.com/office/drawing/2014/main" id="{2B9465CC-C535-0042-81A7-E0D98D5BF596}"/>
              </a:ext>
            </a:extLst>
          </p:cNvPr>
          <p:cNvCxnSpPr>
            <a:cxnSpLocks/>
          </p:cNvCxnSpPr>
          <p:nvPr/>
        </p:nvCxnSpPr>
        <p:spPr>
          <a:xfrm>
            <a:off x="1008903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Espace réservé du texte 18">
            <a:extLst>
              <a:ext uri="{FF2B5EF4-FFF2-40B4-BE49-F238E27FC236}">
                <a16:creationId xmlns:a16="http://schemas.microsoft.com/office/drawing/2014/main" id="{F4F97623-210B-6B45-B1F9-7175DD37EB2E}"/>
              </a:ext>
            </a:extLst>
          </p:cNvPr>
          <p:cNvSpPr>
            <a:spLocks noGrp="1"/>
          </p:cNvSpPr>
          <p:nvPr>
            <p:ph type="body" sz="quarter" idx="34" hasCustomPrompt="1"/>
          </p:nvPr>
        </p:nvSpPr>
        <p:spPr>
          <a:xfrm>
            <a:off x="1022417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4" name="Espace réservé du texte 21">
            <a:extLst>
              <a:ext uri="{FF2B5EF4-FFF2-40B4-BE49-F238E27FC236}">
                <a16:creationId xmlns:a16="http://schemas.microsoft.com/office/drawing/2014/main" id="{E0EF77E0-FA83-DB42-8074-B7C433E8ABC4}"/>
              </a:ext>
            </a:extLst>
          </p:cNvPr>
          <p:cNvSpPr>
            <a:spLocks noGrp="1"/>
          </p:cNvSpPr>
          <p:nvPr>
            <p:ph type="body" sz="quarter" idx="35"/>
          </p:nvPr>
        </p:nvSpPr>
        <p:spPr>
          <a:xfrm>
            <a:off x="10224170"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95" name="Espace réservé du texte 16">
            <a:extLst>
              <a:ext uri="{FF2B5EF4-FFF2-40B4-BE49-F238E27FC236}">
                <a16:creationId xmlns:a16="http://schemas.microsoft.com/office/drawing/2014/main" id="{258C6EB9-8C46-9349-96B8-C8C3FE0E0CF1}"/>
              </a:ext>
            </a:extLst>
          </p:cNvPr>
          <p:cNvSpPr>
            <a:spLocks noGrp="1"/>
          </p:cNvSpPr>
          <p:nvPr>
            <p:ph type="body" sz="quarter" idx="39" hasCustomPrompt="1"/>
          </p:nvPr>
        </p:nvSpPr>
        <p:spPr>
          <a:xfrm>
            <a:off x="4254161" y="1657587"/>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96" name="Espace réservé du texte 18">
            <a:extLst>
              <a:ext uri="{FF2B5EF4-FFF2-40B4-BE49-F238E27FC236}">
                <a16:creationId xmlns:a16="http://schemas.microsoft.com/office/drawing/2014/main" id="{9198157D-AAAF-1643-A412-F066EEBE4CE3}"/>
              </a:ext>
            </a:extLst>
          </p:cNvPr>
          <p:cNvSpPr>
            <a:spLocks noGrp="1"/>
          </p:cNvSpPr>
          <p:nvPr>
            <p:ph type="body" sz="quarter" idx="40" hasCustomPrompt="1"/>
          </p:nvPr>
        </p:nvSpPr>
        <p:spPr>
          <a:xfrm>
            <a:off x="4690325"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7" name="Espace réservé du texte 21">
            <a:extLst>
              <a:ext uri="{FF2B5EF4-FFF2-40B4-BE49-F238E27FC236}">
                <a16:creationId xmlns:a16="http://schemas.microsoft.com/office/drawing/2014/main" id="{13649798-9E18-2E4E-A4A9-112FF89AFBAD}"/>
              </a:ext>
            </a:extLst>
          </p:cNvPr>
          <p:cNvSpPr>
            <a:spLocks noGrp="1"/>
          </p:cNvSpPr>
          <p:nvPr>
            <p:ph type="body" sz="quarter" idx="41"/>
          </p:nvPr>
        </p:nvSpPr>
        <p:spPr>
          <a:xfrm>
            <a:off x="4690325"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8" name="Connecteur droit 97">
            <a:extLst>
              <a:ext uri="{FF2B5EF4-FFF2-40B4-BE49-F238E27FC236}">
                <a16:creationId xmlns:a16="http://schemas.microsoft.com/office/drawing/2014/main" id="{70036232-8AD1-9C4A-9C0F-21EE7D2734B6}"/>
              </a:ext>
            </a:extLst>
          </p:cNvPr>
          <p:cNvCxnSpPr>
            <a:cxnSpLocks/>
          </p:cNvCxnSpPr>
          <p:nvPr/>
        </p:nvCxnSpPr>
        <p:spPr>
          <a:xfrm>
            <a:off x="4555194"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Espace réservé du texte 16">
            <a:extLst>
              <a:ext uri="{FF2B5EF4-FFF2-40B4-BE49-F238E27FC236}">
                <a16:creationId xmlns:a16="http://schemas.microsoft.com/office/drawing/2014/main" id="{79631C99-3E76-9445-B63E-D0130F5507F3}"/>
              </a:ext>
            </a:extLst>
          </p:cNvPr>
          <p:cNvSpPr>
            <a:spLocks noGrp="1"/>
          </p:cNvSpPr>
          <p:nvPr>
            <p:ph type="body" sz="quarter" idx="45" hasCustomPrompt="1"/>
          </p:nvPr>
        </p:nvSpPr>
        <p:spPr>
          <a:xfrm>
            <a:off x="7947844" y="1657587"/>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00" name="Espace réservé du texte 18">
            <a:extLst>
              <a:ext uri="{FF2B5EF4-FFF2-40B4-BE49-F238E27FC236}">
                <a16:creationId xmlns:a16="http://schemas.microsoft.com/office/drawing/2014/main" id="{8ED0AA67-C9EB-E64C-AFFE-BA1605B6A371}"/>
              </a:ext>
            </a:extLst>
          </p:cNvPr>
          <p:cNvSpPr>
            <a:spLocks noGrp="1"/>
          </p:cNvSpPr>
          <p:nvPr>
            <p:ph type="body" sz="quarter" idx="46" hasCustomPrompt="1"/>
          </p:nvPr>
        </p:nvSpPr>
        <p:spPr>
          <a:xfrm>
            <a:off x="8384008"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1" name="Espace réservé du texte 21">
            <a:extLst>
              <a:ext uri="{FF2B5EF4-FFF2-40B4-BE49-F238E27FC236}">
                <a16:creationId xmlns:a16="http://schemas.microsoft.com/office/drawing/2014/main" id="{4270469E-20F1-2345-A577-1097A28552BB}"/>
              </a:ext>
            </a:extLst>
          </p:cNvPr>
          <p:cNvSpPr>
            <a:spLocks noGrp="1"/>
          </p:cNvSpPr>
          <p:nvPr>
            <p:ph type="body" sz="quarter" idx="47"/>
          </p:nvPr>
        </p:nvSpPr>
        <p:spPr>
          <a:xfrm>
            <a:off x="8384008"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02" name="Connecteur droit 101">
            <a:extLst>
              <a:ext uri="{FF2B5EF4-FFF2-40B4-BE49-F238E27FC236}">
                <a16:creationId xmlns:a16="http://schemas.microsoft.com/office/drawing/2014/main" id="{5A074B5E-63C4-9F40-8104-B474B6AB8CA8}"/>
              </a:ext>
            </a:extLst>
          </p:cNvPr>
          <p:cNvCxnSpPr>
            <a:cxnSpLocks/>
          </p:cNvCxnSpPr>
          <p:nvPr/>
        </p:nvCxnSpPr>
        <p:spPr>
          <a:xfrm>
            <a:off x="8248877"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Espace réservé du texte 16">
            <a:extLst>
              <a:ext uri="{FF2B5EF4-FFF2-40B4-BE49-F238E27FC236}">
                <a16:creationId xmlns:a16="http://schemas.microsoft.com/office/drawing/2014/main" id="{B748F6CF-1639-D64C-B705-9E91B8C65F2D}"/>
              </a:ext>
            </a:extLst>
          </p:cNvPr>
          <p:cNvSpPr>
            <a:spLocks noGrp="1"/>
          </p:cNvSpPr>
          <p:nvPr>
            <p:ph type="body" sz="quarter" idx="48" hasCustomPrompt="1"/>
          </p:nvPr>
        </p:nvSpPr>
        <p:spPr>
          <a:xfrm>
            <a:off x="2396415" y="5832685"/>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4" name="Connecteur droit 103">
            <a:extLst>
              <a:ext uri="{FF2B5EF4-FFF2-40B4-BE49-F238E27FC236}">
                <a16:creationId xmlns:a16="http://schemas.microsoft.com/office/drawing/2014/main" id="{0751CD4C-0439-414F-A7BB-BC159385C466}"/>
              </a:ext>
            </a:extLst>
          </p:cNvPr>
          <p:cNvCxnSpPr>
            <a:cxnSpLocks/>
          </p:cNvCxnSpPr>
          <p:nvPr/>
        </p:nvCxnSpPr>
        <p:spPr>
          <a:xfrm>
            <a:off x="269744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Espace réservé du texte 18">
            <a:extLst>
              <a:ext uri="{FF2B5EF4-FFF2-40B4-BE49-F238E27FC236}">
                <a16:creationId xmlns:a16="http://schemas.microsoft.com/office/drawing/2014/main" id="{1414A8FA-2B13-E548-8E18-FA1D1C7F699C}"/>
              </a:ext>
            </a:extLst>
          </p:cNvPr>
          <p:cNvSpPr>
            <a:spLocks noGrp="1"/>
          </p:cNvSpPr>
          <p:nvPr>
            <p:ph type="body" sz="quarter" idx="49" hasCustomPrompt="1"/>
          </p:nvPr>
        </p:nvSpPr>
        <p:spPr>
          <a:xfrm>
            <a:off x="283258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6" name="Espace réservé du texte 21">
            <a:extLst>
              <a:ext uri="{FF2B5EF4-FFF2-40B4-BE49-F238E27FC236}">
                <a16:creationId xmlns:a16="http://schemas.microsoft.com/office/drawing/2014/main" id="{7A453943-1C38-9B4B-92B9-440BA8433DC8}"/>
              </a:ext>
            </a:extLst>
          </p:cNvPr>
          <p:cNvSpPr>
            <a:spLocks noGrp="1"/>
          </p:cNvSpPr>
          <p:nvPr>
            <p:ph type="body" sz="quarter" idx="50"/>
          </p:nvPr>
        </p:nvSpPr>
        <p:spPr>
          <a:xfrm>
            <a:off x="283257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07" name="Espace réservé du texte 16">
            <a:extLst>
              <a:ext uri="{FF2B5EF4-FFF2-40B4-BE49-F238E27FC236}">
                <a16:creationId xmlns:a16="http://schemas.microsoft.com/office/drawing/2014/main" id="{89B39D69-6541-1347-A73F-67EE77A9A873}"/>
              </a:ext>
            </a:extLst>
          </p:cNvPr>
          <p:cNvSpPr>
            <a:spLocks noGrp="1"/>
          </p:cNvSpPr>
          <p:nvPr>
            <p:ph type="body" sz="quarter" idx="51" hasCustomPrompt="1"/>
          </p:nvPr>
        </p:nvSpPr>
        <p:spPr>
          <a:xfrm>
            <a:off x="6107685" y="5832685"/>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8" name="Connecteur droit 107">
            <a:extLst>
              <a:ext uri="{FF2B5EF4-FFF2-40B4-BE49-F238E27FC236}">
                <a16:creationId xmlns:a16="http://schemas.microsoft.com/office/drawing/2014/main" id="{05A77039-AE02-7C4F-8F0D-93735128274C}"/>
              </a:ext>
            </a:extLst>
          </p:cNvPr>
          <p:cNvCxnSpPr>
            <a:cxnSpLocks/>
          </p:cNvCxnSpPr>
          <p:nvPr/>
        </p:nvCxnSpPr>
        <p:spPr>
          <a:xfrm>
            <a:off x="6408718"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Espace réservé du texte 18">
            <a:extLst>
              <a:ext uri="{FF2B5EF4-FFF2-40B4-BE49-F238E27FC236}">
                <a16:creationId xmlns:a16="http://schemas.microsoft.com/office/drawing/2014/main" id="{8BE8BA2F-6D72-C742-9121-E4A2A5FE9A92}"/>
              </a:ext>
            </a:extLst>
          </p:cNvPr>
          <p:cNvSpPr>
            <a:spLocks noGrp="1"/>
          </p:cNvSpPr>
          <p:nvPr>
            <p:ph type="body" sz="quarter" idx="52" hasCustomPrompt="1"/>
          </p:nvPr>
        </p:nvSpPr>
        <p:spPr>
          <a:xfrm>
            <a:off x="6543849"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0" name="Espace réservé du texte 21">
            <a:extLst>
              <a:ext uri="{FF2B5EF4-FFF2-40B4-BE49-F238E27FC236}">
                <a16:creationId xmlns:a16="http://schemas.microsoft.com/office/drawing/2014/main" id="{E6EE0144-0028-E043-ABA9-F298210504C9}"/>
              </a:ext>
            </a:extLst>
          </p:cNvPr>
          <p:cNvSpPr>
            <a:spLocks noGrp="1"/>
          </p:cNvSpPr>
          <p:nvPr>
            <p:ph type="body" sz="quarter" idx="53"/>
          </p:nvPr>
        </p:nvSpPr>
        <p:spPr>
          <a:xfrm>
            <a:off x="654384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11" name="Espace réservé du texte 18">
            <a:extLst>
              <a:ext uri="{FF2B5EF4-FFF2-40B4-BE49-F238E27FC236}">
                <a16:creationId xmlns:a16="http://schemas.microsoft.com/office/drawing/2014/main" id="{2B02E20D-8B63-2946-9693-D3A55E0D6BFA}"/>
              </a:ext>
            </a:extLst>
          </p:cNvPr>
          <p:cNvSpPr>
            <a:spLocks noGrp="1"/>
          </p:cNvSpPr>
          <p:nvPr>
            <p:ph type="body" sz="quarter" idx="54" hasCustomPrompt="1"/>
          </p:nvPr>
        </p:nvSpPr>
        <p:spPr>
          <a:xfrm>
            <a:off x="863822"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2" name="Espace réservé du texte 18">
            <a:extLst>
              <a:ext uri="{FF2B5EF4-FFF2-40B4-BE49-F238E27FC236}">
                <a16:creationId xmlns:a16="http://schemas.microsoft.com/office/drawing/2014/main" id="{86F9CF69-0A79-A545-B976-73D6D96AD5C3}"/>
              </a:ext>
            </a:extLst>
          </p:cNvPr>
          <p:cNvSpPr>
            <a:spLocks noGrp="1"/>
          </p:cNvSpPr>
          <p:nvPr>
            <p:ph type="body" sz="quarter" idx="55" hasCustomPrompt="1"/>
          </p:nvPr>
        </p:nvSpPr>
        <p:spPr>
          <a:xfrm>
            <a:off x="2708666"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3" name="Espace réservé du texte 18">
            <a:extLst>
              <a:ext uri="{FF2B5EF4-FFF2-40B4-BE49-F238E27FC236}">
                <a16:creationId xmlns:a16="http://schemas.microsoft.com/office/drawing/2014/main" id="{B4D52B6D-BDB5-0C4D-8A3A-81DDE16C9418}"/>
              </a:ext>
            </a:extLst>
          </p:cNvPr>
          <p:cNvSpPr>
            <a:spLocks noGrp="1"/>
          </p:cNvSpPr>
          <p:nvPr>
            <p:ph type="body" sz="quarter" idx="56" hasCustomPrompt="1"/>
          </p:nvPr>
        </p:nvSpPr>
        <p:spPr>
          <a:xfrm>
            <a:off x="4553511"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4" name="Espace réservé du texte 18">
            <a:extLst>
              <a:ext uri="{FF2B5EF4-FFF2-40B4-BE49-F238E27FC236}">
                <a16:creationId xmlns:a16="http://schemas.microsoft.com/office/drawing/2014/main" id="{EF2914AF-6FDF-F948-A00F-46654555ABE4}"/>
              </a:ext>
            </a:extLst>
          </p:cNvPr>
          <p:cNvSpPr>
            <a:spLocks noGrp="1"/>
          </p:cNvSpPr>
          <p:nvPr>
            <p:ph type="body" sz="quarter" idx="57" hasCustomPrompt="1"/>
          </p:nvPr>
        </p:nvSpPr>
        <p:spPr>
          <a:xfrm>
            <a:off x="6398355"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5" name="Espace réservé du texte 18">
            <a:extLst>
              <a:ext uri="{FF2B5EF4-FFF2-40B4-BE49-F238E27FC236}">
                <a16:creationId xmlns:a16="http://schemas.microsoft.com/office/drawing/2014/main" id="{56986145-F84A-534B-80B3-954517872DE6}"/>
              </a:ext>
            </a:extLst>
          </p:cNvPr>
          <p:cNvSpPr>
            <a:spLocks noGrp="1"/>
          </p:cNvSpPr>
          <p:nvPr>
            <p:ph type="body" sz="quarter" idx="58" hasCustomPrompt="1"/>
          </p:nvPr>
        </p:nvSpPr>
        <p:spPr>
          <a:xfrm>
            <a:off x="8243199"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6" name="Espace réservé du texte 18">
            <a:extLst>
              <a:ext uri="{FF2B5EF4-FFF2-40B4-BE49-F238E27FC236}">
                <a16:creationId xmlns:a16="http://schemas.microsoft.com/office/drawing/2014/main" id="{0E0F22E0-EE14-A44D-BA89-5E98843BDEFF}"/>
              </a:ext>
            </a:extLst>
          </p:cNvPr>
          <p:cNvSpPr>
            <a:spLocks noGrp="1"/>
          </p:cNvSpPr>
          <p:nvPr>
            <p:ph type="body" sz="quarter" idx="59" hasCustomPrompt="1"/>
          </p:nvPr>
        </p:nvSpPr>
        <p:spPr>
          <a:xfrm>
            <a:off x="10088044"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117" name="Connecteur droit 116">
            <a:extLst>
              <a:ext uri="{FF2B5EF4-FFF2-40B4-BE49-F238E27FC236}">
                <a16:creationId xmlns:a16="http://schemas.microsoft.com/office/drawing/2014/main" id="{B0D9C1AE-32A2-C843-BE7F-8DBE74ED019F}"/>
              </a:ext>
            </a:extLst>
          </p:cNvPr>
          <p:cNvCxnSpPr>
            <a:cxnSpLocks/>
          </p:cNvCxnSpPr>
          <p:nvPr/>
        </p:nvCxnSpPr>
        <p:spPr>
          <a:xfrm>
            <a:off x="653565" y="3890535"/>
            <a:ext cx="115278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927921"/>
      </p:ext>
    </p:extLst>
  </p:cSld>
  <p:clrMapOvr>
    <a:masterClrMapping/>
  </p:clrMapOvr>
  <p:transition>
    <p:fad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p:cSld name="Timeline blanc_2">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0A748EA-4192-4545-B323-8C43BBEE3E97}" type="slidenum">
              <a:rPr lang="fr-FR" smtClean="0"/>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Tree>
    <p:extLst>
      <p:ext uri="{BB962C8B-B14F-4D97-AF65-F5344CB8AC3E}">
        <p14:creationId xmlns:p14="http://schemas.microsoft.com/office/powerpoint/2010/main" val="2238901701"/>
      </p:ext>
    </p:extLst>
  </p:cSld>
  <p:clrMapOvr>
    <a:masterClrMapping/>
  </p:clrMapOvr>
  <p:transition>
    <p:fade/>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Timeline blanc_3">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0A748EA-4192-4545-B323-8C43BBEE3E97}" type="slidenum">
              <a:rPr lang="fr-FR" smtClean="0"/>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p:nvSpPr>
        <p:spPr>
          <a:xfrm>
            <a:off x="6100313" y="39001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2217782874"/>
      </p:ext>
    </p:extLst>
  </p:cSld>
  <p:clrMapOvr>
    <a:masterClrMapping/>
  </p:clrMapOvr>
  <p:transition>
    <p:fade/>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p:cSld name="Timeline blanc_4">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0A748EA-4192-4545-B323-8C43BBEE3E97}" type="slidenum">
              <a:rPr lang="fr-FR" smtClean="0"/>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p:nvSpPr>
        <p:spPr>
          <a:xfrm>
            <a:off x="6096000" y="45422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080209463"/>
      </p:ext>
    </p:extLst>
  </p:cSld>
  <p:clrMapOvr>
    <a:masterClrMapping/>
  </p:clrMapOvr>
  <p:transition>
    <p:fade/>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p:cSld name="Timeline blanc_5">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0A748EA-4192-4545-B323-8C43BBEE3E97}" type="slidenum">
              <a:rPr lang="fr-FR" smtClean="0"/>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p:nvSpPr>
        <p:spPr>
          <a:xfrm rot="5400000">
            <a:off x="11530205"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4016981552"/>
      </p:ext>
    </p:extLst>
  </p:cSld>
  <p:clrMapOvr>
    <a:masterClrMapping/>
  </p:clrMapOvr>
  <p:transition>
    <p:fade/>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p:cSld name="Timeline blanc_6">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0A748EA-4192-4545-B323-8C43BBEE3E97}" type="slidenum">
              <a:rPr lang="fr-FR" smtClean="0"/>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339252929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itation 5">
    <p:bg>
      <p:bgPr>
        <a:gradFill>
          <a:gsLst>
            <a:gs pos="0">
              <a:schemeClr val="accent5"/>
            </a:gs>
            <a:gs pos="99000">
              <a:schemeClr val="accent4"/>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2" name="Espace réservé de la date 14">
            <a:extLst>
              <a:ext uri="{FF2B5EF4-FFF2-40B4-BE49-F238E27FC236}">
                <a16:creationId xmlns:a16="http://schemas.microsoft.com/office/drawing/2014/main" id="{28A81621-241F-7E21-D6EB-A8C4E8566AF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3" name="Titre 1">
            <a:extLst>
              <a:ext uri="{FF2B5EF4-FFF2-40B4-BE49-F238E27FC236}">
                <a16:creationId xmlns:a16="http://schemas.microsoft.com/office/drawing/2014/main" id="{1545EDB6-DDE2-568B-1284-9E719D23B41D}"/>
              </a:ext>
            </a:extLst>
          </p:cNvPr>
          <p:cNvSpPr>
            <a:spLocks noGrp="1"/>
          </p:cNvSpPr>
          <p:nvPr>
            <p:ph type="title" hasCustomPrompt="1"/>
          </p:nvPr>
        </p:nvSpPr>
        <p:spPr>
          <a:xfrm>
            <a:off x="1024023" y="2332075"/>
            <a:ext cx="10143950" cy="2498652"/>
          </a:xfrm>
        </p:spPr>
        <p:txBody>
          <a:bodyPr anchor="t">
            <a:noAutofit/>
          </a:bodyPr>
          <a:lstStyle>
            <a:lvl1pPr algn="ctr">
              <a:defRPr lang="fr-FR" sz="5400" b="1" i="1" kern="1200" cap="all" baseline="0">
                <a:solidFill>
                  <a:schemeClr val="bg1"/>
                </a:solidFill>
                <a:latin typeface="Paris2024 Black" panose="02010503030201020103" pitchFamily="2" charset="0"/>
                <a:ea typeface="+mj-ea"/>
                <a:cs typeface="+mj-cs"/>
              </a:defRPr>
            </a:lvl1pPr>
          </a:lstStyle>
          <a:p>
            <a:r>
              <a:rPr lang="fr-FR"/>
              <a:t>Citation, exergue</a:t>
            </a:r>
          </a:p>
        </p:txBody>
      </p:sp>
    </p:spTree>
    <p:extLst>
      <p:ext uri="{BB962C8B-B14F-4D97-AF65-F5344CB8AC3E}">
        <p14:creationId xmlns:p14="http://schemas.microsoft.com/office/powerpoint/2010/main" val="140267970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p:cSld name="Timeline blanc_7">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7 JUILLET 2024</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0A748EA-4192-4545-B323-8C43BBEE3E97}" type="slidenum">
              <a:rPr lang="fr-FR" smtClean="0"/>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308DB379-505E-894B-B240-6C509A1456AB}"/>
              </a:ext>
            </a:extLst>
          </p:cNvPr>
          <p:cNvSpPr/>
          <p:nvPr/>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7" name="object 7">
            <a:extLst>
              <a:ext uri="{FF2B5EF4-FFF2-40B4-BE49-F238E27FC236}">
                <a16:creationId xmlns:a16="http://schemas.microsoft.com/office/drawing/2014/main" id="{899035CF-B059-DE44-8CF7-FBD4A511D09C}"/>
              </a:ext>
            </a:extLst>
          </p:cNvPr>
          <p:cNvSpPr/>
          <p:nvPr/>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8" name="object 7">
            <a:extLst>
              <a:ext uri="{FF2B5EF4-FFF2-40B4-BE49-F238E27FC236}">
                <a16:creationId xmlns:a16="http://schemas.microsoft.com/office/drawing/2014/main" id="{E0197834-B52B-964F-9C10-74795AC013EE}"/>
              </a:ext>
            </a:extLst>
          </p:cNvPr>
          <p:cNvSpPr/>
          <p:nvPr/>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9" name="object 7">
            <a:extLst>
              <a:ext uri="{FF2B5EF4-FFF2-40B4-BE49-F238E27FC236}">
                <a16:creationId xmlns:a16="http://schemas.microsoft.com/office/drawing/2014/main" id="{F7849773-51DE-6941-96D8-FEB6DE861862}"/>
              </a:ext>
            </a:extLst>
          </p:cNvPr>
          <p:cNvSpPr/>
          <p:nvPr/>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30" name="object 7">
            <a:extLst>
              <a:ext uri="{FF2B5EF4-FFF2-40B4-BE49-F238E27FC236}">
                <a16:creationId xmlns:a16="http://schemas.microsoft.com/office/drawing/2014/main" id="{D15013E4-0A87-E144-B76E-42B7ABE59DA2}"/>
              </a:ext>
            </a:extLst>
          </p:cNvPr>
          <p:cNvSpPr/>
          <p:nvPr/>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606758833"/>
      </p:ext>
    </p:extLst>
  </p:cSld>
  <p:clrMapOvr>
    <a:masterClrMapping/>
  </p:clrMapOvr>
  <p:transition>
    <p:fade/>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p:cSld name="Digital_1">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6" name="Espace réservé pour une image  3">
            <a:extLst>
              <a:ext uri="{FF2B5EF4-FFF2-40B4-BE49-F238E27FC236}">
                <a16:creationId xmlns:a16="http://schemas.microsoft.com/office/drawing/2014/main" id="{EB62F300-2D78-764F-8671-CC8EC6303595}"/>
              </a:ext>
            </a:extLst>
          </p:cNvPr>
          <p:cNvSpPr>
            <a:spLocks noGrp="1"/>
          </p:cNvSpPr>
          <p:nvPr>
            <p:ph type="pic" sz="quarter" idx="23"/>
          </p:nvPr>
        </p:nvSpPr>
        <p:spPr>
          <a:xfrm>
            <a:off x="6334838" y="754103"/>
            <a:ext cx="4514590" cy="6162262"/>
          </a:xfrm>
          <a:prstGeom prst="rect">
            <a:avLst/>
          </a:prstGeom>
          <a:solidFill>
            <a:schemeClr val="bg1">
              <a:lumMod val="75000"/>
            </a:schemeClr>
          </a:solidFill>
        </p:spPr>
        <p:txBody>
          <a:bodyPr/>
          <a:lstStyle>
            <a:lvl1pPr algn="ctr">
              <a:defRPr sz="1800"/>
            </a:lvl1pPr>
          </a:lstStyle>
          <a:p>
            <a:r>
              <a:rPr lang="fr-FR"/>
              <a:t>Cliquez sur l'icône pour ajouter une image</a:t>
            </a: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pied de page 2">
            <a:extLst>
              <a:ext uri="{FF2B5EF4-FFF2-40B4-BE49-F238E27FC236}">
                <a16:creationId xmlns:a16="http://schemas.microsoft.com/office/drawing/2014/main" id="{098B8EA1-F5AB-D84E-8AA6-3E1696A1162B}"/>
              </a:ext>
            </a:extLst>
          </p:cNvPr>
          <p:cNvSpPr>
            <a:spLocks noGrp="1"/>
          </p:cNvSpPr>
          <p:nvPr>
            <p:ph type="ftr" sz="quarter" idx="10"/>
          </p:nvPr>
        </p:nvSpPr>
        <p:spPr>
          <a:xfrm>
            <a:off x="229517" y="6502427"/>
            <a:ext cx="4291683" cy="153618"/>
          </a:xfrm>
        </p:spPr>
        <p:txBody>
          <a:bodyPr/>
          <a:lstStyle/>
          <a:p>
            <a:r>
              <a:rPr lang="fr-FR"/>
              <a:t>JEUX OLYMPIQUES ET PARALYMPIQUES DE PARIS 2024 | 7 JUILLET 2024</a:t>
            </a:r>
          </a:p>
        </p:txBody>
      </p:sp>
    </p:spTree>
    <p:extLst>
      <p:ext uri="{BB962C8B-B14F-4D97-AF65-F5344CB8AC3E}">
        <p14:creationId xmlns:p14="http://schemas.microsoft.com/office/powerpoint/2010/main" val="4019482945"/>
      </p:ext>
    </p:extLst>
  </p:cSld>
  <p:clrMapOvr>
    <a:masterClrMapping/>
  </p:clrMapOvr>
  <p:transition>
    <p:fade/>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p:cSld name="Digital_2">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3">
            <a:extLst>
              <a:ext uri="{FF2B5EF4-FFF2-40B4-BE49-F238E27FC236}">
                <a16:creationId xmlns:a16="http://schemas.microsoft.com/office/drawing/2014/main" id="{88ABB2CF-2FC3-3F4F-B82C-760CA1A906CE}"/>
              </a:ext>
            </a:extLst>
          </p:cNvPr>
          <p:cNvSpPr>
            <a:spLocks noGrp="1"/>
          </p:cNvSpPr>
          <p:nvPr>
            <p:ph type="pic" sz="quarter" idx="23"/>
          </p:nvPr>
        </p:nvSpPr>
        <p:spPr>
          <a:xfrm>
            <a:off x="6245932" y="854529"/>
            <a:ext cx="4799452" cy="6049341"/>
          </a:xfrm>
          <a:prstGeom prst="round2SameRect">
            <a:avLst>
              <a:gd name="adj1" fmla="val 8199"/>
              <a:gd name="adj2" fmla="val 0"/>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E3973B8B-7DA2-F640-A22A-173365A1E663}"/>
              </a:ext>
            </a:extLst>
          </p:cNvPr>
          <p:cNvSpPr>
            <a:spLocks noGrp="1"/>
          </p:cNvSpPr>
          <p:nvPr>
            <p:ph type="ftr" sz="quarter" idx="10"/>
          </p:nvPr>
        </p:nvSpPr>
        <p:spPr>
          <a:xfrm>
            <a:off x="229517" y="6502427"/>
            <a:ext cx="4291683" cy="153618"/>
          </a:xfrm>
        </p:spPr>
        <p:txBody>
          <a:bodyPr/>
          <a:lstStyle/>
          <a:p>
            <a:r>
              <a:rPr lang="fr-FR"/>
              <a:t>JEUX OLYMPIQUES ET PARALYMPIQUES DE PARIS 2024 | 7 JUILLET 2024</a:t>
            </a:r>
          </a:p>
        </p:txBody>
      </p:sp>
    </p:spTree>
    <p:extLst>
      <p:ext uri="{BB962C8B-B14F-4D97-AF65-F5344CB8AC3E}">
        <p14:creationId xmlns:p14="http://schemas.microsoft.com/office/powerpoint/2010/main" val="1106150208"/>
      </p:ext>
    </p:extLst>
  </p:cSld>
  <p:clrMapOvr>
    <a:masterClrMapping/>
  </p:clrMapOvr>
  <p:transition>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p:cSld name="Digital_3">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4867062"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24313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243140"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4860926"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Espace réservé pour une image  3">
            <a:extLst>
              <a:ext uri="{FF2B5EF4-FFF2-40B4-BE49-F238E27FC236}">
                <a16:creationId xmlns:a16="http://schemas.microsoft.com/office/drawing/2014/main" id="{DD4FF025-7A63-AC4A-8577-8E3C4447101B}"/>
              </a:ext>
            </a:extLst>
          </p:cNvPr>
          <p:cNvSpPr>
            <a:spLocks noGrp="1"/>
          </p:cNvSpPr>
          <p:nvPr>
            <p:ph type="pic" sz="quarter" idx="23"/>
          </p:nvPr>
        </p:nvSpPr>
        <p:spPr>
          <a:xfrm>
            <a:off x="5823329" y="1061358"/>
            <a:ext cx="6368671" cy="4520293"/>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36248CB0-6CEA-4E40-8523-D267A4E7F00B}"/>
              </a:ext>
            </a:extLst>
          </p:cNvPr>
          <p:cNvSpPr>
            <a:spLocks noGrp="1"/>
          </p:cNvSpPr>
          <p:nvPr>
            <p:ph type="ftr" sz="quarter" idx="10"/>
          </p:nvPr>
        </p:nvSpPr>
        <p:spPr>
          <a:xfrm>
            <a:off x="229517" y="6502427"/>
            <a:ext cx="4291683" cy="153618"/>
          </a:xfrm>
        </p:spPr>
        <p:txBody>
          <a:bodyPr/>
          <a:lstStyle/>
          <a:p>
            <a:r>
              <a:rPr lang="fr-FR"/>
              <a:t>JEUX OLYMPIQUES ET PARALYMPIQUES DE PARIS 2024 | 7 JUILLET 2024</a:t>
            </a:r>
          </a:p>
        </p:txBody>
      </p:sp>
    </p:spTree>
    <p:extLst>
      <p:ext uri="{BB962C8B-B14F-4D97-AF65-F5344CB8AC3E}">
        <p14:creationId xmlns:p14="http://schemas.microsoft.com/office/powerpoint/2010/main" val="4254942097"/>
      </p:ext>
    </p:extLst>
  </p:cSld>
  <p:clrMapOvr>
    <a:masterClrMapping/>
  </p:clrMapOvr>
  <p:transition>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Digital_4">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0A748EA-4192-4545-B323-8C43BBEE3E97}" type="slidenum">
              <a:rPr lang="fr-FR" smtClean="0"/>
              <a:t>‹N°›</a:t>
            </a:fld>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7" y="1822414"/>
            <a:ext cx="2805680"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Cliquez pour modifier les styles du texte du masque</a:t>
            </a: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280568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2" name="Espace réservé pour une image  3">
            <a:extLst>
              <a:ext uri="{FF2B5EF4-FFF2-40B4-BE49-F238E27FC236}">
                <a16:creationId xmlns:a16="http://schemas.microsoft.com/office/drawing/2014/main" id="{E765560D-8392-7A41-A01D-2AAC48CEF552}"/>
              </a:ext>
            </a:extLst>
          </p:cNvPr>
          <p:cNvSpPr>
            <a:spLocks noGrp="1"/>
          </p:cNvSpPr>
          <p:nvPr>
            <p:ph type="pic" sz="quarter" idx="23"/>
          </p:nvPr>
        </p:nvSpPr>
        <p:spPr>
          <a:xfrm>
            <a:off x="5577670" y="2293309"/>
            <a:ext cx="4258704" cy="2404106"/>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23" name="Espace réservé pour une image  3">
            <a:extLst>
              <a:ext uri="{FF2B5EF4-FFF2-40B4-BE49-F238E27FC236}">
                <a16:creationId xmlns:a16="http://schemas.microsoft.com/office/drawing/2014/main" id="{21A16565-0008-934E-A2B7-FE17B98F4411}"/>
              </a:ext>
            </a:extLst>
          </p:cNvPr>
          <p:cNvSpPr>
            <a:spLocks noGrp="1"/>
          </p:cNvSpPr>
          <p:nvPr>
            <p:ph type="pic" sz="quarter" idx="53"/>
          </p:nvPr>
        </p:nvSpPr>
        <p:spPr>
          <a:xfrm>
            <a:off x="3924559" y="2773792"/>
            <a:ext cx="1818805" cy="2390412"/>
          </a:xfrm>
          <a:prstGeom prst="rect">
            <a:avLst/>
          </a:prstGeom>
          <a:solidFill>
            <a:schemeClr val="bg1">
              <a:lumMod val="75000"/>
            </a:schemeClr>
          </a:solidFill>
        </p:spPr>
        <p:txBody>
          <a:bodyPr/>
          <a:lstStyle>
            <a:lvl1pPr algn="ctr">
              <a:defRPr sz="2200"/>
            </a:lvl1pPr>
          </a:lstStyle>
          <a:p>
            <a:r>
              <a:rPr lang="fr-FR"/>
              <a:t>Cliquez sur l'icône pour ajouter une image</a:t>
            </a:r>
          </a:p>
        </p:txBody>
      </p:sp>
      <p:sp>
        <p:nvSpPr>
          <p:cNvPr id="24" name="Espace réservé pour une image  3">
            <a:extLst>
              <a:ext uri="{FF2B5EF4-FFF2-40B4-BE49-F238E27FC236}">
                <a16:creationId xmlns:a16="http://schemas.microsoft.com/office/drawing/2014/main" id="{E6B5FAC2-FBA6-D34C-812F-18BEFDB4D4ED}"/>
              </a:ext>
            </a:extLst>
          </p:cNvPr>
          <p:cNvSpPr>
            <a:spLocks noGrp="1"/>
          </p:cNvSpPr>
          <p:nvPr>
            <p:ph type="pic" sz="quarter" idx="54"/>
          </p:nvPr>
        </p:nvSpPr>
        <p:spPr>
          <a:xfrm>
            <a:off x="10260487" y="2861440"/>
            <a:ext cx="1190231" cy="2468571"/>
          </a:xfrm>
          <a:prstGeom prst="roundRect">
            <a:avLst>
              <a:gd name="adj" fmla="val 6805"/>
            </a:avLst>
          </a:prstGeom>
          <a:solidFill>
            <a:schemeClr val="bg1">
              <a:lumMod val="75000"/>
            </a:schemeClr>
          </a:solidFill>
        </p:spPr>
        <p:txBody>
          <a:bodyPr/>
          <a:lstStyle>
            <a:lvl1pPr algn="ctr">
              <a:defRPr sz="2200"/>
            </a:lvl1pPr>
          </a:lstStyle>
          <a:p>
            <a:r>
              <a:rPr lang="fr-FR"/>
              <a:t>Cliquez sur l'icône pour ajouter une image</a:t>
            </a:r>
          </a:p>
        </p:txBody>
      </p:sp>
      <p:sp>
        <p:nvSpPr>
          <p:cNvPr id="14" name="Espace réservé du pied de page 2">
            <a:extLst>
              <a:ext uri="{FF2B5EF4-FFF2-40B4-BE49-F238E27FC236}">
                <a16:creationId xmlns:a16="http://schemas.microsoft.com/office/drawing/2014/main" id="{889DBEE6-E9F1-8240-8C84-EE985EAADC9F}"/>
              </a:ext>
            </a:extLst>
          </p:cNvPr>
          <p:cNvSpPr>
            <a:spLocks noGrp="1"/>
          </p:cNvSpPr>
          <p:nvPr>
            <p:ph type="ftr" sz="quarter" idx="10"/>
          </p:nvPr>
        </p:nvSpPr>
        <p:spPr>
          <a:xfrm>
            <a:off x="229517" y="6502427"/>
            <a:ext cx="4291683" cy="153618"/>
          </a:xfrm>
        </p:spPr>
        <p:txBody>
          <a:bodyPr/>
          <a:lstStyle/>
          <a:p>
            <a:r>
              <a:rPr lang="fr-FR"/>
              <a:t>JEUX OLYMPIQUES ET PARALYMPIQUES DE PARIS 2024 | 7 JUILLET 2024</a:t>
            </a:r>
          </a:p>
        </p:txBody>
      </p:sp>
    </p:spTree>
    <p:extLst>
      <p:ext uri="{BB962C8B-B14F-4D97-AF65-F5344CB8AC3E}">
        <p14:creationId xmlns:p14="http://schemas.microsoft.com/office/powerpoint/2010/main" val="3440071165"/>
      </p:ext>
    </p:extLst>
  </p:cSld>
  <p:clrMapOvr>
    <a:masterClrMapping/>
  </p:clrMapOvr>
  <p:transition>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p:cSld name="Merci">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F6B38E5A-59CA-704E-9FEF-03795808A848}"/>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r>
              <a:rPr lang="fr-FR"/>
              <a:t>Cliquez sur l'icône pour ajouter une image</a:t>
            </a:r>
          </a:p>
        </p:txBody>
      </p:sp>
      <p:sp>
        <p:nvSpPr>
          <p:cNvPr id="8" name="Espace réservé du texte 8">
            <a:extLst>
              <a:ext uri="{FF2B5EF4-FFF2-40B4-BE49-F238E27FC236}">
                <a16:creationId xmlns:a16="http://schemas.microsoft.com/office/drawing/2014/main" id="{6D076B31-526E-F74B-87AD-8DB477070B2B}"/>
              </a:ext>
            </a:extLst>
          </p:cNvPr>
          <p:cNvSpPr>
            <a:spLocks noGrp="1"/>
          </p:cNvSpPr>
          <p:nvPr>
            <p:ph type="body" sz="quarter" idx="16" hasCustomPrompt="1"/>
          </p:nvPr>
        </p:nvSpPr>
        <p:spPr>
          <a:xfrm rot="16200000">
            <a:off x="10693121" y="5244342"/>
            <a:ext cx="2799071" cy="198688"/>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Titre 1">
            <a:extLst>
              <a:ext uri="{FF2B5EF4-FFF2-40B4-BE49-F238E27FC236}">
                <a16:creationId xmlns:a16="http://schemas.microsoft.com/office/drawing/2014/main" id="{E42F1D31-16E2-5840-B903-E08C6ADD2A76}"/>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0" name="Espace réservé du texte 8">
            <a:extLst>
              <a:ext uri="{FF2B5EF4-FFF2-40B4-BE49-F238E27FC236}">
                <a16:creationId xmlns:a16="http://schemas.microsoft.com/office/drawing/2014/main" id="{BA4F6BF5-27D6-E844-8846-7AA866EE309A}"/>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
        <p:nvSpPr>
          <p:cNvPr id="7" name="Espace réservé du texte 8">
            <a:extLst>
              <a:ext uri="{FF2B5EF4-FFF2-40B4-BE49-F238E27FC236}">
                <a16:creationId xmlns:a16="http://schemas.microsoft.com/office/drawing/2014/main" id="{AAF854CC-D7E2-E346-B1E4-4CD47ED90404}"/>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2">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Tree>
    <p:extLst>
      <p:ext uri="{BB962C8B-B14F-4D97-AF65-F5344CB8AC3E}">
        <p14:creationId xmlns:p14="http://schemas.microsoft.com/office/powerpoint/2010/main" val="1260108129"/>
      </p:ext>
    </p:extLst>
  </p:cSld>
  <p:clrMapOvr>
    <a:masterClrMapping/>
  </p:clrMapOvr>
  <p:transition>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1_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r>
              <a:rPr lang="fr-FR"/>
              <a:t>Cliquez sur l'icône pour ajouter une image</a:t>
            </a: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pic>
        <p:nvPicPr>
          <p:cNvPr id="16" name="Image 15">
            <a:extLst>
              <a:ext uri="{FF2B5EF4-FFF2-40B4-BE49-F238E27FC236}">
                <a16:creationId xmlns:a16="http://schemas.microsoft.com/office/drawing/2014/main" id="{0129AC35-89A0-3D4C-81BF-39936D4E2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0179" y="5257032"/>
            <a:ext cx="2561981" cy="1350000"/>
          </a:xfrm>
          <a:prstGeom prst="rect">
            <a:avLst/>
          </a:prstGeom>
        </p:spPr>
      </p:pic>
      <p:sp>
        <p:nvSpPr>
          <p:cNvPr id="12" name="Espace réservé du texte 8">
            <a:extLst>
              <a:ext uri="{FF2B5EF4-FFF2-40B4-BE49-F238E27FC236}">
                <a16:creationId xmlns:a16="http://schemas.microsoft.com/office/drawing/2014/main" id="{272BBBFF-AEB9-774C-A722-97042567A696}"/>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4">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
        <p:nvSpPr>
          <p:cNvPr id="15" name="Titre 1">
            <a:extLst>
              <a:ext uri="{FF2B5EF4-FFF2-40B4-BE49-F238E27FC236}">
                <a16:creationId xmlns:a16="http://schemas.microsoft.com/office/drawing/2014/main" id="{1DAEE03B-1358-B042-82BD-9F2F611C177E}"/>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8" name="Espace réservé du texte 8">
            <a:extLst>
              <a:ext uri="{FF2B5EF4-FFF2-40B4-BE49-F238E27FC236}">
                <a16:creationId xmlns:a16="http://schemas.microsoft.com/office/drawing/2014/main" id="{6EB544EA-9824-F442-B59B-2CE55597AF48}"/>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Tree>
    <p:extLst>
      <p:ext uri="{BB962C8B-B14F-4D97-AF65-F5344CB8AC3E}">
        <p14:creationId xmlns:p14="http://schemas.microsoft.com/office/powerpoint/2010/main" val="2534475124"/>
      </p:ext>
    </p:extLst>
  </p:cSld>
  <p:clrMapOvr>
    <a:masterClrMapping/>
  </p:clrMapOvr>
  <p:transition>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Fin animé">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73EF64-1DAF-7049-97A8-B849756D5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3165" y="1496291"/>
            <a:ext cx="3865670" cy="3865418"/>
          </a:xfrm>
          <a:prstGeom prst="rect">
            <a:avLst/>
          </a:prstGeom>
        </p:spPr>
      </p:pic>
    </p:spTree>
    <p:extLst>
      <p:ext uri="{BB962C8B-B14F-4D97-AF65-F5344CB8AC3E}">
        <p14:creationId xmlns:p14="http://schemas.microsoft.com/office/powerpoint/2010/main" val="2063738961"/>
      </p:ext>
    </p:extLst>
  </p:cSld>
  <p:clrMapOvr>
    <a:masterClrMapping/>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Fin fixe">
    <p:spTree>
      <p:nvGrpSpPr>
        <p:cNvPr id="1" name=""/>
        <p:cNvGrpSpPr/>
        <p:nvPr/>
      </p:nvGrpSpPr>
      <p:grpSpPr>
        <a:xfrm>
          <a:off x="0" y="0"/>
          <a:ext cx="0" cy="0"/>
          <a:chOff x="0" y="0"/>
          <a:chExt cx="0" cy="0"/>
        </a:xfrm>
      </p:grpSpPr>
      <p:pic>
        <p:nvPicPr>
          <p:cNvPr id="5" name="Image 4" descr="Une image contenant dessin&#10;&#10;Description générée automatiquement">
            <a:extLst>
              <a:ext uri="{FF2B5EF4-FFF2-40B4-BE49-F238E27FC236}">
                <a16:creationId xmlns:a16="http://schemas.microsoft.com/office/drawing/2014/main" id="{335A7F5C-8EF5-7241-99F6-47A1AA557E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1985" y="1977949"/>
            <a:ext cx="5528030" cy="2902102"/>
          </a:xfrm>
          <a:prstGeom prst="rect">
            <a:avLst/>
          </a:prstGeom>
        </p:spPr>
      </p:pic>
    </p:spTree>
    <p:extLst>
      <p:ext uri="{BB962C8B-B14F-4D97-AF65-F5344CB8AC3E}">
        <p14:creationId xmlns:p14="http://schemas.microsoft.com/office/powerpoint/2010/main" val="1678634156"/>
      </p:ext>
    </p:extLst>
  </p:cSld>
  <p:clrMapOvr>
    <a:masterClrMapping/>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1_Sous partie_2">
    <p:bg>
      <p:bgPr>
        <a:solidFill>
          <a:schemeClr val="accent3"/>
        </a:solidFill>
        <a:effectLst/>
      </p:bgPr>
    </p:bg>
    <p:spTree>
      <p:nvGrpSpPr>
        <p:cNvPr id="1" name=""/>
        <p:cNvGrpSpPr/>
        <p:nvPr/>
      </p:nvGrpSpPr>
      <p:grpSpPr>
        <a:xfrm>
          <a:off x="0" y="0"/>
          <a:ext cx="0" cy="0"/>
          <a:chOff x="0" y="0"/>
          <a:chExt cx="0" cy="0"/>
        </a:xfrm>
      </p:grpSpPr>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2688418"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7 JUILLET 2024</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0A748EA-4192-4545-B323-8C43BBEE3E97}" type="slidenum">
              <a:rPr lang="fr-FR" smtClean="0"/>
              <a:t>‹N°›</a:t>
            </a:fld>
            <a:endParaRPr lang="fr-FR"/>
          </a:p>
        </p:txBody>
      </p:sp>
      <p:pic>
        <p:nvPicPr>
          <p:cNvPr id="9" name="Image 8">
            <a:extLst>
              <a:ext uri="{FF2B5EF4-FFF2-40B4-BE49-F238E27FC236}">
                <a16:creationId xmlns:a16="http://schemas.microsoft.com/office/drawing/2014/main" id="{A549F1C6-7C02-0843-987B-415B9F55A178}"/>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3963021" y="0"/>
            <a:ext cx="8228979" cy="6876638"/>
          </a:xfrm>
          <a:prstGeom prst="rect">
            <a:avLst/>
          </a:prstGeom>
        </p:spPr>
      </p:pic>
      <p:sp>
        <p:nvSpPr>
          <p:cNvPr id="10" name="object 5">
            <a:extLst>
              <a:ext uri="{FF2B5EF4-FFF2-40B4-BE49-F238E27FC236}">
                <a16:creationId xmlns:a16="http://schemas.microsoft.com/office/drawing/2014/main" id="{433E3C55-7A9F-894F-AC23-7FD4BB9AA4E8}"/>
              </a:ext>
            </a:extLst>
          </p:cNvPr>
          <p:cNvSpPr/>
          <p:nvPr/>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12" name="Espace réservé de la date 14">
            <a:extLst>
              <a:ext uri="{FF2B5EF4-FFF2-40B4-BE49-F238E27FC236}">
                <a16:creationId xmlns:a16="http://schemas.microsoft.com/office/drawing/2014/main" id="{41602766-2503-5A4A-922A-12D82367E2DF}"/>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25693907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Disposition personnalisée">
    <p:bg>
      <p:bgPr>
        <a:solidFill>
          <a:schemeClr val="bg2"/>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7F6D39B-71A8-9F91-71A5-50D56CF8360D}"/>
              </a:ext>
            </a:extLst>
          </p:cNvPr>
          <p:cNvPicPr>
            <a:picLocks noChangeAspect="1"/>
          </p:cNvPicPr>
          <p:nvPr userDrawn="1"/>
        </p:nvPicPr>
        <p:blipFill>
          <a:blip r:embed="rId2"/>
          <a:srcRect/>
          <a:stretch/>
        </p:blipFill>
        <p:spPr>
          <a:xfrm>
            <a:off x="0" y="0"/>
            <a:ext cx="6858000" cy="6858000"/>
          </a:xfrm>
          <a:prstGeom prst="rect">
            <a:avLst/>
          </a:prstGeom>
          <a:ln>
            <a:noFill/>
          </a:ln>
        </p:spPr>
      </p:pic>
      <p:sp>
        <p:nvSpPr>
          <p:cNvPr id="5" name="Espace réservé du pied de page 2">
            <a:extLst>
              <a:ext uri="{FF2B5EF4-FFF2-40B4-BE49-F238E27FC236}">
                <a16:creationId xmlns:a16="http://schemas.microsoft.com/office/drawing/2014/main" id="{9A0EABA9-6E25-7E82-1C53-A7EE68C58169}"/>
              </a:ext>
            </a:extLst>
          </p:cNvPr>
          <p:cNvSpPr>
            <a:spLocks noGrp="1"/>
          </p:cNvSpPr>
          <p:nvPr>
            <p:ph type="ftr" sz="quarter" idx="10"/>
          </p:nvPr>
        </p:nvSpPr>
        <p:spPr>
          <a:xfrm>
            <a:off x="229517" y="6581472"/>
            <a:ext cx="3600000" cy="153618"/>
          </a:xfrm>
        </p:spPr>
        <p:txBody>
          <a:bodyPr/>
          <a:lstStyle>
            <a:lvl1pPr>
              <a:defRPr>
                <a:solidFill>
                  <a:schemeClr val="bg1"/>
                </a:solidFill>
              </a:defRPr>
            </a:lvl1pPr>
          </a:lstStyle>
          <a:p>
            <a:r>
              <a:rPr lang="fr-FR"/>
              <a:t>Titre de la présentation   |  00 ⏤ 00 ⏤ 2023</a:t>
            </a:r>
          </a:p>
        </p:txBody>
      </p:sp>
      <p:sp>
        <p:nvSpPr>
          <p:cNvPr id="6" name="Espace réservé du numéro de diapositive 3">
            <a:extLst>
              <a:ext uri="{FF2B5EF4-FFF2-40B4-BE49-F238E27FC236}">
                <a16:creationId xmlns:a16="http://schemas.microsoft.com/office/drawing/2014/main" id="{47C2DBFF-B6E8-254E-FE6C-DB0344D2B63E}"/>
              </a:ext>
            </a:extLst>
          </p:cNvPr>
          <p:cNvSpPr>
            <a:spLocks noGrp="1"/>
          </p:cNvSpPr>
          <p:nvPr>
            <p:ph type="sldNum" sz="quarter" idx="11"/>
          </p:nvPr>
        </p:nvSpPr>
        <p:spPr>
          <a:xfrm>
            <a:off x="11663197" y="6470217"/>
            <a:ext cx="352330" cy="376129"/>
          </a:xfrm>
        </p:spPr>
        <p:txBody>
          <a:bodyPr/>
          <a:lstStyle>
            <a:lvl1pPr>
              <a:defRPr>
                <a:solidFill>
                  <a:schemeClr val="bg1"/>
                </a:solidFill>
              </a:defRPr>
            </a:lvl1pPr>
          </a:lstStyle>
          <a:p>
            <a:fld id="{B2815BCE-692A-084A-934E-C84199EC0CFE}" type="slidenum">
              <a:rPr lang="fr-FR" smtClean="0"/>
              <a:pPr/>
              <a:t>‹N°›</a:t>
            </a:fld>
            <a:endParaRPr lang="fr-FR"/>
          </a:p>
        </p:txBody>
      </p:sp>
      <p:sp>
        <p:nvSpPr>
          <p:cNvPr id="3" name="Espace réservé de la date 14">
            <a:extLst>
              <a:ext uri="{FF2B5EF4-FFF2-40B4-BE49-F238E27FC236}">
                <a16:creationId xmlns:a16="http://schemas.microsoft.com/office/drawing/2014/main" id="{1BFDDA3A-BAFA-D554-9BA4-32AB8661A34B}"/>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8" name="Titre 1">
            <a:extLst>
              <a:ext uri="{FF2B5EF4-FFF2-40B4-BE49-F238E27FC236}">
                <a16:creationId xmlns:a16="http://schemas.microsoft.com/office/drawing/2014/main" id="{1FAFB7ED-DF19-11D6-FC66-72C1078C77BD}"/>
              </a:ext>
            </a:extLst>
          </p:cNvPr>
          <p:cNvSpPr>
            <a:spLocks noGrp="1"/>
          </p:cNvSpPr>
          <p:nvPr>
            <p:ph type="title" hasCustomPrompt="1"/>
          </p:nvPr>
        </p:nvSpPr>
        <p:spPr>
          <a:xfrm>
            <a:off x="7288628" y="1018678"/>
            <a:ext cx="4374570" cy="4813162"/>
          </a:xfrm>
        </p:spPr>
        <p:txBody>
          <a:bodyPr anchor="t">
            <a:noAutofit/>
          </a:bodyPr>
          <a:lstStyle>
            <a:lvl1pPr>
              <a:defRPr lang="fr-FR" sz="4400" b="1" i="1" kern="1200" cap="all" baseline="0">
                <a:solidFill>
                  <a:schemeClr val="bg1"/>
                </a:solidFill>
                <a:latin typeface="Paris2024 Black" panose="02010503030201020103" pitchFamily="2" charset="0"/>
                <a:ea typeface="+mj-ea"/>
                <a:cs typeface="+mj-cs"/>
              </a:defRPr>
            </a:lvl1pPr>
          </a:lstStyle>
          <a:p>
            <a:r>
              <a:rPr lang="fr-FR"/>
              <a:t>Citation, exergue</a:t>
            </a:r>
          </a:p>
        </p:txBody>
      </p:sp>
    </p:spTree>
    <p:extLst>
      <p:ext uri="{BB962C8B-B14F-4D97-AF65-F5344CB8AC3E}">
        <p14:creationId xmlns:p14="http://schemas.microsoft.com/office/powerpoint/2010/main" val="145557025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1_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7C9493B-D4C1-AC40-ABBD-146E4E048019}"/>
              </a:ext>
            </a:extLst>
          </p:cNvPr>
          <p:cNvSpPr>
            <a:spLocks noGrp="1"/>
          </p:cNvSpPr>
          <p:nvPr>
            <p:ph type="dt" sz="half" idx="10"/>
          </p:nvPr>
        </p:nvSpPr>
        <p:spPr/>
        <p:txBody>
          <a:bodyPr/>
          <a:lstStyle/>
          <a:p>
            <a:fld id="{20F3D34B-86DA-0B41-A68C-955806D80AD3}" type="datetimeFigureOut">
              <a:rPr lang="fr-FR" smtClean="0"/>
              <a:t>28/11/2025</a:t>
            </a:fld>
            <a:endParaRPr lang="fr-FR"/>
          </a:p>
        </p:txBody>
      </p:sp>
      <p:sp>
        <p:nvSpPr>
          <p:cNvPr id="3" name="Espace réservé du pied de page 2">
            <a:extLst>
              <a:ext uri="{FF2B5EF4-FFF2-40B4-BE49-F238E27FC236}">
                <a16:creationId xmlns:a16="http://schemas.microsoft.com/office/drawing/2014/main" id="{B37B1C10-AEBA-F24E-9DFE-C0D0D4BC7EE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9A54D8E-6605-B646-ACA2-75CE10CE2087}"/>
              </a:ext>
            </a:extLst>
          </p:cNvPr>
          <p:cNvSpPr>
            <a:spLocks noGrp="1"/>
          </p:cNvSpPr>
          <p:nvPr>
            <p:ph type="sldNum" sz="quarter" idx="12"/>
          </p:nvPr>
        </p:nvSpPr>
        <p:spPr/>
        <p:txBody>
          <a:bodyPr/>
          <a:lstStyle/>
          <a:p>
            <a:fld id="{A5E01377-B87E-8346-9F80-1E09321D5C15}" type="slidenum">
              <a:rPr lang="fr-FR" smtClean="0"/>
              <a:t>‹N°›</a:t>
            </a:fld>
            <a:endParaRPr lang="fr-FR"/>
          </a:p>
        </p:txBody>
      </p:sp>
      <p:sp>
        <p:nvSpPr>
          <p:cNvPr id="13" name="Espace réservé pour une image  12">
            <a:extLst>
              <a:ext uri="{FF2B5EF4-FFF2-40B4-BE49-F238E27FC236}">
                <a16:creationId xmlns:a16="http://schemas.microsoft.com/office/drawing/2014/main" id="{5F1A2602-F887-A843-AE24-965A9CBC3B84}"/>
              </a:ext>
            </a:extLst>
          </p:cNvPr>
          <p:cNvSpPr>
            <a:spLocks noGrp="1" noChangeAspect="1"/>
          </p:cNvSpPr>
          <p:nvPr>
            <p:ph type="pic" sz="quarter" idx="15"/>
          </p:nvPr>
        </p:nvSpPr>
        <p:spPr>
          <a:xfrm>
            <a:off x="4296000" y="729000"/>
            <a:ext cx="3600000" cy="5400000"/>
          </a:xfrm>
          <a:custGeom>
            <a:avLst/>
            <a:gdLst>
              <a:gd name="connsiteX0" fmla="*/ 1800000 w 3600000"/>
              <a:gd name="connsiteY0" fmla="*/ 0 h 5400000"/>
              <a:gd name="connsiteX1" fmla="*/ 3600000 w 3600000"/>
              <a:gd name="connsiteY1" fmla="*/ 1800000 h 5400000"/>
              <a:gd name="connsiteX2" fmla="*/ 3600000 w 3600000"/>
              <a:gd name="connsiteY2" fmla="*/ 5400000 h 5400000"/>
              <a:gd name="connsiteX3" fmla="*/ 0 w 3600000"/>
              <a:gd name="connsiteY3" fmla="*/ 5400000 h 5400000"/>
              <a:gd name="connsiteX4" fmla="*/ 0 w 3600000"/>
              <a:gd name="connsiteY4" fmla="*/ 1800000 h 5400000"/>
              <a:gd name="connsiteX5" fmla="*/ 1800000 w 3600000"/>
              <a:gd name="connsiteY5" fmla="*/ 0 h 54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0" h="5400000">
                <a:moveTo>
                  <a:pt x="1800000" y="0"/>
                </a:moveTo>
                <a:cubicBezTo>
                  <a:pt x="2794113" y="0"/>
                  <a:pt x="3600000" y="805887"/>
                  <a:pt x="3600000" y="1800000"/>
                </a:cubicBezTo>
                <a:lnTo>
                  <a:pt x="3600000" y="5400000"/>
                </a:lnTo>
                <a:lnTo>
                  <a:pt x="0" y="5400000"/>
                </a:lnTo>
                <a:lnTo>
                  <a:pt x="0" y="1800000"/>
                </a:lnTo>
                <a:cubicBezTo>
                  <a:pt x="0" y="805887"/>
                  <a:pt x="805887" y="0"/>
                  <a:pt x="1800000" y="0"/>
                </a:cubicBezTo>
                <a:close/>
              </a:path>
            </a:pathLst>
          </a:custGeom>
          <a:solidFill>
            <a:schemeClr val="accent3"/>
          </a:solidFill>
        </p:spPr>
        <p:txBody>
          <a:bodyPr wrap="square">
            <a:noAutofit/>
          </a:bodyPr>
          <a:lstStyle>
            <a:lvl1pPr algn="ctr">
              <a:defRPr sz="1800">
                <a:solidFill>
                  <a:schemeClr val="bg1"/>
                </a:solidFill>
              </a:defRPr>
            </a:lvl1pPr>
          </a:lstStyle>
          <a:p>
            <a:r>
              <a:rPr lang="fr-FR"/>
              <a:t>Cliquez sur l'icône pour ajouter une image</a:t>
            </a:r>
          </a:p>
        </p:txBody>
      </p:sp>
    </p:spTree>
    <p:extLst>
      <p:ext uri="{BB962C8B-B14F-4D97-AF65-F5344CB8AC3E}">
        <p14:creationId xmlns:p14="http://schemas.microsoft.com/office/powerpoint/2010/main" val="209147111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Graph + chiffre_1">
    <p:spTree>
      <p:nvGrpSpPr>
        <p:cNvPr id="1" name=""/>
        <p:cNvGrpSpPr/>
        <p:nvPr/>
      </p:nvGrpSpPr>
      <p:grpSpPr>
        <a:xfrm>
          <a:off x="0" y="0"/>
          <a:ext cx="0" cy="0"/>
          <a:chOff x="0" y="0"/>
          <a:chExt cx="0" cy="0"/>
        </a:xfrm>
      </p:grpSpPr>
      <p:sp>
        <p:nvSpPr>
          <p:cNvPr id="9" name="Espace réservé du graphique 8">
            <a:extLst>
              <a:ext uri="{FF2B5EF4-FFF2-40B4-BE49-F238E27FC236}">
                <a16:creationId xmlns:a16="http://schemas.microsoft.com/office/drawing/2014/main" id="{DB8D864C-AEE9-0742-8A33-A3183DB2ADFD}"/>
              </a:ext>
            </a:extLst>
          </p:cNvPr>
          <p:cNvSpPr>
            <a:spLocks noGrp="1"/>
          </p:cNvSpPr>
          <p:nvPr>
            <p:ph type="chart" sz="quarter" idx="10"/>
          </p:nvPr>
        </p:nvSpPr>
        <p:spPr>
          <a:xfrm>
            <a:off x="713959" y="1958114"/>
            <a:ext cx="4001243" cy="3420000"/>
          </a:xfrm>
          <a:prstGeom prst="rect">
            <a:avLst/>
          </a:prstGeom>
        </p:spPr>
        <p:txBody>
          <a:bodyPr>
            <a:noAutofit/>
          </a:bodyPr>
          <a:lstStyle>
            <a:lvl1pPr algn="ctr">
              <a:defRPr sz="600"/>
            </a:lvl1pPr>
          </a:lstStyle>
          <a:p>
            <a:r>
              <a:rPr lang="fr-FR"/>
              <a:t>Cliquez sur l'icône pour ajouter un graphique</a:t>
            </a:r>
          </a:p>
        </p:txBody>
      </p:sp>
      <p:sp>
        <p:nvSpPr>
          <p:cNvPr id="17" name="Espace réservé du texte 16">
            <a:extLst>
              <a:ext uri="{FF2B5EF4-FFF2-40B4-BE49-F238E27FC236}">
                <a16:creationId xmlns:a16="http://schemas.microsoft.com/office/drawing/2014/main" id="{2AF0216E-DCEC-104A-B4C6-88D845B153FE}"/>
              </a:ext>
            </a:extLst>
          </p:cNvPr>
          <p:cNvSpPr>
            <a:spLocks noGrp="1"/>
          </p:cNvSpPr>
          <p:nvPr>
            <p:ph type="body" sz="quarter" idx="14" hasCustomPrompt="1"/>
          </p:nvPr>
        </p:nvSpPr>
        <p:spPr>
          <a:xfrm>
            <a:off x="5423240" y="2236697"/>
            <a:ext cx="1790816" cy="1537277"/>
          </a:xfrm>
          <a:prstGeom prst="rect">
            <a:avLst/>
          </a:prstGeom>
        </p:spPr>
        <p:txBody>
          <a:bodyP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8" name="Espace réservé du texte 16">
            <a:extLst>
              <a:ext uri="{FF2B5EF4-FFF2-40B4-BE49-F238E27FC236}">
                <a16:creationId xmlns:a16="http://schemas.microsoft.com/office/drawing/2014/main" id="{7C0682FD-712D-3946-B885-93AD11DFDBA0}"/>
              </a:ext>
            </a:extLst>
          </p:cNvPr>
          <p:cNvSpPr>
            <a:spLocks noGrp="1"/>
          </p:cNvSpPr>
          <p:nvPr>
            <p:ph type="body" sz="quarter" idx="15" hasCustomPrompt="1"/>
          </p:nvPr>
        </p:nvSpPr>
        <p:spPr>
          <a:xfrm>
            <a:off x="7449830" y="2236697"/>
            <a:ext cx="1787905" cy="1537277"/>
          </a:xfrm>
          <a:prstGeom prst="rect">
            <a:avLst/>
          </a:prstGeom>
        </p:spPr>
        <p:txBody>
          <a:bodyP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9" name="Espace réservé du texte 16">
            <a:extLst>
              <a:ext uri="{FF2B5EF4-FFF2-40B4-BE49-F238E27FC236}">
                <a16:creationId xmlns:a16="http://schemas.microsoft.com/office/drawing/2014/main" id="{2E472284-2477-6F47-A489-D72716D33B05}"/>
              </a:ext>
            </a:extLst>
          </p:cNvPr>
          <p:cNvSpPr>
            <a:spLocks noGrp="1"/>
          </p:cNvSpPr>
          <p:nvPr>
            <p:ph type="body" sz="quarter" idx="16" hasCustomPrompt="1"/>
          </p:nvPr>
        </p:nvSpPr>
        <p:spPr>
          <a:xfrm>
            <a:off x="9489062" y="2236697"/>
            <a:ext cx="1790842" cy="1537277"/>
          </a:xfrm>
          <a:prstGeom prst="rect">
            <a:avLst/>
          </a:prstGeom>
        </p:spPr>
        <p:txBody>
          <a:bodyP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2" name="Holder 4">
            <a:extLst>
              <a:ext uri="{FF2B5EF4-FFF2-40B4-BE49-F238E27FC236}">
                <a16:creationId xmlns:a16="http://schemas.microsoft.com/office/drawing/2014/main" id="{3D1DCF7E-948A-7349-BBAB-DF7915C5910E}"/>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tx1"/>
                </a:solidFill>
                <a:latin typeface="Source Sans Pro Semibold" panose="020B0503030403020204" pitchFamily="34" charset="77"/>
                <a:cs typeface="Arial"/>
              </a:defRPr>
            </a:lvl1pPr>
          </a:lstStyle>
          <a:p>
            <a:pPr marL="10236">
              <a:spcBef>
                <a:spcPts val="69"/>
              </a:spcBef>
            </a:pPr>
            <a:r>
              <a:rPr lang="fr-FR"/>
              <a:t>JEUX OLYMPIQUES ET PARALYMPIQUES DE PARIS 2024 | 7 JUILLET 2024</a:t>
            </a:r>
          </a:p>
        </p:txBody>
      </p:sp>
      <p:sp>
        <p:nvSpPr>
          <p:cNvPr id="13" name="Espace réservé du numéro de diapositive 2">
            <a:extLst>
              <a:ext uri="{FF2B5EF4-FFF2-40B4-BE49-F238E27FC236}">
                <a16:creationId xmlns:a16="http://schemas.microsoft.com/office/drawing/2014/main" id="{873CAC12-224A-1149-98BD-2155D9A48772}"/>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4" name="Espace réservé de la date 14">
            <a:extLst>
              <a:ext uri="{FF2B5EF4-FFF2-40B4-BE49-F238E27FC236}">
                <a16:creationId xmlns:a16="http://schemas.microsoft.com/office/drawing/2014/main" id="{048E8580-ECE4-8C4E-B6E1-EA378355BE4A}"/>
              </a:ext>
            </a:extLst>
          </p:cNvPr>
          <p:cNvSpPr txBox="1">
            <a:spLocks/>
          </p:cNvSpPr>
          <p:nvPr/>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3" name="Espace réservé du texte 3">
            <a:extLst>
              <a:ext uri="{FF2B5EF4-FFF2-40B4-BE49-F238E27FC236}">
                <a16:creationId xmlns:a16="http://schemas.microsoft.com/office/drawing/2014/main" id="{2472D6CE-5218-F340-9EA4-440C2DA51471}"/>
              </a:ext>
            </a:extLst>
          </p:cNvPr>
          <p:cNvSpPr>
            <a:spLocks noGrp="1"/>
          </p:cNvSpPr>
          <p:nvPr>
            <p:ph type="body" sz="quarter" idx="31"/>
          </p:nvPr>
        </p:nvSpPr>
        <p:spPr>
          <a:xfrm>
            <a:off x="5423241" y="3813939"/>
            <a:ext cx="1790816"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24" name="Espace réservé du texte 3">
            <a:extLst>
              <a:ext uri="{FF2B5EF4-FFF2-40B4-BE49-F238E27FC236}">
                <a16:creationId xmlns:a16="http://schemas.microsoft.com/office/drawing/2014/main" id="{A8421EB8-4145-BA4E-95A0-6E44A6533E8D}"/>
              </a:ext>
            </a:extLst>
          </p:cNvPr>
          <p:cNvSpPr>
            <a:spLocks noGrp="1"/>
          </p:cNvSpPr>
          <p:nvPr>
            <p:ph type="body" sz="quarter" idx="32"/>
          </p:nvPr>
        </p:nvSpPr>
        <p:spPr>
          <a:xfrm>
            <a:off x="7446918" y="3813939"/>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25" name="Espace réservé du texte 3">
            <a:extLst>
              <a:ext uri="{FF2B5EF4-FFF2-40B4-BE49-F238E27FC236}">
                <a16:creationId xmlns:a16="http://schemas.microsoft.com/office/drawing/2014/main" id="{B7D3640E-7862-BC48-9A36-116B06ED140C}"/>
              </a:ext>
            </a:extLst>
          </p:cNvPr>
          <p:cNvSpPr>
            <a:spLocks noGrp="1"/>
          </p:cNvSpPr>
          <p:nvPr>
            <p:ph type="body" sz="quarter" idx="33"/>
          </p:nvPr>
        </p:nvSpPr>
        <p:spPr>
          <a:xfrm>
            <a:off x="9489087" y="3813939"/>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7558AA48-A989-1945-B811-35B62C265136}"/>
              </a:ext>
            </a:extLst>
          </p:cNvPr>
          <p:cNvSpPr>
            <a:spLocks noGrp="1"/>
          </p:cNvSpPr>
          <p:nvPr>
            <p:ph type="body" sz="quarter" idx="13" hasCustomPrompt="1"/>
          </p:nvPr>
        </p:nvSpPr>
        <p:spPr>
          <a:xfrm>
            <a:off x="352638" y="802531"/>
            <a:ext cx="11486724" cy="475034"/>
          </a:xfrm>
          <a:prstGeom prst="rect">
            <a:avLst/>
          </a:prstGeom>
        </p:spPr>
        <p:txBody>
          <a:bodyPr anchor="t"/>
          <a:lstStyle>
            <a:lvl1pPr>
              <a:lnSpc>
                <a:spcPct val="80000"/>
              </a:lnSpc>
              <a:spcAft>
                <a:spcPts val="0"/>
              </a:spcAft>
              <a:defRPr sz="2000" b="1" i="0" cap="all" baseline="0">
                <a:latin typeface="Paris2024" panose="02010503030201020103" pitchFamily="2" charset="0"/>
              </a:defRPr>
            </a:lvl1pPr>
          </a:lstStyle>
          <a:p>
            <a:pPr lvl="0"/>
            <a:r>
              <a:rPr lang="fr-FR"/>
              <a:t>CLIQUEZ POUR MODIFIER LES STYLES DU TEXTE DU MASQUE</a:t>
            </a:r>
          </a:p>
        </p:txBody>
      </p:sp>
      <p:sp>
        <p:nvSpPr>
          <p:cNvPr id="20" name="Espace réservé du titre 9">
            <a:extLst>
              <a:ext uri="{FF2B5EF4-FFF2-40B4-BE49-F238E27FC236}">
                <a16:creationId xmlns:a16="http://schemas.microsoft.com/office/drawing/2014/main" id="{66B36D3D-0667-4F41-A6CD-1BC0599170C2}"/>
              </a:ext>
            </a:extLst>
          </p:cNvPr>
          <p:cNvSpPr>
            <a:spLocks noGrp="1"/>
          </p:cNvSpPr>
          <p:nvPr>
            <p:ph type="title" hasCustomPrompt="1"/>
          </p:nvPr>
        </p:nvSpPr>
        <p:spPr>
          <a:xfrm>
            <a:off x="352638" y="325066"/>
            <a:ext cx="11486724" cy="477466"/>
          </a:xfrm>
          <a:prstGeom prst="rect">
            <a:avLst/>
          </a:prstGeom>
        </p:spPr>
        <p:txBody>
          <a:bodyPr vert="horz" lIns="0" tIns="0" rIns="0" bIns="0" rtlCol="0" anchor="t">
            <a:noAutofit/>
          </a:bodyPr>
          <a:lstStyle>
            <a:lvl1pPr>
              <a:spcAft>
                <a:spcPts val="0"/>
              </a:spcAft>
              <a:defRPr sz="3200"/>
            </a:lvl1pPr>
          </a:lstStyle>
          <a:p>
            <a:r>
              <a:rPr lang="fr-FR"/>
              <a:t>MODIFIEZ LE STYLE DU TITRE</a:t>
            </a:r>
          </a:p>
        </p:txBody>
      </p:sp>
    </p:spTree>
    <p:extLst>
      <p:ext uri="{BB962C8B-B14F-4D97-AF65-F5344CB8AC3E}">
        <p14:creationId xmlns:p14="http://schemas.microsoft.com/office/powerpoint/2010/main" val="659966016"/>
      </p:ext>
    </p:extLst>
  </p:cSld>
  <p:clrMapOvr>
    <a:masterClrMapping/>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Couverture_1">
    <p:bg>
      <p:bgPr>
        <a:solidFill>
          <a:schemeClr val="tx1"/>
        </a:solidFill>
        <a:effectLst/>
      </p:bgPr>
    </p:bg>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0E78CA43-E349-8F49-9E09-C8ADBEC9EB80}"/>
              </a:ext>
            </a:extLst>
          </p:cNvPr>
          <p:cNvSpPr>
            <a:spLocks noGrp="1"/>
          </p:cNvSpPr>
          <p:nvPr>
            <p:ph type="pic" sz="quarter" idx="10"/>
          </p:nvPr>
        </p:nvSpPr>
        <p:spPr>
          <a:xfrm>
            <a:off x="0" y="0"/>
            <a:ext cx="12192000" cy="6858000"/>
          </a:xfrm>
          <a:prstGeom prst="rect">
            <a:avLst/>
          </a:prstGeom>
          <a:noFill/>
        </p:spPr>
        <p:txBody>
          <a:bodyPr/>
          <a:lstStyle>
            <a:lvl1pPr>
              <a:defRPr>
                <a:noFill/>
              </a:defRPr>
            </a:lvl1pPr>
          </a:lstStyle>
          <a:p>
            <a:endParaRPr lang="fr-FR"/>
          </a:p>
        </p:txBody>
      </p:sp>
      <p:sp>
        <p:nvSpPr>
          <p:cNvPr id="12" name="Espace réservé du texte 8">
            <a:extLst>
              <a:ext uri="{FF2B5EF4-FFF2-40B4-BE49-F238E27FC236}">
                <a16:creationId xmlns:a16="http://schemas.microsoft.com/office/drawing/2014/main" id="{A1C4F9CA-B041-F446-8010-9C3C89EE948D}"/>
              </a:ext>
            </a:extLst>
          </p:cNvPr>
          <p:cNvSpPr>
            <a:spLocks noGrp="1"/>
          </p:cNvSpPr>
          <p:nvPr>
            <p:ph type="body" sz="quarter" idx="15" hasCustomPrompt="1"/>
          </p:nvPr>
        </p:nvSpPr>
        <p:spPr>
          <a:xfrm>
            <a:off x="9254669" y="6517753"/>
            <a:ext cx="2799071" cy="276999"/>
          </a:xfrm>
          <a:prstGeom prst="rect">
            <a:avLst/>
          </a:prstGeom>
        </p:spPr>
        <p:txBody>
          <a:bodyPr anchor="ctr"/>
          <a:lstStyle>
            <a:lvl1pPr algn="r">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3" name="Titre 1">
            <a:extLst>
              <a:ext uri="{FF2B5EF4-FFF2-40B4-BE49-F238E27FC236}">
                <a16:creationId xmlns:a16="http://schemas.microsoft.com/office/drawing/2014/main" id="{7801D57B-5B9F-8843-A224-3EFF5F08C555}"/>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spTree>
    <p:extLst>
      <p:ext uri="{BB962C8B-B14F-4D97-AF65-F5344CB8AC3E}">
        <p14:creationId xmlns:p14="http://schemas.microsoft.com/office/powerpoint/2010/main" val="157941885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 r="3"/>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pic>
        <p:nvPicPr>
          <p:cNvPr id="16" name="Image 15">
            <a:extLst>
              <a:ext uri="{FF2B5EF4-FFF2-40B4-BE49-F238E27FC236}">
                <a16:creationId xmlns:a16="http://schemas.microsoft.com/office/drawing/2014/main" id="{0129AC35-89A0-3D4C-81BF-39936D4E21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7328" y="336808"/>
            <a:ext cx="2561981" cy="1350000"/>
          </a:xfrm>
          <a:prstGeom prst="rect">
            <a:avLst/>
          </a:prstGeom>
        </p:spPr>
      </p:pic>
      <p:sp>
        <p:nvSpPr>
          <p:cNvPr id="12" name="Titre 1">
            <a:extLst>
              <a:ext uri="{FF2B5EF4-FFF2-40B4-BE49-F238E27FC236}">
                <a16:creationId xmlns:a16="http://schemas.microsoft.com/office/drawing/2014/main" id="{DF44C224-2FE5-E04F-98B6-303FC83E51F4}"/>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Tree>
    <p:extLst>
      <p:ext uri="{BB962C8B-B14F-4D97-AF65-F5344CB8AC3E}">
        <p14:creationId xmlns:p14="http://schemas.microsoft.com/office/powerpoint/2010/main" val="247878182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Sommair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554448"/>
          </a:xfrm>
        </p:spPr>
        <p:txBody>
          <a:bodyPr>
            <a:noAutofit/>
          </a:bodyPr>
          <a:lstStyle>
            <a:lvl1pPr>
              <a:defRPr sz="8800"/>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texte 11">
            <a:extLst>
              <a:ext uri="{FF2B5EF4-FFF2-40B4-BE49-F238E27FC236}">
                <a16:creationId xmlns:a16="http://schemas.microsoft.com/office/drawing/2014/main" id="{EA2EC948-1B5B-934C-BEB9-596BEDE4787B}"/>
              </a:ext>
            </a:extLst>
          </p:cNvPr>
          <p:cNvSpPr>
            <a:spLocks noGrp="1"/>
          </p:cNvSpPr>
          <p:nvPr>
            <p:ph type="body" sz="quarter" idx="40" hasCustomPrompt="1"/>
          </p:nvPr>
        </p:nvSpPr>
        <p:spPr>
          <a:xfrm>
            <a:off x="5067300"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5" name="Espace réservé du texte 11">
            <a:extLst>
              <a:ext uri="{FF2B5EF4-FFF2-40B4-BE49-F238E27FC236}">
                <a16:creationId xmlns:a16="http://schemas.microsoft.com/office/drawing/2014/main" id="{1093678B-EAB0-A949-A91D-B340674D82D9}"/>
              </a:ext>
            </a:extLst>
          </p:cNvPr>
          <p:cNvSpPr>
            <a:spLocks noGrp="1"/>
          </p:cNvSpPr>
          <p:nvPr>
            <p:ph type="body" sz="quarter" idx="41" hasCustomPrompt="1"/>
          </p:nvPr>
        </p:nvSpPr>
        <p:spPr>
          <a:xfrm>
            <a:off x="1353432"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6" name="Espace réservé du texte 11">
            <a:extLst>
              <a:ext uri="{FF2B5EF4-FFF2-40B4-BE49-F238E27FC236}">
                <a16:creationId xmlns:a16="http://schemas.microsoft.com/office/drawing/2014/main" id="{A5B3D544-7D8D-1C44-AC1D-9822FC0F6DDB}"/>
              </a:ext>
            </a:extLst>
          </p:cNvPr>
          <p:cNvSpPr>
            <a:spLocks noGrp="1"/>
          </p:cNvSpPr>
          <p:nvPr>
            <p:ph type="body" sz="quarter" idx="42" hasCustomPrompt="1"/>
          </p:nvPr>
        </p:nvSpPr>
        <p:spPr>
          <a:xfrm>
            <a:off x="8781168"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Tree>
    <p:extLst>
      <p:ext uri="{BB962C8B-B14F-4D97-AF65-F5344CB8AC3E}">
        <p14:creationId xmlns:p14="http://schemas.microsoft.com/office/powerpoint/2010/main" val="298548602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Sommaire Blanc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410756"/>
          </a:xfrm>
        </p:spPr>
        <p:txBody>
          <a:bodyPr>
            <a:noAutofit/>
          </a:bodyPr>
          <a:lstStyle>
            <a:lvl1pPr>
              <a:defRPr sz="8800"/>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74999571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Sommaire Blanc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240939"/>
          </a:xfrm>
        </p:spPr>
        <p:txBody>
          <a:bodyPr>
            <a:noAutofit/>
          </a:bodyPr>
          <a:lstStyle>
            <a:lvl1pPr>
              <a:defRPr sz="8800"/>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96467002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Sommaire Noir_1">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91530542-1D11-B743-A949-763A6BFD1236}"/>
              </a:ext>
            </a:extLst>
          </p:cNvPr>
          <p:cNvSpPr>
            <a:spLocks noGrp="1"/>
          </p:cNvSpPr>
          <p:nvPr>
            <p:ph type="body" sz="quarter" idx="35" hasCustomPrompt="1"/>
          </p:nvPr>
        </p:nvSpPr>
        <p:spPr>
          <a:xfrm>
            <a:off x="135550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0597DDC3-9AA3-E34C-BD09-0506204D122D}"/>
              </a:ext>
            </a:extLst>
          </p:cNvPr>
          <p:cNvSpPr>
            <a:spLocks noGrp="1"/>
          </p:cNvSpPr>
          <p:nvPr>
            <p:ph type="body" sz="quarter" idx="37" hasCustomPrompt="1"/>
          </p:nvPr>
        </p:nvSpPr>
        <p:spPr>
          <a:xfrm>
            <a:off x="506789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F69362EE-2128-4147-900F-09DFE9E060EC}"/>
              </a:ext>
            </a:extLst>
          </p:cNvPr>
          <p:cNvSpPr>
            <a:spLocks noGrp="1"/>
          </p:cNvSpPr>
          <p:nvPr>
            <p:ph type="body" sz="quarter" idx="39" hasCustomPrompt="1"/>
          </p:nvPr>
        </p:nvSpPr>
        <p:spPr>
          <a:xfrm>
            <a:off x="8782351"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73172501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Sommaire Noir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9680093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Sommaire Noir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021595"/>
          </a:xfrm>
        </p:spPr>
        <p:txBody>
          <a:bodyPr>
            <a:noAutofit/>
          </a:bodyPr>
          <a:lstStyle>
            <a:lvl1pPr>
              <a:defRPr sz="8800">
                <a:solidFill>
                  <a:schemeClr val="bg1"/>
                </a:solidFill>
              </a:defRPr>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42628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contenus bleu - Texte et image">
    <p:spTree>
      <p:nvGrpSpPr>
        <p:cNvPr id="1" name=""/>
        <p:cNvGrpSpPr/>
        <p:nvPr/>
      </p:nvGrpSpPr>
      <p:grpSpPr>
        <a:xfrm>
          <a:off x="0" y="0"/>
          <a:ext cx="0" cy="0"/>
          <a:chOff x="0" y="0"/>
          <a:chExt cx="0" cy="0"/>
        </a:xfrm>
      </p:grpSpPr>
      <p:sp>
        <p:nvSpPr>
          <p:cNvPr id="10" name="Espace réservé du numéro de diapositive 5">
            <a:extLst>
              <a:ext uri="{FF2B5EF4-FFF2-40B4-BE49-F238E27FC236}">
                <a16:creationId xmlns:a16="http://schemas.microsoft.com/office/drawing/2014/main" id="{74AE7E9D-EB24-4CA8-AAF3-5AC28507E938}"/>
              </a:ext>
            </a:extLst>
          </p:cNvPr>
          <p:cNvSpPr>
            <a:spLocks noGrp="1"/>
          </p:cNvSpPr>
          <p:nvPr>
            <p:ph type="sldNum" sz="quarter" idx="4294967295"/>
          </p:nvPr>
        </p:nvSpPr>
        <p:spPr>
          <a:xfrm>
            <a:off x="4591226" y="6028420"/>
            <a:ext cx="2743200" cy="365125"/>
          </a:xfrm>
          <a:prstGeom prst="rect">
            <a:avLst/>
          </a:prstGeom>
        </p:spPr>
        <p:txBody>
          <a:bodyPr/>
          <a:lstStyle/>
          <a:p>
            <a:pPr algn="ctr"/>
            <a:fld id="{DEC61396-31C6-B442-B3A7-AB7AEB3C657A}" type="slidenum">
              <a:rPr lang="fr-FR" sz="1100" b="1" smtClean="0">
                <a:solidFill>
                  <a:srgbClr val="EC6357"/>
                </a:solidFill>
                <a:latin typeface="Poppins SemiBold" pitchFamily="2" charset="77"/>
                <a:cs typeface="Poppins SemiBold" pitchFamily="2" charset="77"/>
              </a:rPr>
              <a:pPr algn="ctr"/>
              <a:t>‹N°›</a:t>
            </a:fld>
            <a:endParaRPr lang="fr-FR" sz="1100" b="1">
              <a:solidFill>
                <a:srgbClr val="EC6357"/>
              </a:solidFill>
              <a:latin typeface="Poppins SemiBold" pitchFamily="2" charset="77"/>
              <a:cs typeface="Poppins SemiBold" pitchFamily="2" charset="77"/>
            </a:endParaRP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pic>
        <p:nvPicPr>
          <p:cNvPr id="17" name="Image 16">
            <a:extLst>
              <a:ext uri="{FF2B5EF4-FFF2-40B4-BE49-F238E27FC236}">
                <a16:creationId xmlns:a16="http://schemas.microsoft.com/office/drawing/2014/main" id="{0792806D-0A41-C6BA-81AA-3F66A765B4FC}"/>
              </a:ext>
            </a:extLst>
          </p:cNvPr>
          <p:cNvPicPr>
            <a:picLocks noChangeAspect="1"/>
          </p:cNvPicPr>
          <p:nvPr userDrawn="1"/>
        </p:nvPicPr>
        <p:blipFill>
          <a:blip r:embed="rId3"/>
          <a:stretch>
            <a:fillRect/>
          </a:stretch>
        </p:blipFill>
        <p:spPr>
          <a:xfrm rot="10800000">
            <a:off x="470659" y="435392"/>
            <a:ext cx="341217" cy="341217"/>
          </a:xfrm>
          <a:prstGeom prst="rect">
            <a:avLst/>
          </a:prstGeom>
        </p:spPr>
      </p:pic>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EC6357"/>
                </a:solidFill>
                <a:latin typeface="Poppins" pitchFamily="2" charset="77"/>
                <a:cs typeface="Poppins" pitchFamily="2" charset="77"/>
              </a:defRPr>
            </a:lvl1pPr>
          </a:lstStyle>
          <a:p>
            <a:pPr lvl="0"/>
            <a:r>
              <a:rPr lang="fr-FR"/>
              <a:t>Titre de la page</a:t>
            </a:r>
          </a:p>
        </p:txBody>
      </p:sp>
      <p:sp>
        <p:nvSpPr>
          <p:cNvPr id="27" name="Espace réservé pour une image  26">
            <a:extLst>
              <a:ext uri="{FF2B5EF4-FFF2-40B4-BE49-F238E27FC236}">
                <a16:creationId xmlns:a16="http://schemas.microsoft.com/office/drawing/2014/main" id="{4BE2190B-4D53-5A85-018F-67D2F6FF2766}"/>
              </a:ext>
            </a:extLst>
          </p:cNvPr>
          <p:cNvSpPr>
            <a:spLocks noGrp="1"/>
          </p:cNvSpPr>
          <p:nvPr>
            <p:ph type="pic" sz="quarter" idx="22"/>
          </p:nvPr>
        </p:nvSpPr>
        <p:spPr>
          <a:xfrm>
            <a:off x="1501549" y="2143715"/>
            <a:ext cx="2576512" cy="2576513"/>
          </a:xfrm>
          <a:prstGeom prst="ellipse">
            <a:avLst/>
          </a:prstGeom>
        </p:spPr>
        <p:txBody>
          <a:bodyPr/>
          <a:lstStyle/>
          <a:p>
            <a:endParaRPr lang="fr-FR"/>
          </a:p>
        </p:txBody>
      </p:sp>
      <p:sp>
        <p:nvSpPr>
          <p:cNvPr id="33" name="Espace réservé du texte 30">
            <a:extLst>
              <a:ext uri="{FF2B5EF4-FFF2-40B4-BE49-F238E27FC236}">
                <a16:creationId xmlns:a16="http://schemas.microsoft.com/office/drawing/2014/main" id="{0B6BEC6F-5222-A6E8-2228-AA7B12442169}"/>
              </a:ext>
            </a:extLst>
          </p:cNvPr>
          <p:cNvSpPr>
            <a:spLocks noGrp="1"/>
          </p:cNvSpPr>
          <p:nvPr>
            <p:ph type="body" sz="quarter" idx="25" hasCustomPrompt="1"/>
          </p:nvPr>
        </p:nvSpPr>
        <p:spPr>
          <a:xfrm>
            <a:off x="4446001" y="2050073"/>
            <a:ext cx="5776850" cy="642226"/>
          </a:xfrm>
          <a:prstGeom prst="rect">
            <a:avLst/>
          </a:prstGeom>
        </p:spPr>
        <p:txBody>
          <a:bodyPr/>
          <a:lstStyle>
            <a:lvl1pPr marL="0" indent="0">
              <a:buFontTx/>
              <a:buNone/>
              <a:defRPr sz="45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4" name="Espace réservé du texte 30">
            <a:extLst>
              <a:ext uri="{FF2B5EF4-FFF2-40B4-BE49-F238E27FC236}">
                <a16:creationId xmlns:a16="http://schemas.microsoft.com/office/drawing/2014/main" id="{D3214403-EF34-0178-F2DF-AA0BA84AC1A6}"/>
              </a:ext>
            </a:extLst>
          </p:cNvPr>
          <p:cNvSpPr>
            <a:spLocks noGrp="1"/>
          </p:cNvSpPr>
          <p:nvPr>
            <p:ph type="body" sz="quarter" idx="26" hasCustomPrompt="1"/>
          </p:nvPr>
        </p:nvSpPr>
        <p:spPr>
          <a:xfrm>
            <a:off x="4446001" y="2750731"/>
            <a:ext cx="5776850" cy="365125"/>
          </a:xfrm>
          <a:prstGeom prst="rect">
            <a:avLst/>
          </a:prstGeom>
        </p:spPr>
        <p:txBody>
          <a:bodyPr/>
          <a:lstStyle>
            <a:lvl1pPr marL="0" indent="0">
              <a:buFontTx/>
              <a:buNone/>
              <a:defRPr sz="18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36" name="Espace réservé du texte 35">
            <a:extLst>
              <a:ext uri="{FF2B5EF4-FFF2-40B4-BE49-F238E27FC236}">
                <a16:creationId xmlns:a16="http://schemas.microsoft.com/office/drawing/2014/main" id="{A7DF300D-FF67-A1D0-C594-82DAB6F94F09}"/>
              </a:ext>
            </a:extLst>
          </p:cNvPr>
          <p:cNvSpPr>
            <a:spLocks noGrp="1"/>
          </p:cNvSpPr>
          <p:nvPr>
            <p:ph type="body" sz="quarter" idx="27"/>
          </p:nvPr>
        </p:nvSpPr>
        <p:spPr>
          <a:xfrm>
            <a:off x="4446000" y="3232720"/>
            <a:ext cx="5776851" cy="1581150"/>
          </a:xfrm>
          <a:prstGeom prst="rect">
            <a:avLst/>
          </a:prstGeom>
        </p:spPr>
        <p:txBody>
          <a:bodyPr/>
          <a:lstStyle>
            <a:lvl1pPr>
              <a:defRPr sz="1400" b="0" i="0">
                <a:solidFill>
                  <a:schemeClr val="tx1">
                    <a:lumMod val="65000"/>
                    <a:lumOff val="35000"/>
                  </a:schemeClr>
                </a:solidFill>
                <a:latin typeface="Poppins Light" pitchFamily="2" charset="77"/>
                <a:cs typeface="Poppins Light" pitchFamily="2" charset="77"/>
              </a:defRPr>
            </a:lvl1pPr>
          </a:lstStyle>
          <a:p>
            <a:pPr lvl="0"/>
            <a:r>
              <a:rPr lang="fr-FR"/>
              <a:t>Cliquez pour modifier les styles du texte du masque</a:t>
            </a:r>
          </a:p>
        </p:txBody>
      </p:sp>
    </p:spTree>
    <p:extLst>
      <p:ext uri="{BB962C8B-B14F-4D97-AF65-F5344CB8AC3E}">
        <p14:creationId xmlns:p14="http://schemas.microsoft.com/office/powerpoint/2010/main" val="3057960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ontenu texte 1">
    <p:bg>
      <p:bgPr>
        <a:solidFill>
          <a:srgbClr val="FBA9CB"/>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4423D49E-DB58-F72F-CD9C-C099FBF77597}"/>
              </a:ext>
            </a:extLst>
          </p:cNvPr>
          <p:cNvSpPr>
            <a:spLocks noGrp="1"/>
          </p:cNvSpPr>
          <p:nvPr>
            <p:ph type="pic" sz="quarter" idx="12"/>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4590000 h 6858000"/>
              <a:gd name="connsiteX3" fmla="*/ 4560000 w 12192000"/>
              <a:gd name="connsiteY3" fmla="*/ 4590000 h 6858000"/>
              <a:gd name="connsiteX4" fmla="*/ 45600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4590000"/>
                </a:lnTo>
                <a:lnTo>
                  <a:pt x="4560000" y="4590000"/>
                </a:lnTo>
                <a:lnTo>
                  <a:pt x="4560000" y="6858000"/>
                </a:lnTo>
                <a:lnTo>
                  <a:pt x="0" y="6858000"/>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3E322594-A498-27E0-2CCA-2C7C18EC39C4}"/>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EF249D9-3E42-EDBF-029A-EFB96204007E}"/>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2" name="Titre 1">
            <a:extLst>
              <a:ext uri="{FF2B5EF4-FFF2-40B4-BE49-F238E27FC236}">
                <a16:creationId xmlns:a16="http://schemas.microsoft.com/office/drawing/2014/main" id="{0460E523-7745-5775-8D98-38B8FC20BB96}"/>
              </a:ext>
            </a:extLst>
          </p:cNvPr>
          <p:cNvSpPr>
            <a:spLocks noGrp="1"/>
          </p:cNvSpPr>
          <p:nvPr>
            <p:ph type="title"/>
          </p:nvPr>
        </p:nvSpPr>
        <p:spPr>
          <a:xfrm>
            <a:off x="711200" y="701040"/>
            <a:ext cx="6136640" cy="2011680"/>
          </a:xfrm>
        </p:spPr>
        <p:txBody>
          <a:bodyPr>
            <a:noAutofit/>
          </a:bodyPr>
          <a:lstStyle>
            <a:lvl1pPr>
              <a:defRPr lang="fr-FR" sz="6000" b="1" i="1" kern="1200" cap="all" baseline="0">
                <a:solidFill>
                  <a:schemeClr val="bg1"/>
                </a:solidFill>
                <a:latin typeface="Paris2024 Black" panose="02010503030201020103" pitchFamily="2" charset="0"/>
                <a:ea typeface="+mj-ea"/>
                <a:cs typeface="+mj-cs"/>
              </a:defRPr>
            </a:lvl1pPr>
          </a:lstStyle>
          <a:p>
            <a:r>
              <a:rPr lang="fr-FR"/>
              <a:t>Modifiez le style du titre</a:t>
            </a:r>
          </a:p>
        </p:txBody>
      </p:sp>
      <p:sp>
        <p:nvSpPr>
          <p:cNvPr id="20" name="Espace réservé du texte 3">
            <a:extLst>
              <a:ext uri="{FF2B5EF4-FFF2-40B4-BE49-F238E27FC236}">
                <a16:creationId xmlns:a16="http://schemas.microsoft.com/office/drawing/2014/main" id="{AB55B4E8-83C3-0750-71BF-E8D4413361E2}"/>
              </a:ext>
            </a:extLst>
          </p:cNvPr>
          <p:cNvSpPr>
            <a:spLocks noGrp="1"/>
          </p:cNvSpPr>
          <p:nvPr>
            <p:ph type="body" sz="quarter" idx="31"/>
          </p:nvPr>
        </p:nvSpPr>
        <p:spPr>
          <a:xfrm>
            <a:off x="9339361" y="4854873"/>
            <a:ext cx="2676166" cy="1726599"/>
          </a:xfrm>
          <a:prstGeom prst="rect">
            <a:avLst/>
          </a:prstGeom>
        </p:spPr>
        <p:txBody>
          <a:bodyPr anchor="t">
            <a:normAutofit/>
          </a:bodyPr>
          <a:lstStyle>
            <a:lvl1pPr>
              <a:lnSpc>
                <a:spcPct val="100000"/>
              </a:lnSpc>
              <a:defRPr sz="1200" b="1" i="0">
                <a:solidFill>
                  <a:srgbClr val="570047"/>
                </a:solidFill>
                <a:latin typeface="Source Sans Pro Semibold" panose="020B0503030403020204" pitchFamily="34" charset="0"/>
                <a:ea typeface="Source Sans Pro Semibold" panose="020B0503030403020204" pitchFamily="34" charset="0"/>
              </a:defRPr>
            </a:lvl1pPr>
          </a:lstStyle>
          <a:p>
            <a:pPr lvl="0"/>
            <a:r>
              <a:rPr lang="fr-FR"/>
              <a:t>Cliquez pour modifier les styles du texte du masque</a:t>
            </a:r>
          </a:p>
        </p:txBody>
      </p:sp>
      <p:sp>
        <p:nvSpPr>
          <p:cNvPr id="19" name="Espace réservé du texte 12">
            <a:extLst>
              <a:ext uri="{FF2B5EF4-FFF2-40B4-BE49-F238E27FC236}">
                <a16:creationId xmlns:a16="http://schemas.microsoft.com/office/drawing/2014/main" id="{741753FD-D9C1-31FA-7816-31B61B6D9642}"/>
              </a:ext>
            </a:extLst>
          </p:cNvPr>
          <p:cNvSpPr>
            <a:spLocks noGrp="1"/>
          </p:cNvSpPr>
          <p:nvPr>
            <p:ph type="body" sz="quarter" idx="32"/>
          </p:nvPr>
        </p:nvSpPr>
        <p:spPr>
          <a:xfrm>
            <a:off x="7071360" y="4854873"/>
            <a:ext cx="1781280" cy="17266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570047"/>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cxnSp>
        <p:nvCxnSpPr>
          <p:cNvPr id="28" name="Connecteur droit 27">
            <a:extLst>
              <a:ext uri="{FF2B5EF4-FFF2-40B4-BE49-F238E27FC236}">
                <a16:creationId xmlns:a16="http://schemas.microsoft.com/office/drawing/2014/main" id="{39BECEB3-0C15-E31E-0784-BFEA0743BBB5}"/>
              </a:ext>
            </a:extLst>
          </p:cNvPr>
          <p:cNvCxnSpPr>
            <a:cxnSpLocks/>
          </p:cNvCxnSpPr>
          <p:nvPr userDrawn="1"/>
        </p:nvCxnSpPr>
        <p:spPr>
          <a:xfrm>
            <a:off x="9096000" y="4854873"/>
            <a:ext cx="0" cy="1735065"/>
          </a:xfrm>
          <a:prstGeom prst="line">
            <a:avLst/>
          </a:prstGeom>
          <a:ln w="15875">
            <a:solidFill>
              <a:srgbClr val="570047"/>
            </a:solidFill>
          </a:ln>
        </p:spPr>
        <p:style>
          <a:lnRef idx="1">
            <a:schemeClr val="accent1"/>
          </a:lnRef>
          <a:fillRef idx="0">
            <a:schemeClr val="accent1"/>
          </a:fillRef>
          <a:effectRef idx="0">
            <a:schemeClr val="accent1"/>
          </a:effectRef>
          <a:fontRef idx="minor">
            <a:schemeClr val="tx1"/>
          </a:fontRef>
        </p:style>
      </p:cxnSp>
      <p:sp>
        <p:nvSpPr>
          <p:cNvPr id="29" name="Espace réservé du texte 8">
            <a:extLst>
              <a:ext uri="{FF2B5EF4-FFF2-40B4-BE49-F238E27FC236}">
                <a16:creationId xmlns:a16="http://schemas.microsoft.com/office/drawing/2014/main" id="{4A78057C-3DB6-D405-6B14-0F98B661DFB7}"/>
              </a:ext>
            </a:extLst>
          </p:cNvPr>
          <p:cNvSpPr>
            <a:spLocks noGrp="1"/>
          </p:cNvSpPr>
          <p:nvPr>
            <p:ph type="body" sz="quarter" idx="15" hasCustomPrompt="1"/>
          </p:nvPr>
        </p:nvSpPr>
        <p:spPr>
          <a:xfrm rot="16200000">
            <a:off x="-1475350" y="4689472"/>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2" name="Rectangle 31">
            <a:extLst>
              <a:ext uri="{FF2B5EF4-FFF2-40B4-BE49-F238E27FC236}">
                <a16:creationId xmlns:a16="http://schemas.microsoft.com/office/drawing/2014/main" id="{298CD3B0-7C86-3CF9-CC0E-4CCAB705AC36}"/>
              </a:ext>
            </a:extLst>
          </p:cNvPr>
          <p:cNvSpPr>
            <a:spLocks noChangeAspect="1"/>
          </p:cNvSpPr>
          <p:nvPr userDrawn="1"/>
        </p:nvSpPr>
        <p:spPr>
          <a:xfrm>
            <a:off x="4560000" y="4590000"/>
            <a:ext cx="2268000" cy="2268000"/>
          </a:xfrm>
          <a:prstGeom prst="rect">
            <a:avLst/>
          </a:prstGeom>
          <a:solidFill>
            <a:srgbClr val="57004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33" name="Image 32">
            <a:extLst>
              <a:ext uri="{FF2B5EF4-FFF2-40B4-BE49-F238E27FC236}">
                <a16:creationId xmlns:a16="http://schemas.microsoft.com/office/drawing/2014/main" id="{0D1A45B9-4BFE-5E09-0613-25A081583D7B}"/>
              </a:ext>
            </a:extLst>
          </p:cNvPr>
          <p:cNvPicPr>
            <a:picLocks noChangeAspect="1"/>
          </p:cNvPicPr>
          <p:nvPr userDrawn="1"/>
        </p:nvPicPr>
        <p:blipFill rotWithShape="1">
          <a:blip r:embed="rId2"/>
          <a:srcRect l="14924" t="33383" r="43203" b="34064"/>
          <a:stretch/>
        </p:blipFill>
        <p:spPr>
          <a:xfrm>
            <a:off x="4560001" y="4590000"/>
            <a:ext cx="2267999" cy="2268000"/>
          </a:xfrm>
          <a:prstGeom prst="rect">
            <a:avLst/>
          </a:prstGeom>
        </p:spPr>
      </p:pic>
    </p:spTree>
    <p:extLst>
      <p:ext uri="{BB962C8B-B14F-4D97-AF65-F5344CB8AC3E}">
        <p14:creationId xmlns:p14="http://schemas.microsoft.com/office/powerpoint/2010/main" val="89131845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userDrawn="1"/>
        </p:nvSpPr>
        <p:spPr>
          <a:xfrm>
            <a:off x="4053946" y="0"/>
            <a:ext cx="8138054" cy="6876826"/>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tx1"/>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88E50E6D-0897-F648-857E-C8FA475B0FA8}"/>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bg1"/>
                </a:solidFill>
              </a:defRPr>
            </a:lvl1pPr>
          </a:lstStyle>
          <a:p>
            <a:r>
              <a:rPr lang="fr-FR"/>
              <a:t>Modifiez le style du titre</a:t>
            </a:r>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Tree>
    <p:extLst>
      <p:ext uri="{BB962C8B-B14F-4D97-AF65-F5344CB8AC3E}">
        <p14:creationId xmlns:p14="http://schemas.microsoft.com/office/powerpoint/2010/main" val="408670718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Chapitre_2">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userDrawn="1"/>
        </p:nvSpPr>
        <p:spPr>
          <a:xfrm flipH="1">
            <a:off x="0" y="0"/>
            <a:ext cx="4053946"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accent3"/>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tx1"/>
            </a:solidFill>
          </a:ln>
        </p:spPr>
        <p:txBody>
          <a:bodyPr/>
          <a:lstStyle>
            <a:lvl1pPr>
              <a:defRPr>
                <a:solidFill>
                  <a:schemeClr val="tx1"/>
                </a:solidFill>
              </a:defRPr>
            </a:lvl1pPr>
          </a:lstStyle>
          <a:p>
            <a:fld id="{B2815BCE-692A-084A-934E-C84199EC0CFE}" type="slidenum">
              <a:rPr lang="fr-FR" smtClean="0"/>
              <a:pPr/>
              <a:t>‹N°›</a:t>
            </a:fld>
            <a:endParaRPr lang="fr-FR"/>
          </a:p>
        </p:txBody>
      </p:sp>
      <p:sp>
        <p:nvSpPr>
          <p:cNvPr id="9" name="Titre 1">
            <a:extLst>
              <a:ext uri="{FF2B5EF4-FFF2-40B4-BE49-F238E27FC236}">
                <a16:creationId xmlns:a16="http://schemas.microsoft.com/office/drawing/2014/main" id="{BAC7F4FF-D136-C64E-90EB-A2F7AF898273}"/>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tx1"/>
                </a:solidFill>
              </a:defRPr>
            </a:lvl1pPr>
          </a:lstStyle>
          <a:p>
            <a:r>
              <a:rPr lang="fr-FR"/>
              <a:t>Modifiez le style du titre</a:t>
            </a:r>
          </a:p>
        </p:txBody>
      </p:sp>
    </p:spTree>
    <p:extLst>
      <p:ext uri="{BB962C8B-B14F-4D97-AF65-F5344CB8AC3E}">
        <p14:creationId xmlns:p14="http://schemas.microsoft.com/office/powerpoint/2010/main" val="32689325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Sous partie_1">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2BEDA7F4-C717-1048-A934-BA2BB55E87F0}"/>
              </a:ext>
            </a:extLst>
          </p:cNvPr>
          <p:cNvSpPr/>
          <p:nvPr userDrawn="1"/>
        </p:nvSpPr>
        <p:spPr>
          <a:xfrm>
            <a:off x="0" y="0"/>
            <a:ext cx="4053945"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9" name="Espace réservé pour une image  13">
            <a:extLst>
              <a:ext uri="{FF2B5EF4-FFF2-40B4-BE49-F238E27FC236}">
                <a16:creationId xmlns:a16="http://schemas.microsoft.com/office/drawing/2014/main" id="{667C99C9-D20B-DF4B-A210-4932924A9016}"/>
              </a:ext>
            </a:extLst>
          </p:cNvPr>
          <p:cNvSpPr>
            <a:spLocks noGrp="1" noChangeAspect="1"/>
          </p:cNvSpPr>
          <p:nvPr>
            <p:ph type="pic" sz="quarter" idx="33"/>
          </p:nvPr>
        </p:nvSpPr>
        <p:spPr>
          <a:xfrm>
            <a:off x="6425485" y="1171662"/>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75000"/>
            </a:schemeClr>
          </a:solidFill>
        </p:spPr>
        <p:txBody>
          <a:bodyPr wrap="square">
            <a:noAutofit/>
          </a:bodyPr>
          <a:lstStyle>
            <a:lvl1pPr algn="ctr">
              <a:defRPr sz="2000">
                <a:solidFill>
                  <a:schemeClr val="bg1"/>
                </a:solidFill>
              </a:defRPr>
            </a:lvl1pPr>
          </a:lstStyle>
          <a:p>
            <a:endParaRPr lang="fr-FR"/>
          </a:p>
        </p:txBody>
      </p:sp>
      <p:sp>
        <p:nvSpPr>
          <p:cNvPr id="10" name="Espace réservé du texte 8">
            <a:extLst>
              <a:ext uri="{FF2B5EF4-FFF2-40B4-BE49-F238E27FC236}">
                <a16:creationId xmlns:a16="http://schemas.microsoft.com/office/drawing/2014/main" id="{8C46E942-9CAC-BB49-8B19-6435D4492197}"/>
              </a:ext>
            </a:extLst>
          </p:cNvPr>
          <p:cNvSpPr>
            <a:spLocks noGrp="1"/>
          </p:cNvSpPr>
          <p:nvPr>
            <p:ph type="body" sz="quarter" idx="51" hasCustomPrompt="1"/>
          </p:nvPr>
        </p:nvSpPr>
        <p:spPr>
          <a:xfrm>
            <a:off x="6532855" y="5358736"/>
            <a:ext cx="2420145" cy="199102"/>
          </a:xfrm>
          <a:prstGeom prst="rect">
            <a:avLst/>
          </a:prstGeom>
        </p:spPr>
        <p:txBody>
          <a:bodyPr anchor="ctr"/>
          <a:lstStyle>
            <a:lvl1pPr algn="l">
              <a:defRPr lang="fr-FR" sz="800" b="0" i="0" kern="1200" dirty="0">
                <a:solidFill>
                  <a:schemeClr val="bg1">
                    <a:lumMod val="6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10">
            <a:extLst>
              <a:ext uri="{FF2B5EF4-FFF2-40B4-BE49-F238E27FC236}">
                <a16:creationId xmlns:a16="http://schemas.microsoft.com/office/drawing/2014/main" id="{B0123882-E77E-4D4A-9527-D758B4C276F9}"/>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18552669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Sous partie_2">
    <p:bg>
      <p:bgPr>
        <a:solidFill>
          <a:schemeClr val="accent3"/>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E5AEAAC-B05F-374E-9FF3-1A8A22763A2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3963021" y="0"/>
            <a:ext cx="8228979" cy="6876638"/>
          </a:xfrm>
          <a:prstGeom prst="rect">
            <a:avLst/>
          </a:prstGeom>
        </p:spPr>
      </p:pic>
      <p:sp>
        <p:nvSpPr>
          <p:cNvPr id="5" name="object 5">
            <a:extLst>
              <a:ext uri="{FF2B5EF4-FFF2-40B4-BE49-F238E27FC236}">
                <a16:creationId xmlns:a16="http://schemas.microsoft.com/office/drawing/2014/main" id="{2BEDA7F4-C717-1048-A934-BA2BB55E87F0}"/>
              </a:ext>
            </a:extLst>
          </p:cNvPr>
          <p:cNvSpPr/>
          <p:nvPr userDrawn="1"/>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10">
            <a:extLst>
              <a:ext uri="{FF2B5EF4-FFF2-40B4-BE49-F238E27FC236}">
                <a16:creationId xmlns:a16="http://schemas.microsoft.com/office/drawing/2014/main" id="{DA4B911F-2FEB-9A41-AFE1-EEBC90A1CB3C}"/>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192738788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Sous partie_3">
    <p:bg>
      <p:bgPr>
        <a:solidFill>
          <a:schemeClr val="tx1"/>
        </a:solidFill>
        <a:effectLst/>
      </p:bgPr>
    </p:bg>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5B47BB2-6DA2-7141-9D3E-3CA8C4A77A3F}"/>
              </a:ext>
            </a:extLst>
          </p:cNvPr>
          <p:cNvSpPr>
            <a:spLocks noGrp="1"/>
          </p:cNvSpPr>
          <p:nvPr>
            <p:ph type="pic" sz="quarter" idx="13"/>
          </p:nvPr>
        </p:nvSpPr>
        <p:spPr>
          <a:xfrm>
            <a:off x="4053945" y="0"/>
            <a:ext cx="8138055" cy="6858000"/>
          </a:xfrm>
          <a:prstGeom prst="rect">
            <a:avLst/>
          </a:prstGeom>
          <a:solidFill>
            <a:schemeClr val="bg1">
              <a:lumMod val="75000"/>
            </a:schemeClr>
          </a:solidFill>
        </p:spPr>
        <p:txBody>
          <a:bodyPr anchor="ctr">
            <a:noAutofit/>
          </a:bodyPr>
          <a:lstStyle>
            <a:lvl1pPr algn="ctr">
              <a:defRPr sz="500"/>
            </a:lvl1pPr>
          </a:lstStyle>
          <a:p>
            <a:endParaRPr lang="fr-FR"/>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0" name="Espace réservé du texte 8">
            <a:extLst>
              <a:ext uri="{FF2B5EF4-FFF2-40B4-BE49-F238E27FC236}">
                <a16:creationId xmlns:a16="http://schemas.microsoft.com/office/drawing/2014/main" id="{ED116A61-C854-8C4A-9C54-7854E5D0189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u texte 10">
            <a:extLst>
              <a:ext uri="{FF2B5EF4-FFF2-40B4-BE49-F238E27FC236}">
                <a16:creationId xmlns:a16="http://schemas.microsoft.com/office/drawing/2014/main" id="{5CD52229-B33A-8043-866A-591B891FDCB3}"/>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193561179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Carton_1">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C1F3AA2-4362-6548-B7CF-B4B9847785C0}"/>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ABD2C075-B19D-DC49-A702-F19386A8784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Titre 1">
            <a:extLst>
              <a:ext uri="{FF2B5EF4-FFF2-40B4-BE49-F238E27FC236}">
                <a16:creationId xmlns:a16="http://schemas.microsoft.com/office/drawing/2014/main" id="{3D8BD7D8-8693-9049-9E51-45104D74B3CF}"/>
              </a:ext>
            </a:extLst>
          </p:cNvPr>
          <p:cNvSpPr>
            <a:spLocks noGrp="1"/>
          </p:cNvSpPr>
          <p:nvPr>
            <p:ph type="title" hasCustomPrompt="1"/>
          </p:nvPr>
        </p:nvSpPr>
        <p:spPr>
          <a:xfrm>
            <a:off x="694765" y="692514"/>
            <a:ext cx="10802470" cy="1929051"/>
          </a:xfrm>
          <a:prstGeom prst="rect">
            <a:avLst/>
          </a:prstGeom>
          <a:noFill/>
        </p:spPr>
        <p:txBody>
          <a:bodyPr>
            <a:noAutofit/>
          </a:bodyPr>
          <a:lstStyle>
            <a:lvl1pPr>
              <a:lnSpc>
                <a:spcPct val="80000"/>
              </a:lnSpc>
              <a:defRPr sz="8100" b="1" i="0">
                <a:latin typeface="Paris2024 Semibold" panose="02010503030201020103" pitchFamily="2" charset="0"/>
              </a:defRPr>
            </a:lvl1pPr>
          </a:lstStyle>
          <a:p>
            <a:r>
              <a:rPr lang="fr-FR"/>
              <a:t>MODIFIEZ LE STYLE DU TITRE</a:t>
            </a:r>
          </a:p>
        </p:txBody>
      </p:sp>
      <p:sp>
        <p:nvSpPr>
          <p:cNvPr id="6" name="Espace réservé du texte 14">
            <a:extLst>
              <a:ext uri="{FF2B5EF4-FFF2-40B4-BE49-F238E27FC236}">
                <a16:creationId xmlns:a16="http://schemas.microsoft.com/office/drawing/2014/main" id="{724F700A-F041-0848-BBC8-F509D326E1EF}"/>
              </a:ext>
            </a:extLst>
          </p:cNvPr>
          <p:cNvSpPr>
            <a:spLocks noGrp="1"/>
          </p:cNvSpPr>
          <p:nvPr>
            <p:ph type="body" sz="quarter" idx="13" hasCustomPrompt="1"/>
          </p:nvPr>
        </p:nvSpPr>
        <p:spPr>
          <a:xfrm>
            <a:off x="694765" y="2858464"/>
            <a:ext cx="10802268" cy="615553"/>
          </a:xfrm>
          <a:prstGeom prst="rect">
            <a:avLst/>
          </a:prstGeom>
          <a:noFill/>
        </p:spPr>
        <p:txBody>
          <a:bodyPr/>
          <a:lstStyle>
            <a:lvl1pPr>
              <a:defRPr sz="4000" b="1" i="0">
                <a:latin typeface="Paris2024" panose="02010503030201020103" pitchFamily="2" charset="0"/>
              </a:defRPr>
            </a:lvl1pPr>
          </a:lstStyle>
          <a:p>
            <a:pPr lvl="0"/>
            <a:r>
              <a:rPr lang="fr-FR"/>
              <a:t>CLIQUEZ POUR MODIFIER LE TEXTE</a:t>
            </a:r>
          </a:p>
        </p:txBody>
      </p:sp>
      <p:sp>
        <p:nvSpPr>
          <p:cNvPr id="7" name="Espace réservé de la date 14">
            <a:extLst>
              <a:ext uri="{FF2B5EF4-FFF2-40B4-BE49-F238E27FC236}">
                <a16:creationId xmlns:a16="http://schemas.microsoft.com/office/drawing/2014/main" id="{89390226-EE58-314B-B388-BDEBE06810BC}"/>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77012958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Carton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9108131-F23B-2040-8052-58D8C249E2C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99685DE9-B1EA-F742-B649-C0F563F7DB32}"/>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de la date 14">
            <a:extLst>
              <a:ext uri="{FF2B5EF4-FFF2-40B4-BE49-F238E27FC236}">
                <a16:creationId xmlns:a16="http://schemas.microsoft.com/office/drawing/2014/main" id="{30C634CA-74B7-544D-8238-BDF40B7BFBC8}"/>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Titre 1">
            <a:extLst>
              <a:ext uri="{FF2B5EF4-FFF2-40B4-BE49-F238E27FC236}">
                <a16:creationId xmlns:a16="http://schemas.microsoft.com/office/drawing/2014/main" id="{F7CB8BA1-99CF-8D41-B7B0-BE22477059B0}"/>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87055039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Carton_3">
    <p:bg>
      <p:bgPr>
        <a:solidFill>
          <a:schemeClr val="tx1"/>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7723D596-AAF4-5342-AFAC-1B4FD3E4F494}"/>
              </a:ext>
            </a:extLst>
          </p:cNvPr>
          <p:cNvSpPr>
            <a:spLocks noGrp="1"/>
          </p:cNvSpPr>
          <p:nvPr>
            <p:ph type="pic" sz="quarter" idx="13"/>
          </p:nvPr>
        </p:nvSpPr>
        <p:spPr>
          <a:xfrm>
            <a:off x="0" y="0"/>
            <a:ext cx="12193200" cy="6858000"/>
          </a:xfrm>
          <a:prstGeom prst="rect">
            <a:avLst/>
          </a:prstGeom>
          <a:solidFill>
            <a:schemeClr val="tx1">
              <a:lumMod val="85000"/>
              <a:lumOff val="15000"/>
              <a:alpha val="70000"/>
            </a:schemeClr>
          </a:solidFill>
        </p:spPr>
        <p:txBody>
          <a:bodyPr anchor="ctr">
            <a:noAutofit/>
          </a:bodyPr>
          <a:lstStyle>
            <a:lvl1pPr algn="ctr">
              <a:defRPr sz="600">
                <a:solidFill>
                  <a:schemeClr val="bg1"/>
                </a:solidFill>
              </a:defRPr>
            </a:lvl1p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Titre 1">
            <a:extLst>
              <a:ext uri="{FF2B5EF4-FFF2-40B4-BE49-F238E27FC236}">
                <a16:creationId xmlns:a16="http://schemas.microsoft.com/office/drawing/2014/main" id="{CADFB9CA-5FF2-2743-B190-5F4F0A173AED}"/>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326926084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Carton_4">
    <p:bg>
      <p:bgPr>
        <a:solidFill>
          <a:schemeClr val="accent3"/>
        </a:solidFill>
        <a:effectLst/>
      </p:bgPr>
    </p:bg>
    <p:spTree>
      <p:nvGrpSpPr>
        <p:cNvPr id="1" name=""/>
        <p:cNvGrpSpPr/>
        <p:nvPr/>
      </p:nvGrpSpPr>
      <p:grpSpPr>
        <a:xfrm>
          <a:off x="0" y="0"/>
          <a:ext cx="0" cy="0"/>
          <a:chOff x="0" y="0"/>
          <a:chExt cx="0" cy="0"/>
        </a:xfrm>
      </p:grpSpPr>
      <p:sp>
        <p:nvSpPr>
          <p:cNvPr id="7" name="Espace réservé pour une image  30">
            <a:extLst>
              <a:ext uri="{FF2B5EF4-FFF2-40B4-BE49-F238E27FC236}">
                <a16:creationId xmlns:a16="http://schemas.microsoft.com/office/drawing/2014/main" id="{3E10660A-1ED7-EA42-AA32-0F730E0BB976}"/>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Titre 1">
            <a:extLst>
              <a:ext uri="{FF2B5EF4-FFF2-40B4-BE49-F238E27FC236}">
                <a16:creationId xmlns:a16="http://schemas.microsoft.com/office/drawing/2014/main" id="{99F83161-3D2E-E343-96D8-5440EAFEB47C}"/>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237378140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Carton_5">
    <p:bg>
      <p:bgPr>
        <a:solidFill>
          <a:schemeClr val="accent3"/>
        </a:solidFill>
        <a:effectLst/>
      </p:bgPr>
    </p:bg>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FABF10FA-6D1C-144D-80DE-F89699FED91F}"/>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endParaRPr lang="fr-FR"/>
          </a:p>
        </p:txBody>
      </p:sp>
      <p:sp>
        <p:nvSpPr>
          <p:cNvPr id="10" name="Titre 1">
            <a:extLst>
              <a:ext uri="{FF2B5EF4-FFF2-40B4-BE49-F238E27FC236}">
                <a16:creationId xmlns:a16="http://schemas.microsoft.com/office/drawing/2014/main" id="{44D37791-3124-2A43-9C2C-81D376738206}"/>
              </a:ext>
            </a:extLst>
          </p:cNvPr>
          <p:cNvSpPr>
            <a:spLocks noGrp="1"/>
          </p:cNvSpPr>
          <p:nvPr>
            <p:ph type="title" hasCustomPrompt="1"/>
          </p:nvPr>
        </p:nvSpPr>
        <p:spPr>
          <a:xfrm>
            <a:off x="682905" y="2679544"/>
            <a:ext cx="5413095"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du texte 5">
            <a:extLst>
              <a:ext uri="{FF2B5EF4-FFF2-40B4-BE49-F238E27FC236}">
                <a16:creationId xmlns:a16="http://schemas.microsoft.com/office/drawing/2014/main" id="{B44D5DF7-2E54-8B46-A48E-2FFDE7903DA1}"/>
              </a:ext>
            </a:extLst>
          </p:cNvPr>
          <p:cNvSpPr>
            <a:spLocks noGrp="1"/>
          </p:cNvSpPr>
          <p:nvPr>
            <p:ph type="body" sz="quarter" idx="33" hasCustomPrompt="1"/>
          </p:nvPr>
        </p:nvSpPr>
        <p:spPr>
          <a:xfrm>
            <a:off x="7442883" y="1238250"/>
            <a:ext cx="3402234" cy="4381500"/>
          </a:xfrm>
          <a:prstGeom prst="round2SameRect">
            <a:avLst>
              <a:gd name="adj1" fmla="val 50000"/>
              <a:gd name="adj2" fmla="val 0"/>
            </a:avLst>
          </a:prstGeom>
          <a:ln w="381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1407979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ontenu texte 1_1">
    <p:bg>
      <p:bgPr>
        <a:solidFill>
          <a:srgbClr val="A8B2DE"/>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924EE9A-04FA-2190-CEBE-0E6665F384FD}"/>
              </a:ext>
            </a:extLst>
          </p:cNvPr>
          <p:cNvPicPr>
            <a:picLocks noChangeAspect="1"/>
          </p:cNvPicPr>
          <p:nvPr userDrawn="1"/>
        </p:nvPicPr>
        <p:blipFill rotWithShape="1">
          <a:blip r:embed="rId2"/>
          <a:srcRect l="38798" t="33443" r="22665" b="33486"/>
          <a:stretch/>
        </p:blipFill>
        <p:spPr>
          <a:xfrm>
            <a:off x="9921845" y="4590000"/>
            <a:ext cx="2270155" cy="2268000"/>
          </a:xfrm>
          <a:prstGeom prst="rect">
            <a:avLst/>
          </a:prstGeom>
        </p:spPr>
      </p:pic>
      <p:sp>
        <p:nvSpPr>
          <p:cNvPr id="11" name="Espace réservé pour une image  10">
            <a:extLst>
              <a:ext uri="{FF2B5EF4-FFF2-40B4-BE49-F238E27FC236}">
                <a16:creationId xmlns:a16="http://schemas.microsoft.com/office/drawing/2014/main" id="{270E9836-996C-8F02-8C3F-C6BC4CB55967}"/>
              </a:ext>
            </a:extLst>
          </p:cNvPr>
          <p:cNvSpPr>
            <a:spLocks noGrp="1"/>
          </p:cNvSpPr>
          <p:nvPr>
            <p:ph type="pic" sz="quarter" idx="12"/>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2322000 h 6858000"/>
              <a:gd name="connsiteX3" fmla="*/ 9924000 w 12192000"/>
              <a:gd name="connsiteY3" fmla="*/ 2322000 h 6858000"/>
              <a:gd name="connsiteX4" fmla="*/ 99240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2322000"/>
                </a:lnTo>
                <a:lnTo>
                  <a:pt x="9924000" y="2322000"/>
                </a:lnTo>
                <a:lnTo>
                  <a:pt x="9924000" y="6858000"/>
                </a:lnTo>
                <a:lnTo>
                  <a:pt x="0" y="6858000"/>
                </a:lnTo>
                <a:close/>
              </a:path>
            </a:pathLst>
          </a:custGeom>
          <a:solidFill>
            <a:schemeClr val="bg1">
              <a:lumMod val="85000"/>
            </a:schemeClr>
          </a:solidFill>
          <a:ln>
            <a:noFill/>
          </a:ln>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CB30AA7A-368F-B245-20A6-362E40947CFF}"/>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EEE2103B-F05D-0B67-BC8D-1AFBF2DEB78C}"/>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3" name="Espace réservé du texte 12">
            <a:extLst>
              <a:ext uri="{FF2B5EF4-FFF2-40B4-BE49-F238E27FC236}">
                <a16:creationId xmlns:a16="http://schemas.microsoft.com/office/drawing/2014/main" id="{390B9FE2-DB3E-313D-680C-8DF41255F545}"/>
              </a:ext>
            </a:extLst>
          </p:cNvPr>
          <p:cNvSpPr>
            <a:spLocks noGrp="1"/>
          </p:cNvSpPr>
          <p:nvPr>
            <p:ph type="body" sz="quarter" idx="32"/>
          </p:nvPr>
        </p:nvSpPr>
        <p:spPr>
          <a:xfrm>
            <a:off x="10167360" y="2592700"/>
            <a:ext cx="1781280" cy="17266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33136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Titre 1">
            <a:extLst>
              <a:ext uri="{FF2B5EF4-FFF2-40B4-BE49-F238E27FC236}">
                <a16:creationId xmlns:a16="http://schemas.microsoft.com/office/drawing/2014/main" id="{2575ABFF-B320-B657-6926-CD0C7A14A252}"/>
              </a:ext>
            </a:extLst>
          </p:cNvPr>
          <p:cNvSpPr>
            <a:spLocks noGrp="1"/>
          </p:cNvSpPr>
          <p:nvPr>
            <p:ph type="title"/>
          </p:nvPr>
        </p:nvSpPr>
        <p:spPr>
          <a:xfrm>
            <a:off x="723900" y="701040"/>
            <a:ext cx="6136640" cy="2011680"/>
          </a:xfrm>
        </p:spPr>
        <p:txBody>
          <a:bodyPr>
            <a:noAutofit/>
          </a:bodyPr>
          <a:lstStyle>
            <a:lvl1pPr>
              <a:defRPr lang="fr-FR" sz="6000" b="1" i="1" kern="1200" cap="all" baseline="0">
                <a:solidFill>
                  <a:schemeClr val="bg1"/>
                </a:solidFill>
                <a:latin typeface="Paris2024 Black" panose="02010503030201020103" pitchFamily="2" charset="0"/>
                <a:ea typeface="+mj-ea"/>
                <a:cs typeface="+mj-cs"/>
              </a:defRPr>
            </a:lvl1pPr>
          </a:lstStyle>
          <a:p>
            <a:r>
              <a:rPr lang="fr-FR"/>
              <a:t>Modifiez le style du titre</a:t>
            </a:r>
          </a:p>
        </p:txBody>
      </p:sp>
      <p:sp>
        <p:nvSpPr>
          <p:cNvPr id="5" name="Espace réservé du texte 8">
            <a:extLst>
              <a:ext uri="{FF2B5EF4-FFF2-40B4-BE49-F238E27FC236}">
                <a16:creationId xmlns:a16="http://schemas.microsoft.com/office/drawing/2014/main" id="{63E73D8C-FBD9-0446-D9C0-3B0081CB24D2}"/>
              </a:ext>
            </a:extLst>
          </p:cNvPr>
          <p:cNvSpPr>
            <a:spLocks noGrp="1"/>
          </p:cNvSpPr>
          <p:nvPr>
            <p:ph type="body" sz="quarter" idx="15" hasCustomPrompt="1"/>
          </p:nvPr>
        </p:nvSpPr>
        <p:spPr>
          <a:xfrm rot="16200000">
            <a:off x="-1475350" y="4689472"/>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86363500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Carton_6">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hasCustomPrompt="1"/>
          </p:nvPr>
        </p:nvSpPr>
        <p:spPr>
          <a:xfrm>
            <a:off x="6095997" y="2679544"/>
            <a:ext cx="5567199"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Tree>
    <p:extLst>
      <p:ext uri="{BB962C8B-B14F-4D97-AF65-F5344CB8AC3E}">
        <p14:creationId xmlns:p14="http://schemas.microsoft.com/office/powerpoint/2010/main" val="27956473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Carton_7">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p:nvPr>
        </p:nvSpPr>
        <p:spPr>
          <a:xfrm>
            <a:off x="3090043" y="1417799"/>
            <a:ext cx="6011916" cy="5449614"/>
          </a:xfrm>
        </p:spPr>
        <p:txBody>
          <a:bodyPr>
            <a:prstTxWarp prst="textArchUp">
              <a:avLst>
                <a:gd name="adj" fmla="val 10623597"/>
              </a:avLst>
            </a:prstTxWarp>
            <a:normAutofit/>
          </a:bodyPr>
          <a:lstStyle>
            <a:lvl1pPr algn="ctr">
              <a:defRPr lang="fr-FR" sz="6000" b="1" i="0" kern="1200" cap="all" dirty="0">
                <a:solidFill>
                  <a:schemeClr val="bg1"/>
                </a:solidFill>
                <a:latin typeface="Paris2024"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117436015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Texte_1 col">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DF68A3-261B-0C41-9BDF-439BA2602D6D}"/>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5B4DAB3-4760-D540-BBB1-04AA181F770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8" name="Espace réservé de la date 14">
            <a:extLst>
              <a:ext uri="{FF2B5EF4-FFF2-40B4-BE49-F238E27FC236}">
                <a16:creationId xmlns:a16="http://schemas.microsoft.com/office/drawing/2014/main" id="{BC7AF717-BEC4-704E-BA09-D79EE59E0ADC}"/>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2">
            <a:extLst>
              <a:ext uri="{FF2B5EF4-FFF2-40B4-BE49-F238E27FC236}">
                <a16:creationId xmlns:a16="http://schemas.microsoft.com/office/drawing/2014/main" id="{83A5B064-0FED-7B42-A006-4FF29854E223}"/>
              </a:ext>
            </a:extLst>
          </p:cNvPr>
          <p:cNvSpPr>
            <a:spLocks noGrp="1"/>
          </p:cNvSpPr>
          <p:nvPr>
            <p:ph idx="1"/>
          </p:nvPr>
        </p:nvSpPr>
        <p:spPr>
          <a:xfrm>
            <a:off x="694765" y="1827581"/>
            <a:ext cx="10515600" cy="4349382"/>
          </a:xfrm>
          <a:prstGeom prst="rect">
            <a:avLst/>
          </a:prstGeom>
        </p:spPr>
        <p:txBody>
          <a:bodyPr vert="horz" lIns="0" tIns="45720" rIns="0" bIns="45720" rtlCol="0" anchor="ctr">
            <a:normAutofit/>
          </a:bodyPr>
          <a:lstStyle>
            <a:lvl1pPr>
              <a:spcAft>
                <a:spcPts val="600"/>
              </a:spcAft>
              <a:defRPr/>
            </a:lvl1pPr>
          </a:lstStyle>
          <a:p>
            <a:pPr lvl="0"/>
            <a:r>
              <a:rPr lang="fr-FR"/>
              <a:t>Cliquez pour modifier les styles du texte du masque</a:t>
            </a:r>
          </a:p>
        </p:txBody>
      </p:sp>
      <p:sp>
        <p:nvSpPr>
          <p:cNvPr id="12" name="Titre 1">
            <a:extLst>
              <a:ext uri="{FF2B5EF4-FFF2-40B4-BE49-F238E27FC236}">
                <a16:creationId xmlns:a16="http://schemas.microsoft.com/office/drawing/2014/main" id="{D6C35448-2ECD-1D40-BC4E-11E1DE50FFF2}"/>
              </a:ext>
            </a:extLst>
          </p:cNvPr>
          <p:cNvSpPr>
            <a:spLocks noGrp="1"/>
          </p:cNvSpPr>
          <p:nvPr>
            <p:ph type="title" hasCustomPrompt="1"/>
          </p:nvPr>
        </p:nvSpPr>
        <p:spPr>
          <a:xfrm>
            <a:off x="352637" y="325067"/>
            <a:ext cx="11486723" cy="477465"/>
          </a:xfrm>
        </p:spPr>
        <p:txBody>
          <a:bodyPr/>
          <a:lstStyle/>
          <a:p>
            <a:r>
              <a:rPr lang="fr-FR"/>
              <a:t>titre</a:t>
            </a:r>
          </a:p>
        </p:txBody>
      </p:sp>
      <p:sp>
        <p:nvSpPr>
          <p:cNvPr id="13" name="Espace réservé du texte 3">
            <a:extLst>
              <a:ext uri="{FF2B5EF4-FFF2-40B4-BE49-F238E27FC236}">
                <a16:creationId xmlns:a16="http://schemas.microsoft.com/office/drawing/2014/main" id="{F995CD2F-0A8F-CB4E-ACBD-DCD111F9A389}"/>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85267722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Texte_2 cols">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B2B5248-5437-FC4C-B81F-CAEB40A3CB19}"/>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9755F83A-A13E-1F47-89F6-0D1AA778119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u texte 12">
            <a:extLst>
              <a:ext uri="{FF2B5EF4-FFF2-40B4-BE49-F238E27FC236}">
                <a16:creationId xmlns:a16="http://schemas.microsoft.com/office/drawing/2014/main" id="{9DD9A324-5438-AD40-B0EE-F6926BD8BD1E}"/>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6" name="Espace réservé du texte 3">
            <a:extLst>
              <a:ext uri="{FF2B5EF4-FFF2-40B4-BE49-F238E27FC236}">
                <a16:creationId xmlns:a16="http://schemas.microsoft.com/office/drawing/2014/main" id="{0FFA3D4F-49FF-8645-8083-BE561AEB4D67}"/>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89A3E0D6-3499-8D45-A6C8-9F5CD2BE0562}"/>
              </a:ext>
            </a:extLst>
          </p:cNvPr>
          <p:cNvSpPr>
            <a:spLocks noGrp="1"/>
          </p:cNvSpPr>
          <p:nvPr>
            <p:ph type="body" sz="quarter" idx="33"/>
          </p:nvPr>
        </p:nvSpPr>
        <p:spPr>
          <a:xfrm>
            <a:off x="6450179"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0" name="Espace réservé du texte 3">
            <a:extLst>
              <a:ext uri="{FF2B5EF4-FFF2-40B4-BE49-F238E27FC236}">
                <a16:creationId xmlns:a16="http://schemas.microsoft.com/office/drawing/2014/main" id="{02727404-DBE8-AB4B-9ECE-6C1409B74F3F}"/>
              </a:ext>
            </a:extLst>
          </p:cNvPr>
          <p:cNvSpPr>
            <a:spLocks noGrp="1"/>
          </p:cNvSpPr>
          <p:nvPr>
            <p:ph type="body" sz="quarter" idx="34"/>
          </p:nvPr>
        </p:nvSpPr>
        <p:spPr>
          <a:xfrm>
            <a:off x="6450178"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Espace réservé de la date 14">
            <a:extLst>
              <a:ext uri="{FF2B5EF4-FFF2-40B4-BE49-F238E27FC236}">
                <a16:creationId xmlns:a16="http://schemas.microsoft.com/office/drawing/2014/main" id="{80085FB6-FB0C-7D4C-ACE7-F08CF9FEF44D}"/>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Titre 1">
            <a:extLst>
              <a:ext uri="{FF2B5EF4-FFF2-40B4-BE49-F238E27FC236}">
                <a16:creationId xmlns:a16="http://schemas.microsoft.com/office/drawing/2014/main" id="{0482D5CC-D017-2447-9E25-E8D35D3FCA91}"/>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BD8D468F-C599-A545-A5D1-7D31D4B3D05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00606194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Texte + image_1">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AF9D3B89-6906-044E-B42D-70D78C638E2B}"/>
              </a:ext>
            </a:extLst>
          </p:cNvPr>
          <p:cNvSpPr>
            <a:spLocks noGrp="1"/>
          </p:cNvSpPr>
          <p:nvPr>
            <p:ph type="pic" sz="quarter" idx="30"/>
          </p:nvPr>
        </p:nvSpPr>
        <p:spPr>
          <a:xfrm>
            <a:off x="7495198" y="18826"/>
            <a:ext cx="4696802"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8">
            <a:extLst>
              <a:ext uri="{FF2B5EF4-FFF2-40B4-BE49-F238E27FC236}">
                <a16:creationId xmlns:a16="http://schemas.microsoft.com/office/drawing/2014/main" id="{C2B8119A-EAB0-F74C-AA96-ABEF8D22294C}"/>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93DFF385-09AB-7346-8AE6-E21165BDEF4E}"/>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3A0E8D4-223F-1844-9C5F-C896893A45AB}"/>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0" name="Espace réservé de la date 14">
            <a:extLst>
              <a:ext uri="{FF2B5EF4-FFF2-40B4-BE49-F238E27FC236}">
                <a16:creationId xmlns:a16="http://schemas.microsoft.com/office/drawing/2014/main" id="{297DD1BB-34C8-A14B-A618-EE66AE00B38C}"/>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3">
            <a:extLst>
              <a:ext uri="{FF2B5EF4-FFF2-40B4-BE49-F238E27FC236}">
                <a16:creationId xmlns:a16="http://schemas.microsoft.com/office/drawing/2014/main" id="{9794B0D8-1533-844E-AB06-80BD4C04C538}"/>
              </a:ext>
            </a:extLst>
          </p:cNvPr>
          <p:cNvSpPr>
            <a:spLocks noGrp="1"/>
          </p:cNvSpPr>
          <p:nvPr>
            <p:ph type="body" sz="quarter" idx="31"/>
          </p:nvPr>
        </p:nvSpPr>
        <p:spPr>
          <a:xfrm>
            <a:off x="694766" y="2362380"/>
            <a:ext cx="609514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Titre 1">
            <a:extLst>
              <a:ext uri="{FF2B5EF4-FFF2-40B4-BE49-F238E27FC236}">
                <a16:creationId xmlns:a16="http://schemas.microsoft.com/office/drawing/2014/main" id="{518AB2AB-71AD-1B40-A9D0-F49FEF018952}"/>
              </a:ext>
            </a:extLst>
          </p:cNvPr>
          <p:cNvSpPr>
            <a:spLocks noGrp="1"/>
          </p:cNvSpPr>
          <p:nvPr>
            <p:ph type="title" hasCustomPrompt="1"/>
          </p:nvPr>
        </p:nvSpPr>
        <p:spPr>
          <a:xfrm>
            <a:off x="352635" y="325067"/>
            <a:ext cx="6769487" cy="477465"/>
          </a:xfrm>
        </p:spPr>
        <p:txBody>
          <a:bodyPr/>
          <a:lstStyle/>
          <a:p>
            <a:r>
              <a:rPr lang="fr-FR"/>
              <a:t>titre</a:t>
            </a:r>
          </a:p>
        </p:txBody>
      </p:sp>
      <p:sp>
        <p:nvSpPr>
          <p:cNvPr id="12" name="Espace réservé du texte 3">
            <a:extLst>
              <a:ext uri="{FF2B5EF4-FFF2-40B4-BE49-F238E27FC236}">
                <a16:creationId xmlns:a16="http://schemas.microsoft.com/office/drawing/2014/main" id="{D17AC4F8-221D-FA4B-BC8E-E09EC08C04A8}"/>
              </a:ext>
            </a:extLst>
          </p:cNvPr>
          <p:cNvSpPr>
            <a:spLocks noGrp="1"/>
          </p:cNvSpPr>
          <p:nvPr>
            <p:ph type="body" sz="quarter" idx="13" hasCustomPrompt="1"/>
          </p:nvPr>
        </p:nvSpPr>
        <p:spPr>
          <a:xfrm>
            <a:off x="352636" y="802531"/>
            <a:ext cx="6769488"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
        <p:nvSpPr>
          <p:cNvPr id="14" name="Espace réservé du texte 12">
            <a:extLst>
              <a:ext uri="{FF2B5EF4-FFF2-40B4-BE49-F238E27FC236}">
                <a16:creationId xmlns:a16="http://schemas.microsoft.com/office/drawing/2014/main" id="{C8AFA4DD-4273-BF46-AA8C-019CCB2AD27A}"/>
              </a:ext>
            </a:extLst>
          </p:cNvPr>
          <p:cNvSpPr>
            <a:spLocks noGrp="1"/>
          </p:cNvSpPr>
          <p:nvPr>
            <p:ph type="body" sz="quarter" idx="32"/>
          </p:nvPr>
        </p:nvSpPr>
        <p:spPr>
          <a:xfrm>
            <a:off x="694766" y="1822414"/>
            <a:ext cx="609514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166682522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exte + imag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FB06B6-EE67-784B-B931-CAC5F953E4AC}"/>
              </a:ext>
            </a:extLst>
          </p:cNvPr>
          <p:cNvSpPr>
            <a:spLocks noGrp="1"/>
          </p:cNvSpPr>
          <p:nvPr>
            <p:ph type="title" hasCustomPrompt="1"/>
          </p:nvPr>
        </p:nvSpPr>
        <p:spPr>
          <a:xfrm>
            <a:off x="352638" y="325067"/>
            <a:ext cx="3340588" cy="1050389"/>
          </a:xfrm>
        </p:spPr>
        <p:txBody>
          <a:bodyPr anchor="t"/>
          <a:lstStyle/>
          <a:p>
            <a:r>
              <a:rPr lang="fr-FR"/>
              <a:t>titre</a:t>
            </a:r>
          </a:p>
        </p:txBody>
      </p:sp>
      <p:sp>
        <p:nvSpPr>
          <p:cNvPr id="3" name="Espace réservé du pied de page 2">
            <a:extLst>
              <a:ext uri="{FF2B5EF4-FFF2-40B4-BE49-F238E27FC236}">
                <a16:creationId xmlns:a16="http://schemas.microsoft.com/office/drawing/2014/main" id="{90E1AF15-8E57-8A4C-A723-3253DE30FAFB}"/>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3573DAF9-D5C3-AC44-A35B-2FF7BE1DF651}"/>
              </a:ext>
            </a:extLst>
          </p:cNvPr>
          <p:cNvSpPr>
            <a:spLocks noGrp="1"/>
          </p:cNvSpPr>
          <p:nvPr>
            <p:ph type="pic" sz="quarter" idx="30"/>
          </p:nvPr>
        </p:nvSpPr>
        <p:spPr>
          <a:xfrm>
            <a:off x="4059502" y="0"/>
            <a:ext cx="8132498"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3">
            <a:extLst>
              <a:ext uri="{FF2B5EF4-FFF2-40B4-BE49-F238E27FC236}">
                <a16:creationId xmlns:a16="http://schemas.microsoft.com/office/drawing/2014/main" id="{B0777D39-33CD-3444-B4F3-2DE092470102}"/>
              </a:ext>
            </a:extLst>
          </p:cNvPr>
          <p:cNvSpPr>
            <a:spLocks noGrp="1"/>
          </p:cNvSpPr>
          <p:nvPr>
            <p:ph type="body" sz="quarter" idx="31"/>
          </p:nvPr>
        </p:nvSpPr>
        <p:spPr>
          <a:xfrm>
            <a:off x="694765" y="1822414"/>
            <a:ext cx="2669968" cy="4233055"/>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7" name="Espace réservé de la date 14">
            <a:extLst>
              <a:ext uri="{FF2B5EF4-FFF2-40B4-BE49-F238E27FC236}">
                <a16:creationId xmlns:a16="http://schemas.microsoft.com/office/drawing/2014/main" id="{BF913CC3-BAB6-6F45-A1FB-E72FE4D9FEE4}"/>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Espace réservé du numéro de diapositive 3">
            <a:extLst>
              <a:ext uri="{FF2B5EF4-FFF2-40B4-BE49-F238E27FC236}">
                <a16:creationId xmlns:a16="http://schemas.microsoft.com/office/drawing/2014/main" id="{886BE1DD-7A55-E745-8151-123CE0E9C36F}"/>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E57BA0F1-3D27-7941-B6C2-7724F3CEB5DB}"/>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72418724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exte + image_3">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9E21F9D5-9299-BA4E-B8E2-37AA607A617C}"/>
              </a:ext>
            </a:extLst>
          </p:cNvPr>
          <p:cNvSpPr>
            <a:spLocks noGrp="1"/>
          </p:cNvSpPr>
          <p:nvPr>
            <p:ph type="pic" sz="quarter" idx="30"/>
          </p:nvPr>
        </p:nvSpPr>
        <p:spPr>
          <a:xfrm>
            <a:off x="0" y="0"/>
            <a:ext cx="4053150"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8">
            <a:extLst>
              <a:ext uri="{FF2B5EF4-FFF2-40B4-BE49-F238E27FC236}">
                <a16:creationId xmlns:a16="http://schemas.microsoft.com/office/drawing/2014/main" id="{1BA1B8E3-9928-0845-9A1B-05C0914D4CF4}"/>
              </a:ext>
            </a:extLst>
          </p:cNvPr>
          <p:cNvSpPr>
            <a:spLocks noGrp="1"/>
          </p:cNvSpPr>
          <p:nvPr>
            <p:ph type="body" sz="quarter" idx="16" hasCustomPrompt="1"/>
          </p:nvPr>
        </p:nvSpPr>
        <p:spPr>
          <a:xfrm rot="16200000">
            <a:off x="-1311299"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29CE3187-B995-1F43-B0CF-4BC8E6A989F1}"/>
              </a:ext>
            </a:extLst>
          </p:cNvPr>
          <p:cNvSpPr>
            <a:spLocks noGrp="1"/>
          </p:cNvSpPr>
          <p:nvPr>
            <p:ph type="title" hasCustomPrompt="1"/>
          </p:nvPr>
        </p:nvSpPr>
        <p:spPr>
          <a:xfrm>
            <a:off x="4405783" y="325067"/>
            <a:ext cx="7433580" cy="477465"/>
          </a:xfrm>
        </p:spPr>
        <p:txBody>
          <a:bodyPr/>
          <a:lstStyle/>
          <a:p>
            <a:r>
              <a:rPr lang="fr-FR"/>
              <a:t>Titre</a:t>
            </a:r>
          </a:p>
        </p:txBody>
      </p:sp>
      <p:sp>
        <p:nvSpPr>
          <p:cNvPr id="3" name="Espace réservé du pied de page 2">
            <a:extLst>
              <a:ext uri="{FF2B5EF4-FFF2-40B4-BE49-F238E27FC236}">
                <a16:creationId xmlns:a16="http://schemas.microsoft.com/office/drawing/2014/main" id="{AE9DCE52-3531-2748-B45D-509E98519D80}"/>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DF42DF0-4E7A-0043-B5C9-22BC32081299}"/>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B193DEB5-7765-664E-8B16-D51F799F4297}"/>
              </a:ext>
            </a:extLst>
          </p:cNvPr>
          <p:cNvSpPr>
            <a:spLocks noGrp="1"/>
          </p:cNvSpPr>
          <p:nvPr>
            <p:ph type="body" sz="quarter" idx="13" hasCustomPrompt="1"/>
          </p:nvPr>
        </p:nvSpPr>
        <p:spPr>
          <a:xfrm>
            <a:off x="4405782" y="802531"/>
            <a:ext cx="743358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1" name="Espace réservé du texte 3">
            <a:extLst>
              <a:ext uri="{FF2B5EF4-FFF2-40B4-BE49-F238E27FC236}">
                <a16:creationId xmlns:a16="http://schemas.microsoft.com/office/drawing/2014/main" id="{3E05BEE4-068A-6F4B-A3E3-2C4ACB0990DC}"/>
              </a:ext>
            </a:extLst>
          </p:cNvPr>
          <p:cNvSpPr>
            <a:spLocks noGrp="1"/>
          </p:cNvSpPr>
          <p:nvPr>
            <p:ph type="body" sz="quarter" idx="34"/>
          </p:nvPr>
        </p:nvSpPr>
        <p:spPr>
          <a:xfrm>
            <a:off x="4753162" y="2362380"/>
            <a:ext cx="674407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9CCA5C05-8CAD-3546-B8EF-73310407C30E}"/>
              </a:ext>
            </a:extLst>
          </p:cNvPr>
          <p:cNvSpPr>
            <a:spLocks noGrp="1"/>
          </p:cNvSpPr>
          <p:nvPr>
            <p:ph type="body" sz="quarter" idx="32"/>
          </p:nvPr>
        </p:nvSpPr>
        <p:spPr>
          <a:xfrm>
            <a:off x="4753162" y="1822414"/>
            <a:ext cx="6744071"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203070907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Texte + image_4">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82695440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exte + image_5">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endParaRPr lang="fr-F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61826456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exte + image_6">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endParaRPr lang="fr-F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904573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ontenu texte 2">
    <p:bg>
      <p:bgPr>
        <a:solidFill>
          <a:schemeClr val="bg1"/>
        </a:solidFill>
        <a:effectLst/>
      </p:bgPr>
    </p:bg>
    <p:spTree>
      <p:nvGrpSpPr>
        <p:cNvPr id="1" name=""/>
        <p:cNvGrpSpPr/>
        <p:nvPr/>
      </p:nvGrpSpPr>
      <p:grpSpPr>
        <a:xfrm>
          <a:off x="0" y="0"/>
          <a:ext cx="0" cy="0"/>
          <a:chOff x="0" y="0"/>
          <a:chExt cx="0" cy="0"/>
        </a:xfrm>
      </p:grpSpPr>
      <p:sp>
        <p:nvSpPr>
          <p:cNvPr id="17" name="Rectangle : avec coin arrondi 16">
            <a:extLst>
              <a:ext uri="{FF2B5EF4-FFF2-40B4-BE49-F238E27FC236}">
                <a16:creationId xmlns:a16="http://schemas.microsoft.com/office/drawing/2014/main" id="{55C88B72-D81D-56F7-B59A-AC57CFE4505F}"/>
              </a:ext>
            </a:extLst>
          </p:cNvPr>
          <p:cNvSpPr/>
          <p:nvPr userDrawn="1"/>
        </p:nvSpPr>
        <p:spPr>
          <a:xfrm rot="5400000">
            <a:off x="5715000" y="381002"/>
            <a:ext cx="6858000" cy="6096000"/>
          </a:xfrm>
          <a:prstGeom prst="round1Rect">
            <a:avLst>
              <a:gd name="adj" fmla="val 279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24273D68-7870-192C-792E-8FB1CD2A9DBE}"/>
              </a:ext>
            </a:extLst>
          </p:cNvPr>
          <p:cNvSpPr>
            <a:spLocks noGrp="1"/>
          </p:cNvSpPr>
          <p:nvPr>
            <p:ph type="body" sz="quarter" idx="41"/>
          </p:nvPr>
        </p:nvSpPr>
        <p:spPr>
          <a:xfrm>
            <a:off x="629764" y="2648540"/>
            <a:ext cx="4836471" cy="3537107"/>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1" name="Espace réservé du texte 12">
            <a:extLst>
              <a:ext uri="{FF2B5EF4-FFF2-40B4-BE49-F238E27FC236}">
                <a16:creationId xmlns:a16="http://schemas.microsoft.com/office/drawing/2014/main" id="{565F5BEF-3BC5-3BFF-1780-C78898587BF4}"/>
              </a:ext>
            </a:extLst>
          </p:cNvPr>
          <p:cNvSpPr>
            <a:spLocks noGrp="1"/>
          </p:cNvSpPr>
          <p:nvPr>
            <p:ph type="body" sz="quarter" idx="42"/>
          </p:nvPr>
        </p:nvSpPr>
        <p:spPr>
          <a:xfrm>
            <a:off x="629765" y="1891570"/>
            <a:ext cx="483647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17B7B0"/>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4" name="Espace réservé du texte 3">
            <a:extLst>
              <a:ext uri="{FF2B5EF4-FFF2-40B4-BE49-F238E27FC236}">
                <a16:creationId xmlns:a16="http://schemas.microsoft.com/office/drawing/2014/main" id="{47877851-3CB0-4A85-7F0F-0AF94685F8A8}"/>
              </a:ext>
            </a:extLst>
          </p:cNvPr>
          <p:cNvSpPr>
            <a:spLocks noGrp="1"/>
          </p:cNvSpPr>
          <p:nvPr>
            <p:ph type="body" sz="quarter" idx="45"/>
          </p:nvPr>
        </p:nvSpPr>
        <p:spPr>
          <a:xfrm>
            <a:off x="6715592" y="1005840"/>
            <a:ext cx="4846643" cy="4871337"/>
          </a:xfrm>
          <a:prstGeom prst="rect">
            <a:avLst/>
          </a:prstGeom>
        </p:spPr>
        <p:txBody>
          <a:bodyPr anchor="t">
            <a:normAutofit/>
          </a:bodyPr>
          <a:lstStyle>
            <a:lvl1pPr>
              <a:lnSpc>
                <a:spcPct val="100000"/>
              </a:lnSpc>
              <a:defRPr sz="1400" b="0" i="0">
                <a:solidFill>
                  <a:schemeClr val="bg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6" y="487680"/>
            <a:ext cx="483647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5" y="1006710"/>
            <a:ext cx="483647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40888667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exte + image_7">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28090CCD-B920-9048-BE7F-69EE548C9F46}"/>
              </a:ext>
            </a:extLst>
          </p:cNvPr>
          <p:cNvSpPr>
            <a:spLocks noGrp="1"/>
          </p:cNvSpPr>
          <p:nvPr>
            <p:ph type="body" sz="quarter" idx="34" hasCustomPrompt="1"/>
          </p:nvPr>
        </p:nvSpPr>
        <p:spPr>
          <a:xfrm>
            <a:off x="7442883" y="1238250"/>
            <a:ext cx="3402234" cy="4381500"/>
          </a:xfrm>
          <a:prstGeom prst="round2SameRect">
            <a:avLst>
              <a:gd name="adj1" fmla="val 50000"/>
              <a:gd name="adj2" fmla="val 0"/>
            </a:avLst>
          </a:prstGeom>
          <a:ln w="508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358823174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Titre + image_1">
    <p:bg>
      <p:bgPr>
        <a:solidFill>
          <a:schemeClr val="tx1"/>
        </a:solidFill>
        <a:effectLst/>
      </p:bgPr>
    </p:bg>
    <p:spTree>
      <p:nvGrpSpPr>
        <p:cNvPr id="1" name=""/>
        <p:cNvGrpSpPr/>
        <p:nvPr/>
      </p:nvGrpSpPr>
      <p:grpSpPr>
        <a:xfrm>
          <a:off x="0" y="0"/>
          <a:ext cx="0" cy="0"/>
          <a:chOff x="0" y="0"/>
          <a:chExt cx="0" cy="0"/>
        </a:xfrm>
      </p:grpSpPr>
      <p:sp>
        <p:nvSpPr>
          <p:cNvPr id="5" name="Espace réservé pour une image  15">
            <a:extLst>
              <a:ext uri="{FF2B5EF4-FFF2-40B4-BE49-F238E27FC236}">
                <a16:creationId xmlns:a16="http://schemas.microsoft.com/office/drawing/2014/main" id="{B615CB61-790B-1D4C-B289-ACDF764D1997}"/>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endParaRPr lang="fr-FR"/>
          </a:p>
        </p:txBody>
      </p:sp>
      <p:sp>
        <p:nvSpPr>
          <p:cNvPr id="6" name="Espace réservé du texte 8">
            <a:extLst>
              <a:ext uri="{FF2B5EF4-FFF2-40B4-BE49-F238E27FC236}">
                <a16:creationId xmlns:a16="http://schemas.microsoft.com/office/drawing/2014/main" id="{3B979151-2158-2B46-8025-7FE180A61F1B}"/>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bg1"/>
                </a:solidFill>
                <a:latin typeface="Paris2024" panose="02010503030201020103" pitchFamily="2" charset="0"/>
              </a:defRPr>
            </a:lvl1pPr>
            <a:lvl2pPr marL="0" indent="0">
              <a:lnSpc>
                <a:spcPct val="80000"/>
              </a:lnSpc>
              <a:spcBef>
                <a:spcPts val="0"/>
              </a:spcBef>
              <a:tabLst/>
              <a:defRPr sz="1400" b="1" i="0" cap="all" baseline="0">
                <a:solidFill>
                  <a:schemeClr val="bg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
        <p:nvSpPr>
          <p:cNvPr id="7" name="Espace réservé du texte 8">
            <a:extLst>
              <a:ext uri="{FF2B5EF4-FFF2-40B4-BE49-F238E27FC236}">
                <a16:creationId xmlns:a16="http://schemas.microsoft.com/office/drawing/2014/main" id="{18CF5605-E1F9-A947-A517-7E0FEF91969C}"/>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03B711-E6C0-194D-8255-1082C28C3282}"/>
              </a:ext>
            </a:extLst>
          </p:cNvPr>
          <p:cNvSpPr>
            <a:spLocks noGrp="1"/>
          </p:cNvSpPr>
          <p:nvPr>
            <p:ph type="ftr" sz="quarter" idx="10"/>
          </p:nvPr>
        </p:nvSpPr>
        <p:spPr>
          <a:xfrm>
            <a:off x="229517" y="6583230"/>
            <a:ext cx="2829567" cy="293596"/>
          </a:xfrm>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150E337-6246-7743-B9EF-85066F47C279}"/>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Tree>
    <p:extLst>
      <p:ext uri="{BB962C8B-B14F-4D97-AF65-F5344CB8AC3E}">
        <p14:creationId xmlns:p14="http://schemas.microsoft.com/office/powerpoint/2010/main" val="308928888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Titre + image_2">
    <p:spTree>
      <p:nvGrpSpPr>
        <p:cNvPr id="1" name=""/>
        <p:cNvGrpSpPr/>
        <p:nvPr/>
      </p:nvGrpSpPr>
      <p:grpSpPr>
        <a:xfrm>
          <a:off x="0" y="0"/>
          <a:ext cx="0" cy="0"/>
          <a:chOff x="0" y="0"/>
          <a:chExt cx="0" cy="0"/>
        </a:xfrm>
      </p:grpSpPr>
      <p:sp>
        <p:nvSpPr>
          <p:cNvPr id="5" name="Espace réservé pour une image  12">
            <a:extLst>
              <a:ext uri="{FF2B5EF4-FFF2-40B4-BE49-F238E27FC236}">
                <a16:creationId xmlns:a16="http://schemas.microsoft.com/office/drawing/2014/main" id="{45C02048-4D1E-BE48-BE75-5F20578A23EB}"/>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endParaRPr lang="fr-FR"/>
          </a:p>
        </p:txBody>
      </p:sp>
      <p:sp>
        <p:nvSpPr>
          <p:cNvPr id="6" name="Espace réservé du numéro de diapositive 2">
            <a:extLst>
              <a:ext uri="{FF2B5EF4-FFF2-40B4-BE49-F238E27FC236}">
                <a16:creationId xmlns:a16="http://schemas.microsoft.com/office/drawing/2014/main" id="{285DFDA5-6538-8748-900D-7124273E7CD4}"/>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Holder 4">
            <a:extLst>
              <a:ext uri="{FF2B5EF4-FFF2-40B4-BE49-F238E27FC236}">
                <a16:creationId xmlns:a16="http://schemas.microsoft.com/office/drawing/2014/main" id="{C6C2F4B8-365F-5549-A0F8-B31B1DB31454}"/>
              </a:ext>
            </a:extLst>
          </p:cNvPr>
          <p:cNvSpPr>
            <a:spLocks noGrp="1"/>
          </p:cNvSpPr>
          <p:nvPr>
            <p:ph type="ftr" sz="quarter" idx="5"/>
          </p:nvPr>
        </p:nvSpPr>
        <p:spPr>
          <a:xfrm>
            <a:off x="271203" y="6583231"/>
            <a:ext cx="3462443" cy="274770"/>
          </a:xfrm>
          <a:prstGeom prst="rect">
            <a:avLst/>
          </a:prstGeom>
        </p:spPr>
        <p:txBody>
          <a:bodyPr wrap="square" lIns="0" tIns="0" rIns="0" bIns="0" anchor="ctr">
            <a:noAutofit/>
          </a:bodyPr>
          <a:lstStyle>
            <a:lvl1pPr>
              <a:defRPr sz="800" b="1" i="0" spc="0">
                <a:solidFill>
                  <a:schemeClr val="tx1"/>
                </a:solidFill>
                <a:latin typeface="Source Sans Pro Semibold" panose="020B0503030403020204" pitchFamily="34" charset="77"/>
                <a:cs typeface="Arial"/>
              </a:defRPr>
            </a:lvl1pPr>
          </a:lstStyle>
          <a:p>
            <a:pPr marL="10236">
              <a:spcBef>
                <a:spcPts val="69"/>
              </a:spcBef>
            </a:pPr>
            <a:r>
              <a:rPr lang="fr-FR"/>
              <a:t>JEUX OLYMPIQUES ET PARALYMPIQUES DE PARIS 2024 | Date</a:t>
            </a:r>
          </a:p>
        </p:txBody>
      </p:sp>
      <p:sp>
        <p:nvSpPr>
          <p:cNvPr id="10" name="Espace réservé du texte 8">
            <a:extLst>
              <a:ext uri="{FF2B5EF4-FFF2-40B4-BE49-F238E27FC236}">
                <a16:creationId xmlns:a16="http://schemas.microsoft.com/office/drawing/2014/main" id="{15FD0A97-C96D-DF45-AE70-EE3100274FA4}"/>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texte 8">
            <a:extLst>
              <a:ext uri="{FF2B5EF4-FFF2-40B4-BE49-F238E27FC236}">
                <a16:creationId xmlns:a16="http://schemas.microsoft.com/office/drawing/2014/main" id="{ABBE47D1-295A-0C49-85D6-FA26F990DD70}"/>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tx1"/>
                </a:solidFill>
                <a:latin typeface="Paris2024" panose="02010503030201020103" pitchFamily="2" charset="0"/>
              </a:defRPr>
            </a:lvl1pPr>
            <a:lvl2pPr marL="0" indent="0">
              <a:lnSpc>
                <a:spcPct val="80000"/>
              </a:lnSpc>
              <a:spcBef>
                <a:spcPts val="0"/>
              </a:spcBef>
              <a:tabLst/>
              <a:defRPr sz="1400" b="1" i="0" cap="all" baseline="0">
                <a:solidFill>
                  <a:schemeClr val="tx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Tree>
    <p:extLst>
      <p:ext uri="{BB962C8B-B14F-4D97-AF65-F5344CB8AC3E}">
        <p14:creationId xmlns:p14="http://schemas.microsoft.com/office/powerpoint/2010/main" val="90627003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Image full_1">
    <p:bg>
      <p:bgPr>
        <a:solidFill>
          <a:schemeClr val="tx1"/>
        </a:solidFill>
        <a:effectLst/>
      </p:bgPr>
    </p:bg>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C0181A92-AE87-A242-8709-85CD8BF5309A}"/>
              </a:ext>
            </a:extLst>
          </p:cNvPr>
          <p:cNvSpPr>
            <a:spLocks noGrp="1"/>
          </p:cNvSpPr>
          <p:nvPr>
            <p:ph type="pic" sz="quarter" idx="34"/>
          </p:nvPr>
        </p:nvSpPr>
        <p:spPr>
          <a:xfrm>
            <a:off x="0" y="-1"/>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endParaRPr lang="fr-F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2" name="ZoneTexte 1">
            <a:extLst>
              <a:ext uri="{FF2B5EF4-FFF2-40B4-BE49-F238E27FC236}">
                <a16:creationId xmlns:a16="http://schemas.microsoft.com/office/drawing/2014/main" id="{7A810EC6-041C-D340-B157-48982FF29997}"/>
              </a:ext>
            </a:extLst>
          </p:cNvPr>
          <p:cNvSpPr txBox="1"/>
          <p:nvPr userDrawn="1"/>
        </p:nvSpPr>
        <p:spPr>
          <a:xfrm>
            <a:off x="5181600" y="-1041400"/>
            <a:ext cx="65" cy="338554"/>
          </a:xfrm>
          <a:prstGeom prst="rect">
            <a:avLst/>
          </a:prstGeom>
          <a:noFill/>
        </p:spPr>
        <p:txBody>
          <a:bodyPr wrap="none" lIns="0" rIns="0" rtlCol="0">
            <a:spAutoFit/>
          </a:bodyPr>
          <a:lstStyle/>
          <a:p>
            <a:pPr algn="l"/>
            <a:endParaRPr lang="fr-FR" sz="1600" b="0" i="0" err="1">
              <a:latin typeface="Source Sans Pro Light" panose="020B0403030403020204" pitchFamily="34" charset="77"/>
            </a:endParaRPr>
          </a:p>
        </p:txBody>
      </p:sp>
    </p:spTree>
    <p:extLst>
      <p:ext uri="{BB962C8B-B14F-4D97-AF65-F5344CB8AC3E}">
        <p14:creationId xmlns:p14="http://schemas.microsoft.com/office/powerpoint/2010/main" val="252332840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Image full_2">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8DC667E0-F022-CB4F-9AF6-73B0D0B1530F}"/>
              </a:ext>
            </a:extLst>
          </p:cNvPr>
          <p:cNvSpPr>
            <a:spLocks noGrp="1"/>
          </p:cNvSpPr>
          <p:nvPr>
            <p:ph type="pic" sz="quarter" idx="34" hasCustomPrompt="1"/>
          </p:nvPr>
        </p:nvSpPr>
        <p:spPr>
          <a:xfrm>
            <a:off x="0" y="0"/>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v</a:t>
            </a:r>
          </a:p>
        </p:txBody>
      </p:sp>
      <p:sp>
        <p:nvSpPr>
          <p:cNvPr id="7" name="Espace réservé du numéro de diapositive 2">
            <a:extLst>
              <a:ext uri="{FF2B5EF4-FFF2-40B4-BE49-F238E27FC236}">
                <a16:creationId xmlns:a16="http://schemas.microsoft.com/office/drawing/2014/main" id="{F8BAD646-2F9A-E549-BB48-42FAB1E467A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9" name="Espace réservé du texte 8">
            <a:extLst>
              <a:ext uri="{FF2B5EF4-FFF2-40B4-BE49-F238E27FC236}">
                <a16:creationId xmlns:a16="http://schemas.microsoft.com/office/drawing/2014/main" id="{F52673CD-12E7-0748-BE26-5ED5C23015B8}"/>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Espace réservé du pied de page 2">
            <a:extLst>
              <a:ext uri="{FF2B5EF4-FFF2-40B4-BE49-F238E27FC236}">
                <a16:creationId xmlns:a16="http://schemas.microsoft.com/office/drawing/2014/main" id="{4EF5E0E1-2065-354A-8A38-CFD7C43CB439}"/>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14176212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Image full_3">
    <p:bg>
      <p:bgPr>
        <a:solidFill>
          <a:schemeClr val="accent3"/>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B805EF58-2DA9-9140-A011-DBA29711CE7F}"/>
              </a:ext>
            </a:extLst>
          </p:cNvPr>
          <p:cNvSpPr>
            <a:spLocks noGrp="1"/>
          </p:cNvSpPr>
          <p:nvPr>
            <p:ph type="pic" sz="quarter" idx="12"/>
          </p:nvPr>
        </p:nvSpPr>
        <p:spPr>
          <a:xfrm>
            <a:off x="0" y="0"/>
            <a:ext cx="12192000" cy="6858000"/>
          </a:xfrm>
          <a:custGeom>
            <a:avLst/>
            <a:gdLst>
              <a:gd name="connsiteX0" fmla="*/ 6096000 w 12192000"/>
              <a:gd name="connsiteY0" fmla="*/ 0 h 6858000"/>
              <a:gd name="connsiteX1" fmla="*/ 0 w 12192000"/>
              <a:gd name="connsiteY1" fmla="*/ 6096000 h 6858000"/>
              <a:gd name="connsiteX2" fmla="*/ 0 w 12192000"/>
              <a:gd name="connsiteY2" fmla="*/ 6858000 h 6858000"/>
              <a:gd name="connsiteX3" fmla="*/ 12192000 w 12192000"/>
              <a:gd name="connsiteY3" fmla="*/ 6858000 h 6858000"/>
              <a:gd name="connsiteX4" fmla="*/ 12192000 w 12192000"/>
              <a:gd name="connsiteY4" fmla="*/ 6096000 h 6858000"/>
              <a:gd name="connsiteX5" fmla="*/ 609600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cubicBezTo>
                  <a:pt x="2729272" y="0"/>
                  <a:pt x="0" y="2729272"/>
                  <a:pt x="0" y="6096000"/>
                </a:cubicBezTo>
                <a:lnTo>
                  <a:pt x="0" y="6858000"/>
                </a:lnTo>
                <a:lnTo>
                  <a:pt x="12192000" y="6858000"/>
                </a:lnTo>
                <a:lnTo>
                  <a:pt x="12192000" y="6096000"/>
                </a:lnTo>
                <a:cubicBezTo>
                  <a:pt x="12192000" y="2729272"/>
                  <a:pt x="9462728" y="0"/>
                  <a:pt x="6096000" y="0"/>
                </a:cubicBezTo>
                <a:close/>
              </a:path>
            </a:pathLst>
          </a:custGeom>
          <a:solidFill>
            <a:schemeClr val="bg1">
              <a:lumMod val="65000"/>
            </a:schemeClr>
          </a:solidFill>
        </p:spPr>
        <p:txBody>
          <a:bodyPr wrap="square" anchor="ctr">
            <a:noAutofit/>
          </a:bodyPr>
          <a:lstStyle>
            <a:lvl1pPr algn="ctr">
              <a:defRPr/>
            </a:lvl1pPr>
          </a:lstStyle>
          <a:p>
            <a:endParaRPr lang="fr-FR"/>
          </a:p>
        </p:txBody>
      </p:sp>
      <p:sp>
        <p:nvSpPr>
          <p:cNvPr id="6" name="Espace réservé de la date 14">
            <a:extLst>
              <a:ext uri="{FF2B5EF4-FFF2-40B4-BE49-F238E27FC236}">
                <a16:creationId xmlns:a16="http://schemas.microsoft.com/office/drawing/2014/main" id="{E86CEB4E-7139-B743-8596-F3F0D7771A70}"/>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9CC3AF3D-E3AF-6144-8DCC-89A2C7EC5ACD}"/>
              </a:ext>
            </a:extLst>
          </p:cNvPr>
          <p:cNvSpPr>
            <a:spLocks noGrp="1"/>
          </p:cNvSpPr>
          <p:nvPr>
            <p:ph type="title" hasCustomPrompt="1"/>
          </p:nvPr>
        </p:nvSpPr>
        <p:spPr>
          <a:xfrm>
            <a:off x="352638" y="325067"/>
            <a:ext cx="7025624"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1FE0EAE6-E07D-A54B-910D-2C649DCDBE2F}"/>
              </a:ext>
            </a:extLst>
          </p:cNvPr>
          <p:cNvSpPr>
            <a:spLocks noGrp="1"/>
          </p:cNvSpPr>
          <p:nvPr>
            <p:ph type="body" sz="quarter" idx="13" hasCustomPrompt="1"/>
          </p:nvPr>
        </p:nvSpPr>
        <p:spPr>
          <a:xfrm>
            <a:off x="352638" y="802531"/>
            <a:ext cx="7025625"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79698790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_Video full_">
    <p:bg>
      <p:bgPr>
        <a:solidFill>
          <a:schemeClr val="tx1"/>
        </a:solidFill>
        <a:effectLst/>
      </p:bgPr>
    </p:bg>
    <p:spTree>
      <p:nvGrpSpPr>
        <p:cNvPr id="1" name=""/>
        <p:cNvGrpSpPr/>
        <p:nvPr/>
      </p:nvGrpSpPr>
      <p:grpSpPr>
        <a:xfrm>
          <a:off x="0" y="0"/>
          <a:ext cx="0" cy="0"/>
          <a:chOff x="0" y="0"/>
          <a:chExt cx="0" cy="0"/>
        </a:xfrm>
      </p:grpSpPr>
      <p:sp>
        <p:nvSpPr>
          <p:cNvPr id="3" name="Espace réservé de l'élément multimédia 2">
            <a:extLst>
              <a:ext uri="{FF2B5EF4-FFF2-40B4-BE49-F238E27FC236}">
                <a16:creationId xmlns:a16="http://schemas.microsoft.com/office/drawing/2014/main" id="{AECB14FE-3864-EE47-B174-F566CB6277AD}"/>
              </a:ext>
            </a:extLst>
          </p:cNvPr>
          <p:cNvSpPr>
            <a:spLocks noGrp="1"/>
          </p:cNvSpPr>
          <p:nvPr>
            <p:ph type="media" sz="quarter" idx="12"/>
          </p:nvPr>
        </p:nvSpPr>
        <p:spPr>
          <a:xfrm>
            <a:off x="0" y="0"/>
            <a:ext cx="12192000" cy="6877050"/>
          </a:xfrm>
          <a:solidFill>
            <a:schemeClr val="bg1">
              <a:lumMod val="65000"/>
            </a:schemeClr>
          </a:solidFill>
        </p:spPr>
        <p:txBody>
          <a:bodyPr/>
          <a:lstStyle/>
          <a:p>
            <a:endParaRPr lang="fr-FR"/>
          </a:p>
        </p:txBody>
      </p:sp>
      <p:sp>
        <p:nvSpPr>
          <p:cNvPr id="6" name="Espace réservé de la date 14">
            <a:extLst>
              <a:ext uri="{FF2B5EF4-FFF2-40B4-BE49-F238E27FC236}">
                <a16:creationId xmlns:a16="http://schemas.microsoft.com/office/drawing/2014/main" id="{E86CEB4E-7139-B743-8596-F3F0D7771A70}"/>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grpSp>
        <p:nvGrpSpPr>
          <p:cNvPr id="12" name="Groupe 11">
            <a:extLst>
              <a:ext uri="{FF2B5EF4-FFF2-40B4-BE49-F238E27FC236}">
                <a16:creationId xmlns:a16="http://schemas.microsoft.com/office/drawing/2014/main" id="{7CA0017F-49E4-CD49-8D64-842DF3BA6F63}"/>
              </a:ext>
            </a:extLst>
          </p:cNvPr>
          <p:cNvGrpSpPr/>
          <p:nvPr userDrawn="1"/>
        </p:nvGrpSpPr>
        <p:grpSpPr>
          <a:xfrm>
            <a:off x="0" y="0"/>
            <a:ext cx="12192000" cy="6096000"/>
            <a:chOff x="0" y="0"/>
            <a:chExt cx="12192000" cy="6096000"/>
          </a:xfrm>
          <a:solidFill>
            <a:schemeClr val="accent3"/>
          </a:solidFill>
        </p:grpSpPr>
        <p:sp>
          <p:nvSpPr>
            <p:cNvPr id="13" name="Forme libre 12">
              <a:extLst>
                <a:ext uri="{FF2B5EF4-FFF2-40B4-BE49-F238E27FC236}">
                  <a16:creationId xmlns:a16="http://schemas.microsoft.com/office/drawing/2014/main" id="{BCC29026-BF92-A546-B57B-232693B46469}"/>
                </a:ext>
              </a:extLst>
            </p:cNvPr>
            <p:cNvSpPr/>
            <p:nvPr/>
          </p:nvSpPr>
          <p:spPr>
            <a:xfrm>
              <a:off x="0" y="0"/>
              <a:ext cx="6096000" cy="6096000"/>
            </a:xfrm>
            <a:custGeom>
              <a:avLst/>
              <a:gdLst>
                <a:gd name="connsiteX0" fmla="*/ 0 w 6096000"/>
                <a:gd name="connsiteY0" fmla="*/ 0 h 6096000"/>
                <a:gd name="connsiteX1" fmla="*/ 6096000 w 6096000"/>
                <a:gd name="connsiteY1" fmla="*/ 0 h 6096000"/>
                <a:gd name="connsiteX2" fmla="*/ 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cubicBezTo>
                    <a:pt x="2729272" y="0"/>
                    <a:pt x="0" y="2729272"/>
                    <a:pt x="0" y="60960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4" name="Forme libre 13">
              <a:extLst>
                <a:ext uri="{FF2B5EF4-FFF2-40B4-BE49-F238E27FC236}">
                  <a16:creationId xmlns:a16="http://schemas.microsoft.com/office/drawing/2014/main" id="{A7F5BF6B-2197-2C4C-8326-DEF7E3886998}"/>
                </a:ext>
              </a:extLst>
            </p:cNvPr>
            <p:cNvSpPr/>
            <p:nvPr/>
          </p:nvSpPr>
          <p:spPr>
            <a:xfrm>
              <a:off x="6096000" y="0"/>
              <a:ext cx="6096000" cy="6096000"/>
            </a:xfrm>
            <a:custGeom>
              <a:avLst/>
              <a:gdLst>
                <a:gd name="connsiteX0" fmla="*/ 0 w 6096000"/>
                <a:gd name="connsiteY0" fmla="*/ 0 h 6096000"/>
                <a:gd name="connsiteX1" fmla="*/ 6096000 w 6096000"/>
                <a:gd name="connsiteY1" fmla="*/ 0 h 6096000"/>
                <a:gd name="connsiteX2" fmla="*/ 609600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lnTo>
                    <a:pt x="6096000" y="6096000"/>
                  </a:lnTo>
                  <a:cubicBezTo>
                    <a:pt x="6096000" y="2729272"/>
                    <a:pt x="3366728"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sp>
        <p:nvSpPr>
          <p:cNvPr id="15" name="Espace réservé du texte 8">
            <a:extLst>
              <a:ext uri="{FF2B5EF4-FFF2-40B4-BE49-F238E27FC236}">
                <a16:creationId xmlns:a16="http://schemas.microsoft.com/office/drawing/2014/main" id="{7E496F5B-8420-A445-B91C-47AB67344B4A}"/>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02938012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1_Video">
    <p:bg>
      <p:bgPr>
        <a:solidFill>
          <a:schemeClr val="accent3"/>
        </a:solidFill>
        <a:effectLst/>
      </p:bgPr>
    </p:bg>
    <p:spTree>
      <p:nvGrpSpPr>
        <p:cNvPr id="1" name=""/>
        <p:cNvGrpSpPr/>
        <p:nvPr/>
      </p:nvGrpSpPr>
      <p:grpSpPr>
        <a:xfrm>
          <a:off x="0" y="0"/>
          <a:ext cx="0" cy="0"/>
          <a:chOff x="0" y="0"/>
          <a:chExt cx="0" cy="0"/>
        </a:xfrm>
      </p:grpSpPr>
      <p:sp>
        <p:nvSpPr>
          <p:cNvPr id="13" name="Espace réservé de l'élément multimédia 7">
            <a:extLst>
              <a:ext uri="{FF2B5EF4-FFF2-40B4-BE49-F238E27FC236}">
                <a16:creationId xmlns:a16="http://schemas.microsoft.com/office/drawing/2014/main" id="{12714902-71EB-134F-AFD9-B58AC24EB35F}"/>
              </a:ext>
            </a:extLst>
          </p:cNvPr>
          <p:cNvSpPr>
            <a:spLocks noGrp="1"/>
          </p:cNvSpPr>
          <p:nvPr>
            <p:ph type="media" sz="quarter" idx="17"/>
          </p:nvPr>
        </p:nvSpPr>
        <p:spPr>
          <a:xfrm>
            <a:off x="6096000" y="0"/>
            <a:ext cx="6096000" cy="6877050"/>
          </a:xfrm>
          <a:prstGeom prst="round2SameRect">
            <a:avLst>
              <a:gd name="adj1" fmla="val 50000"/>
              <a:gd name="adj2" fmla="val 0"/>
            </a:avLst>
          </a:prstGeom>
          <a:solidFill>
            <a:schemeClr val="bg1">
              <a:lumMod val="65000"/>
            </a:schemeClr>
          </a:solidFill>
        </p:spPr>
        <p:txBody>
          <a:body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Titre 1">
            <a:extLst>
              <a:ext uri="{FF2B5EF4-FFF2-40B4-BE49-F238E27FC236}">
                <a16:creationId xmlns:a16="http://schemas.microsoft.com/office/drawing/2014/main" id="{99F83161-3D2E-E343-96D8-5440EAFEB47C}"/>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19029087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_Video full_02">
    <p:bg>
      <p:bgPr>
        <a:solidFill>
          <a:schemeClr val="tx1"/>
        </a:solidFill>
        <a:effectLst/>
      </p:bgPr>
    </p:bg>
    <p:spTree>
      <p:nvGrpSpPr>
        <p:cNvPr id="1" name=""/>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2" name="ZoneTexte 1">
            <a:extLst>
              <a:ext uri="{FF2B5EF4-FFF2-40B4-BE49-F238E27FC236}">
                <a16:creationId xmlns:a16="http://schemas.microsoft.com/office/drawing/2014/main" id="{7A810EC6-041C-D340-B157-48982FF29997}"/>
              </a:ext>
            </a:extLst>
          </p:cNvPr>
          <p:cNvSpPr txBox="1"/>
          <p:nvPr userDrawn="1"/>
        </p:nvSpPr>
        <p:spPr>
          <a:xfrm>
            <a:off x="5181600" y="-1041400"/>
            <a:ext cx="65" cy="338554"/>
          </a:xfrm>
          <a:prstGeom prst="rect">
            <a:avLst/>
          </a:prstGeom>
          <a:noFill/>
        </p:spPr>
        <p:txBody>
          <a:bodyPr wrap="none" lIns="0" rIns="0" rtlCol="0">
            <a:spAutoFit/>
          </a:bodyPr>
          <a:lstStyle/>
          <a:p>
            <a:pPr algn="l"/>
            <a:endParaRPr lang="fr-FR" sz="1600" b="0" i="0" err="1">
              <a:latin typeface="Source Sans Pro Light" panose="020B0403030403020204" pitchFamily="34" charset="77"/>
            </a:endParaRPr>
          </a:p>
        </p:txBody>
      </p:sp>
      <p:sp>
        <p:nvSpPr>
          <p:cNvPr id="10" name="Espace réservé de l'élément multimédia 9">
            <a:extLst>
              <a:ext uri="{FF2B5EF4-FFF2-40B4-BE49-F238E27FC236}">
                <a16:creationId xmlns:a16="http://schemas.microsoft.com/office/drawing/2014/main" id="{7518C33B-2FDD-F047-8C7F-861440C2DC9E}"/>
              </a:ext>
            </a:extLst>
          </p:cNvPr>
          <p:cNvSpPr>
            <a:spLocks noGrp="1"/>
          </p:cNvSpPr>
          <p:nvPr>
            <p:ph type="media" sz="quarter" idx="37"/>
          </p:nvPr>
        </p:nvSpPr>
        <p:spPr>
          <a:xfrm>
            <a:off x="0" y="0"/>
            <a:ext cx="12192000" cy="6286500"/>
          </a:xfrm>
          <a:custGeom>
            <a:avLst/>
            <a:gdLst>
              <a:gd name="connsiteX0" fmla="*/ 0 w 12192000"/>
              <a:gd name="connsiteY0" fmla="*/ 0 h 6286500"/>
              <a:gd name="connsiteX1" fmla="*/ 476265 w 12192000"/>
              <a:gd name="connsiteY1" fmla="*/ 0 h 6286500"/>
              <a:gd name="connsiteX2" fmla="*/ 2641600 w 12192000"/>
              <a:gd name="connsiteY2" fmla="*/ 0 h 6286500"/>
              <a:gd name="connsiteX3" fmla="*/ 11023600 w 12192000"/>
              <a:gd name="connsiteY3" fmla="*/ 0 h 6286500"/>
              <a:gd name="connsiteX4" fmla="*/ 11715735 w 12192000"/>
              <a:gd name="connsiteY4" fmla="*/ 0 h 6286500"/>
              <a:gd name="connsiteX5" fmla="*/ 12192000 w 12192000"/>
              <a:gd name="connsiteY5" fmla="*/ 0 h 6286500"/>
              <a:gd name="connsiteX6" fmla="*/ 12192000 w 12192000"/>
              <a:gd name="connsiteY6" fmla="*/ 476265 h 6286500"/>
              <a:gd name="connsiteX7" fmla="*/ 12192000 w 12192000"/>
              <a:gd name="connsiteY7" fmla="*/ 5810235 h 6286500"/>
              <a:gd name="connsiteX8" fmla="*/ 12192000 w 12192000"/>
              <a:gd name="connsiteY8" fmla="*/ 6286500 h 6286500"/>
              <a:gd name="connsiteX9" fmla="*/ 11715735 w 12192000"/>
              <a:gd name="connsiteY9" fmla="*/ 6286500 h 6286500"/>
              <a:gd name="connsiteX10" fmla="*/ 11023600 w 12192000"/>
              <a:gd name="connsiteY10" fmla="*/ 6286500 h 6286500"/>
              <a:gd name="connsiteX11" fmla="*/ 476265 w 12192000"/>
              <a:gd name="connsiteY11" fmla="*/ 6286500 h 6286500"/>
              <a:gd name="connsiteX12" fmla="*/ 0 w 12192000"/>
              <a:gd name="connsiteY12" fmla="*/ 5810235 h 6286500"/>
              <a:gd name="connsiteX13" fmla="*/ 0 w 12192000"/>
              <a:gd name="connsiteY13" fmla="*/ 3225800 h 6286500"/>
              <a:gd name="connsiteX14" fmla="*/ 0 w 12192000"/>
              <a:gd name="connsiteY14" fmla="*/ 476265 h 628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286500">
                <a:moveTo>
                  <a:pt x="0" y="0"/>
                </a:moveTo>
                <a:lnTo>
                  <a:pt x="476265" y="0"/>
                </a:lnTo>
                <a:lnTo>
                  <a:pt x="2641600" y="0"/>
                </a:lnTo>
                <a:lnTo>
                  <a:pt x="11023600" y="0"/>
                </a:lnTo>
                <a:lnTo>
                  <a:pt x="11715735" y="0"/>
                </a:lnTo>
                <a:lnTo>
                  <a:pt x="12192000" y="0"/>
                </a:lnTo>
                <a:lnTo>
                  <a:pt x="12192000" y="476265"/>
                </a:lnTo>
                <a:lnTo>
                  <a:pt x="12192000" y="5810235"/>
                </a:lnTo>
                <a:lnTo>
                  <a:pt x="12192000" y="6286500"/>
                </a:lnTo>
                <a:lnTo>
                  <a:pt x="11715735" y="6286500"/>
                </a:lnTo>
                <a:lnTo>
                  <a:pt x="11023600" y="6286500"/>
                </a:lnTo>
                <a:lnTo>
                  <a:pt x="476265" y="6286500"/>
                </a:lnTo>
                <a:cubicBezTo>
                  <a:pt x="213231" y="6286500"/>
                  <a:pt x="0" y="6073269"/>
                  <a:pt x="0" y="5810235"/>
                </a:cubicBezTo>
                <a:lnTo>
                  <a:pt x="0" y="3225800"/>
                </a:lnTo>
                <a:lnTo>
                  <a:pt x="0" y="476265"/>
                </a:lnTo>
                <a:close/>
              </a:path>
            </a:pathLst>
          </a:custGeom>
          <a:solidFill>
            <a:schemeClr val="bg1">
              <a:lumMod val="65000"/>
            </a:schemeClr>
          </a:solidFill>
        </p:spPr>
        <p:txBody>
          <a:bodyPr wrap="square">
            <a:noAutofit/>
          </a:bodyPr>
          <a:lstStyle/>
          <a:p>
            <a:endParaRPr lang="fr-FR"/>
          </a:p>
        </p:txBody>
      </p:sp>
    </p:spTree>
    <p:extLst>
      <p:ext uri="{BB962C8B-B14F-4D97-AF65-F5344CB8AC3E}">
        <p14:creationId xmlns:p14="http://schemas.microsoft.com/office/powerpoint/2010/main" val="345776878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2_Video full_03">
    <p:bg>
      <p:bgPr>
        <a:solidFill>
          <a:schemeClr val="tx1"/>
        </a:solidFill>
        <a:effectLst/>
      </p:bgPr>
    </p:bg>
    <p:spTree>
      <p:nvGrpSpPr>
        <p:cNvPr id="1" name=""/>
        <p:cNvGrpSpPr/>
        <p:nvPr/>
      </p:nvGrpSpPr>
      <p:grpSpPr>
        <a:xfrm>
          <a:off x="0" y="0"/>
          <a:ext cx="0" cy="0"/>
          <a:chOff x="0" y="0"/>
          <a:chExt cx="0" cy="0"/>
        </a:xfrm>
      </p:grpSpPr>
      <p:sp>
        <p:nvSpPr>
          <p:cNvPr id="11" name="Espace réservé de l'élément multimédia 4">
            <a:extLst>
              <a:ext uri="{FF2B5EF4-FFF2-40B4-BE49-F238E27FC236}">
                <a16:creationId xmlns:a16="http://schemas.microsoft.com/office/drawing/2014/main" id="{6FAB70BA-09F4-B24C-9214-730388AAE4B1}"/>
              </a:ext>
            </a:extLst>
          </p:cNvPr>
          <p:cNvSpPr>
            <a:spLocks noGrp="1"/>
          </p:cNvSpPr>
          <p:nvPr>
            <p:ph type="media" sz="quarter" idx="17"/>
          </p:nvPr>
        </p:nvSpPr>
        <p:spPr>
          <a:xfrm>
            <a:off x="0" y="0"/>
            <a:ext cx="12192000" cy="6858000"/>
          </a:xfrm>
          <a:solidFill>
            <a:schemeClr val="bg1">
              <a:lumMod val="65000"/>
            </a:schemeClr>
          </a:solidFill>
        </p:spPr>
        <p:txBody>
          <a:bodyPr/>
          <a:lstStyle/>
          <a:p>
            <a:endParaRPr lang="fr-F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2" name="ZoneTexte 1">
            <a:extLst>
              <a:ext uri="{FF2B5EF4-FFF2-40B4-BE49-F238E27FC236}">
                <a16:creationId xmlns:a16="http://schemas.microsoft.com/office/drawing/2014/main" id="{7A810EC6-041C-D340-B157-48982FF29997}"/>
              </a:ext>
            </a:extLst>
          </p:cNvPr>
          <p:cNvSpPr txBox="1"/>
          <p:nvPr userDrawn="1"/>
        </p:nvSpPr>
        <p:spPr>
          <a:xfrm>
            <a:off x="5181600" y="-1041400"/>
            <a:ext cx="65" cy="338554"/>
          </a:xfrm>
          <a:prstGeom prst="rect">
            <a:avLst/>
          </a:prstGeom>
          <a:noFill/>
        </p:spPr>
        <p:txBody>
          <a:bodyPr wrap="none" lIns="0" rIns="0" rtlCol="0">
            <a:spAutoFit/>
          </a:bodyPr>
          <a:lstStyle/>
          <a:p>
            <a:pPr algn="l"/>
            <a:endParaRPr lang="fr-FR" sz="1600" b="0" i="0" err="1">
              <a:latin typeface="Source Sans Pro Light" panose="020B0403030403020204" pitchFamily="34" charset="77"/>
            </a:endParaRPr>
          </a:p>
        </p:txBody>
      </p:sp>
    </p:spTree>
    <p:extLst>
      <p:ext uri="{BB962C8B-B14F-4D97-AF65-F5344CB8AC3E}">
        <p14:creationId xmlns:p14="http://schemas.microsoft.com/office/powerpoint/2010/main" val="1950491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Contenu texte 2">
    <p:bg>
      <p:bgPr>
        <a:solidFill>
          <a:schemeClr val="bg1"/>
        </a:solidFill>
        <a:effectLst/>
      </p:bgPr>
    </p:bg>
    <p:spTree>
      <p:nvGrpSpPr>
        <p:cNvPr id="1" name=""/>
        <p:cNvGrpSpPr/>
        <p:nvPr/>
      </p:nvGrpSpPr>
      <p:grpSpPr>
        <a:xfrm>
          <a:off x="0" y="0"/>
          <a:ext cx="0" cy="0"/>
          <a:chOff x="0" y="0"/>
          <a:chExt cx="0" cy="0"/>
        </a:xfrm>
      </p:grpSpPr>
      <p:sp>
        <p:nvSpPr>
          <p:cNvPr id="17" name="Rectangle : avec coin arrondi 16">
            <a:extLst>
              <a:ext uri="{FF2B5EF4-FFF2-40B4-BE49-F238E27FC236}">
                <a16:creationId xmlns:a16="http://schemas.microsoft.com/office/drawing/2014/main" id="{55C88B72-D81D-56F7-B59A-AC57CFE4505F}"/>
              </a:ext>
            </a:extLst>
          </p:cNvPr>
          <p:cNvSpPr/>
          <p:nvPr userDrawn="1"/>
        </p:nvSpPr>
        <p:spPr>
          <a:xfrm rot="5400000">
            <a:off x="5715000" y="381002"/>
            <a:ext cx="6858000" cy="6096000"/>
          </a:xfrm>
          <a:prstGeom prst="round1Rect">
            <a:avLst>
              <a:gd name="adj" fmla="val 279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24273D68-7870-192C-792E-8FB1CD2A9DBE}"/>
              </a:ext>
            </a:extLst>
          </p:cNvPr>
          <p:cNvSpPr>
            <a:spLocks noGrp="1"/>
          </p:cNvSpPr>
          <p:nvPr>
            <p:ph type="body" sz="quarter" idx="41"/>
          </p:nvPr>
        </p:nvSpPr>
        <p:spPr>
          <a:xfrm>
            <a:off x="629764" y="2648540"/>
            <a:ext cx="4836471" cy="3537107"/>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1" name="Espace réservé du texte 12">
            <a:extLst>
              <a:ext uri="{FF2B5EF4-FFF2-40B4-BE49-F238E27FC236}">
                <a16:creationId xmlns:a16="http://schemas.microsoft.com/office/drawing/2014/main" id="{565F5BEF-3BC5-3BFF-1780-C78898587BF4}"/>
              </a:ext>
            </a:extLst>
          </p:cNvPr>
          <p:cNvSpPr>
            <a:spLocks noGrp="1"/>
          </p:cNvSpPr>
          <p:nvPr>
            <p:ph type="body" sz="quarter" idx="42"/>
          </p:nvPr>
        </p:nvSpPr>
        <p:spPr>
          <a:xfrm>
            <a:off x="629765" y="1891570"/>
            <a:ext cx="483647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6" y="487680"/>
            <a:ext cx="483647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5" y="1006710"/>
            <a:ext cx="483647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5" name="Espace réservé du texte 12">
            <a:extLst>
              <a:ext uri="{FF2B5EF4-FFF2-40B4-BE49-F238E27FC236}">
                <a16:creationId xmlns:a16="http://schemas.microsoft.com/office/drawing/2014/main" id="{A7E07367-5E18-A76D-5500-E523402B8242}"/>
              </a:ext>
            </a:extLst>
          </p:cNvPr>
          <p:cNvSpPr>
            <a:spLocks noGrp="1"/>
          </p:cNvSpPr>
          <p:nvPr>
            <p:ph type="body" sz="quarter" idx="38"/>
          </p:nvPr>
        </p:nvSpPr>
        <p:spPr>
          <a:xfrm>
            <a:off x="7060367" y="1005840"/>
            <a:ext cx="4167266" cy="4754645"/>
          </a:xfrm>
          <a:prstGeom prst="rect">
            <a:avLst/>
          </a:prstGeom>
        </p:spPr>
        <p:txBody>
          <a:bodyPr anchor="t" anchorCtr="0">
            <a:noAutofit/>
          </a:bodyPr>
          <a:lstStyle>
            <a:lvl1pPr marL="7938" indent="0">
              <a:lnSpc>
                <a:spcPct val="80000"/>
              </a:lnSpc>
              <a:spcAft>
                <a:spcPts val="0"/>
              </a:spcAft>
              <a:tabLst/>
              <a:defRPr lang="fr-FR" sz="3600" b="1" i="1" kern="1200" cap="all" baseline="0" dirty="0">
                <a:solidFill>
                  <a:srgbClr val="61CFFF"/>
                </a:solidFill>
                <a:latin typeface="Paris2024 Black" panose="02010503030201020103" pitchFamily="2" charset="0"/>
                <a:ea typeface="Source Sans Pro Black" panose="020B0503030403020204" pitchFamily="34" charset="0"/>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216289557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Mot Clé + Text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5F79D-AB60-224C-8ED5-235D64AB140D}"/>
              </a:ext>
            </a:extLst>
          </p:cNvPr>
          <p:cNvSpPr>
            <a:spLocks noGrp="1"/>
          </p:cNvSpPr>
          <p:nvPr>
            <p:ph type="title" hasCustomPrompt="1"/>
          </p:nvPr>
        </p:nvSpPr>
        <p:spPr>
          <a:xfrm>
            <a:off x="6448638" y="325067"/>
            <a:ext cx="5390724" cy="477465"/>
          </a:xfrm>
        </p:spPr>
        <p:txBody>
          <a:bodyPr/>
          <a:lstStyle/>
          <a:p>
            <a:r>
              <a:rPr lang="fr-FR"/>
              <a:t>Titre</a:t>
            </a:r>
          </a:p>
        </p:txBody>
      </p:sp>
      <p:sp>
        <p:nvSpPr>
          <p:cNvPr id="5" name="Rectangle 4">
            <a:extLst>
              <a:ext uri="{FF2B5EF4-FFF2-40B4-BE49-F238E27FC236}">
                <a16:creationId xmlns:a16="http://schemas.microsoft.com/office/drawing/2014/main" id="{ED6D9847-2727-F345-89F7-FD8A072747A3}"/>
              </a:ext>
            </a:extLst>
          </p:cNvPr>
          <p:cNvSpPr/>
          <p:nvPr userDrawn="1"/>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CCF1E02A-0BF7-824C-B1F1-FDF83576A6EE}"/>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endParaRPr lang="fr-FR"/>
          </a:p>
          <a:p>
            <a:pPr lvl="0"/>
            <a:r>
              <a:rPr lang="fr-FR"/>
              <a:t>Mot clé</a:t>
            </a:r>
          </a:p>
        </p:txBody>
      </p:sp>
      <p:sp>
        <p:nvSpPr>
          <p:cNvPr id="7" name="Espace réservé de la date 14">
            <a:extLst>
              <a:ext uri="{FF2B5EF4-FFF2-40B4-BE49-F238E27FC236}">
                <a16:creationId xmlns:a16="http://schemas.microsoft.com/office/drawing/2014/main" id="{0664FAB2-4D64-F548-A0D1-22EC2A249682}"/>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3" name="Espace réservé du pied de page 2">
            <a:extLst>
              <a:ext uri="{FF2B5EF4-FFF2-40B4-BE49-F238E27FC236}">
                <a16:creationId xmlns:a16="http://schemas.microsoft.com/office/drawing/2014/main" id="{560CC462-81D2-6F47-8111-CA70EFB3BBD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6A55280B-6E22-964C-B2F0-50B0AB4BCDAF}"/>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8" name="Espace réservé du texte 3">
            <a:extLst>
              <a:ext uri="{FF2B5EF4-FFF2-40B4-BE49-F238E27FC236}">
                <a16:creationId xmlns:a16="http://schemas.microsoft.com/office/drawing/2014/main" id="{45E5D300-9C0E-7640-855D-B27DACB79CC8}"/>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9" name="Espace réservé du texte 12">
            <a:extLst>
              <a:ext uri="{FF2B5EF4-FFF2-40B4-BE49-F238E27FC236}">
                <a16:creationId xmlns:a16="http://schemas.microsoft.com/office/drawing/2014/main" id="{874AC3E7-C5FC-BB42-9A87-9F755CF29AA9}"/>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0" name="Espace réservé du texte 3">
            <a:extLst>
              <a:ext uri="{FF2B5EF4-FFF2-40B4-BE49-F238E27FC236}">
                <a16:creationId xmlns:a16="http://schemas.microsoft.com/office/drawing/2014/main" id="{72B4286F-3F52-4640-BFD0-0448BA1B4625}"/>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lvl1pPr>
          </a:lstStyle>
          <a:p>
            <a:pPr lvl="0"/>
            <a:r>
              <a:rPr lang="fr-FR"/>
              <a:t>Cliquez pour modifier les styles du texte du masque</a:t>
            </a:r>
          </a:p>
        </p:txBody>
      </p:sp>
    </p:spTree>
    <p:extLst>
      <p:ext uri="{BB962C8B-B14F-4D97-AF65-F5344CB8AC3E}">
        <p14:creationId xmlns:p14="http://schemas.microsoft.com/office/powerpoint/2010/main" val="124311097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Mot Clé + Texte_2">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493FAF1-7F11-4E40-A91E-5C845396B763}"/>
              </a:ext>
            </a:extLst>
          </p:cNvPr>
          <p:cNvSpPr>
            <a:spLocks noGrp="1"/>
          </p:cNvSpPr>
          <p:nvPr>
            <p:ph type="ftr" sz="quarter" idx="10"/>
          </p:nvPr>
        </p:nvSpPr>
        <p:spPr/>
        <p:txBody>
          <a:bodyPr/>
          <a:lstStyle/>
          <a:p>
            <a:r>
              <a:rPr lang="fr-FR"/>
              <a:t>JEUX OLYMPIQUES ET PARALYMPIQUES DE PARIS 2024 | Date</a:t>
            </a:r>
          </a:p>
        </p:txBody>
      </p:sp>
      <p:sp>
        <p:nvSpPr>
          <p:cNvPr id="5" name="Rectangle 4">
            <a:extLst>
              <a:ext uri="{FF2B5EF4-FFF2-40B4-BE49-F238E27FC236}">
                <a16:creationId xmlns:a16="http://schemas.microsoft.com/office/drawing/2014/main" id="{436B0CF7-8301-4B4B-9D2B-589E980FA0F0}"/>
              </a:ext>
            </a:extLst>
          </p:cNvPr>
          <p:cNvSpPr/>
          <p:nvPr userDrawn="1"/>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7980B982-EC20-024C-B1B5-405976A0B81A}"/>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tx1"/>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ysClr val="windowText" lastClr="000000"/>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endParaRPr lang="fr-FR"/>
          </a:p>
          <a:p>
            <a:pPr lvl="0"/>
            <a:r>
              <a:rPr lang="fr-FR"/>
              <a:t>Mot clé</a:t>
            </a:r>
          </a:p>
        </p:txBody>
      </p:sp>
      <p:sp>
        <p:nvSpPr>
          <p:cNvPr id="7" name="Espace réservé du numéro de diapositive 3">
            <a:extLst>
              <a:ext uri="{FF2B5EF4-FFF2-40B4-BE49-F238E27FC236}">
                <a16:creationId xmlns:a16="http://schemas.microsoft.com/office/drawing/2014/main" id="{8EB429C6-2BFB-4E40-B47D-0641B30C6985}"/>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e la date 14">
            <a:extLst>
              <a:ext uri="{FF2B5EF4-FFF2-40B4-BE49-F238E27FC236}">
                <a16:creationId xmlns:a16="http://schemas.microsoft.com/office/drawing/2014/main" id="{692B7460-204B-E445-BF03-5DB27EEE29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6054C6D0-C39C-8C46-8F1D-50CC5460606D}"/>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2" name="Espace réservé du texte 3">
            <a:extLst>
              <a:ext uri="{FF2B5EF4-FFF2-40B4-BE49-F238E27FC236}">
                <a16:creationId xmlns:a16="http://schemas.microsoft.com/office/drawing/2014/main" id="{D4B81CDB-810A-BD4D-A696-CC2110D2DA6F}"/>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Titre 1">
            <a:extLst>
              <a:ext uri="{FF2B5EF4-FFF2-40B4-BE49-F238E27FC236}">
                <a16:creationId xmlns:a16="http://schemas.microsoft.com/office/drawing/2014/main" id="{99AA348E-0623-0D46-9821-FED6CB013397}"/>
              </a:ext>
            </a:extLst>
          </p:cNvPr>
          <p:cNvSpPr>
            <a:spLocks noGrp="1"/>
          </p:cNvSpPr>
          <p:nvPr>
            <p:ph type="title" hasCustomPrompt="1"/>
          </p:nvPr>
        </p:nvSpPr>
        <p:spPr>
          <a:xfrm>
            <a:off x="6448638" y="325067"/>
            <a:ext cx="5390724" cy="477465"/>
          </a:xfrm>
        </p:spPr>
        <p:txBody>
          <a:bodyPr/>
          <a:lstStyle>
            <a:lvl1pPr>
              <a:defRPr>
                <a:solidFill>
                  <a:schemeClr val="bg1"/>
                </a:solidFill>
              </a:defRPr>
            </a:lvl1pPr>
          </a:lstStyle>
          <a:p>
            <a:r>
              <a:rPr lang="fr-FR"/>
              <a:t>Titre</a:t>
            </a:r>
          </a:p>
        </p:txBody>
      </p:sp>
      <p:sp>
        <p:nvSpPr>
          <p:cNvPr id="14" name="Espace réservé du texte 3">
            <a:extLst>
              <a:ext uri="{FF2B5EF4-FFF2-40B4-BE49-F238E27FC236}">
                <a16:creationId xmlns:a16="http://schemas.microsoft.com/office/drawing/2014/main" id="{5616CDA3-4BDE-2740-99F2-0C039A561690}"/>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34618167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Mot Clé + Text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A6765F-4718-A94D-B4DC-BF3D2C730388}"/>
              </a:ext>
            </a:extLst>
          </p:cNvPr>
          <p:cNvSpPr/>
          <p:nvPr userDrawn="1"/>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347C8F7D-B0DB-904E-9F0A-88466BA996FD}"/>
              </a:ext>
            </a:extLst>
          </p:cNvPr>
          <p:cNvSpPr>
            <a:spLocks noGrp="1"/>
          </p:cNvSpPr>
          <p:nvPr>
            <p:ph type="body" sz="quarter" idx="32"/>
          </p:nvPr>
        </p:nvSpPr>
        <p:spPr>
          <a:xfrm>
            <a:off x="7442883"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endParaRPr lang="fr-FR"/>
          </a:p>
          <a:p>
            <a:pPr lvl="0"/>
            <a:r>
              <a:rPr lang="fr-FR"/>
              <a:t>Mot clé</a:t>
            </a:r>
          </a:p>
        </p:txBody>
      </p:sp>
      <p:sp>
        <p:nvSpPr>
          <p:cNvPr id="3" name="Espace réservé du pied de page 2">
            <a:extLst>
              <a:ext uri="{FF2B5EF4-FFF2-40B4-BE49-F238E27FC236}">
                <a16:creationId xmlns:a16="http://schemas.microsoft.com/office/drawing/2014/main" id="{49EA93BE-7160-064E-B5B4-343117E58BDA}"/>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3142E13-AB3A-F045-AB79-D6C0907ACC2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12">
            <a:extLst>
              <a:ext uri="{FF2B5EF4-FFF2-40B4-BE49-F238E27FC236}">
                <a16:creationId xmlns:a16="http://schemas.microsoft.com/office/drawing/2014/main" id="{3F765B32-2BFB-A740-A5F4-9314892A696D}"/>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0" name="Espace réservé du texte 3">
            <a:extLst>
              <a:ext uri="{FF2B5EF4-FFF2-40B4-BE49-F238E27FC236}">
                <a16:creationId xmlns:a16="http://schemas.microsoft.com/office/drawing/2014/main" id="{477C3E57-F646-E74D-B366-2EC65401D396}"/>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e la date 14">
            <a:extLst>
              <a:ext uri="{FF2B5EF4-FFF2-40B4-BE49-F238E27FC236}">
                <a16:creationId xmlns:a16="http://schemas.microsoft.com/office/drawing/2014/main" id="{9E78BF3F-0900-AA44-A6F4-61FAF8A93ACB}"/>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Titre 1">
            <a:extLst>
              <a:ext uri="{FF2B5EF4-FFF2-40B4-BE49-F238E27FC236}">
                <a16:creationId xmlns:a16="http://schemas.microsoft.com/office/drawing/2014/main" id="{8E7948BD-46B5-D74D-B84C-985A73C7EF8B}"/>
              </a:ext>
            </a:extLst>
          </p:cNvPr>
          <p:cNvSpPr>
            <a:spLocks noGrp="1"/>
          </p:cNvSpPr>
          <p:nvPr>
            <p:ph type="title" hasCustomPrompt="1"/>
          </p:nvPr>
        </p:nvSpPr>
        <p:spPr>
          <a:xfrm>
            <a:off x="352638" y="325067"/>
            <a:ext cx="5425310" cy="477465"/>
          </a:xfrm>
        </p:spPr>
        <p:txBody>
          <a:bodyPr/>
          <a:lstStyle/>
          <a:p>
            <a:r>
              <a:rPr lang="fr-FR"/>
              <a:t>titre</a:t>
            </a:r>
          </a:p>
        </p:txBody>
      </p:sp>
      <p:sp>
        <p:nvSpPr>
          <p:cNvPr id="18" name="Espace réservé du texte 3">
            <a:extLst>
              <a:ext uri="{FF2B5EF4-FFF2-40B4-BE49-F238E27FC236}">
                <a16:creationId xmlns:a16="http://schemas.microsoft.com/office/drawing/2014/main" id="{E24A8D7D-F0F5-AB4A-938F-A48A7436DDB9}"/>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1426581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exte + image arche_1">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A05EF7-11BE-414A-8E53-91D407F8D96F}"/>
              </a:ext>
            </a:extLst>
          </p:cNvPr>
          <p:cNvSpPr/>
          <p:nvPr userDrawn="1"/>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Date</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pour une image  15">
            <a:extLst>
              <a:ext uri="{FF2B5EF4-FFF2-40B4-BE49-F238E27FC236}">
                <a16:creationId xmlns:a16="http://schemas.microsoft.com/office/drawing/2014/main" id="{F191E54A-2D95-CE42-8411-FA544EAD824E}"/>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5" name="Espace réservé du texte 8">
            <a:extLst>
              <a:ext uri="{FF2B5EF4-FFF2-40B4-BE49-F238E27FC236}">
                <a16:creationId xmlns:a16="http://schemas.microsoft.com/office/drawing/2014/main" id="{307C9AE6-1826-0942-B0DE-75E607F8B434}"/>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5425310"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3834102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Texte + image arche_2">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7B8F03-F269-5748-B543-6389A5D9D6A2}"/>
              </a:ext>
            </a:extLst>
          </p:cNvPr>
          <p:cNvSpPr/>
          <p:nvPr userDrawn="1"/>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u pied de page 2">
            <a:extLst>
              <a:ext uri="{FF2B5EF4-FFF2-40B4-BE49-F238E27FC236}">
                <a16:creationId xmlns:a16="http://schemas.microsoft.com/office/drawing/2014/main" id="{2B19B967-92E7-5043-B0CE-ABC3DF2A7B6B}"/>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9" name="Espace réservé du numéro de diapositive 2">
            <a:extLst>
              <a:ext uri="{FF2B5EF4-FFF2-40B4-BE49-F238E27FC236}">
                <a16:creationId xmlns:a16="http://schemas.microsoft.com/office/drawing/2014/main" id="{1E56BEB6-633B-DE4B-A1B5-189314EB448F}"/>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1" name="Espace réservé du texte 12">
            <a:extLst>
              <a:ext uri="{FF2B5EF4-FFF2-40B4-BE49-F238E27FC236}">
                <a16:creationId xmlns:a16="http://schemas.microsoft.com/office/drawing/2014/main" id="{EB5C271A-8E7C-9C4E-9FE6-6C50CD9947FC}"/>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2" name="Espace réservé du texte 3">
            <a:extLst>
              <a:ext uri="{FF2B5EF4-FFF2-40B4-BE49-F238E27FC236}">
                <a16:creationId xmlns:a16="http://schemas.microsoft.com/office/drawing/2014/main" id="{134A8E6F-6E53-4948-A84F-F12DC53B0F7E}"/>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4" name="Espace réservé de la date 14">
            <a:extLst>
              <a:ext uri="{FF2B5EF4-FFF2-40B4-BE49-F238E27FC236}">
                <a16:creationId xmlns:a16="http://schemas.microsoft.com/office/drawing/2014/main" id="{87EF8764-63FE-AF43-A15C-7E2F6FFA7DBB}"/>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15">
            <a:extLst>
              <a:ext uri="{FF2B5EF4-FFF2-40B4-BE49-F238E27FC236}">
                <a16:creationId xmlns:a16="http://schemas.microsoft.com/office/drawing/2014/main" id="{AD6E8F13-DEAB-8D49-9727-92C66AD9F05C}"/>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6" name="Espace réservé du texte 8">
            <a:extLst>
              <a:ext uri="{FF2B5EF4-FFF2-40B4-BE49-F238E27FC236}">
                <a16:creationId xmlns:a16="http://schemas.microsoft.com/office/drawing/2014/main" id="{700EB17F-0CE4-B34F-AC6E-031D6B02F66F}"/>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7" name="Titre 1">
            <a:extLst>
              <a:ext uri="{FF2B5EF4-FFF2-40B4-BE49-F238E27FC236}">
                <a16:creationId xmlns:a16="http://schemas.microsoft.com/office/drawing/2014/main" id="{0ECAFE99-1AF7-E247-AF71-DA55F096B608}"/>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59F77C95-8C1B-C744-81F6-6757C8EDB22B}"/>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42591406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Texte + image arche_3">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Date</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userDrawn="1"/>
        </p:nvSpPr>
        <p:spPr>
          <a:xfrm>
            <a:off x="5334000" y="0"/>
            <a:ext cx="685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oAutofit/>
          </a:bodyPr>
          <a:lstStyle>
            <a:lvl1pPr algn="ctr">
              <a:defRPr/>
            </a:lvl1pPr>
          </a:lstStyle>
          <a:p>
            <a:endParaRPr lang="fr-FR"/>
          </a:p>
        </p:txBody>
      </p:sp>
      <p:sp>
        <p:nvSpPr>
          <p:cNvPr id="14" name="Espace réservé du texte 12">
            <a:extLst>
              <a:ext uri="{FF2B5EF4-FFF2-40B4-BE49-F238E27FC236}">
                <a16:creationId xmlns:a16="http://schemas.microsoft.com/office/drawing/2014/main" id="{FFB0D73B-9ABD-864E-B44F-0C9C5F4312FF}"/>
              </a:ext>
            </a:extLst>
          </p:cNvPr>
          <p:cNvSpPr>
            <a:spLocks noGrp="1"/>
          </p:cNvSpPr>
          <p:nvPr>
            <p:ph type="body" sz="quarter" idx="53"/>
          </p:nvPr>
        </p:nvSpPr>
        <p:spPr>
          <a:xfrm>
            <a:off x="5794076" y="461358"/>
            <a:ext cx="1746412" cy="1791512"/>
          </a:xfrm>
          <a:prstGeom prst="round2SameRect">
            <a:avLst>
              <a:gd name="adj1" fmla="val 50000"/>
              <a:gd name="adj2" fmla="val 0"/>
            </a:avLst>
          </a:prstGeom>
          <a:solidFill>
            <a:schemeClr val="accent3"/>
          </a:solidFill>
        </p:spPr>
        <p:txBody>
          <a:bodyPr lIns="0" tIns="36000" rIns="0" bIns="108000" anchor="b" anchorCtr="0">
            <a:noAutofit/>
          </a:bodyPr>
          <a:lstStyle>
            <a:lvl1pPr marL="0" indent="0">
              <a:lnSpc>
                <a:spcPct val="80000"/>
              </a:lnSpc>
              <a:spcAft>
                <a:spcPts val="0"/>
              </a:spcAft>
              <a:tabLst/>
              <a:defRPr sz="16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9" name="Espace réservé du texte 8">
            <a:extLst>
              <a:ext uri="{FF2B5EF4-FFF2-40B4-BE49-F238E27FC236}">
                <a16:creationId xmlns:a16="http://schemas.microsoft.com/office/drawing/2014/main" id="{5CF1893D-088A-C04B-AF93-CA6C46A8934D}"/>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66839805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Texte + image arche_4">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Date</a:t>
            </a: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chor="t">
            <a:noAutofit/>
          </a:bodyPr>
          <a:lstStyle>
            <a:lvl1pPr algn="ctr">
              <a:defRPr/>
            </a:lvl1pPr>
          </a:lstStyle>
          <a:p>
            <a:endParaRPr lang="fr-FR"/>
          </a:p>
        </p:txBody>
      </p:sp>
      <p:sp>
        <p:nvSpPr>
          <p:cNvPr id="19" name="Espace réservé du texte 12">
            <a:extLst>
              <a:ext uri="{FF2B5EF4-FFF2-40B4-BE49-F238E27FC236}">
                <a16:creationId xmlns:a16="http://schemas.microsoft.com/office/drawing/2014/main" id="{6AAAFAF2-0642-5040-B7A9-8B62A1D3E31F}"/>
              </a:ext>
            </a:extLst>
          </p:cNvPr>
          <p:cNvSpPr>
            <a:spLocks noGrp="1"/>
          </p:cNvSpPr>
          <p:nvPr>
            <p:ph type="body" sz="quarter" idx="54"/>
          </p:nvPr>
        </p:nvSpPr>
        <p:spPr>
          <a:xfrm>
            <a:off x="9985513" y="4610100"/>
            <a:ext cx="1746412" cy="1767716"/>
          </a:xfrm>
          <a:prstGeom prst="round2SameRect">
            <a:avLst>
              <a:gd name="adj1" fmla="val 50000"/>
              <a:gd name="adj2" fmla="val 0"/>
            </a:avLst>
          </a:prstGeom>
          <a:noFill/>
          <a:ln w="19050">
            <a:solidFill>
              <a:schemeClr val="accent3"/>
            </a:solidFill>
          </a:ln>
        </p:spPr>
        <p:txBody>
          <a:bodyPr lIns="0" tIns="36000" rIns="0" bIns="108000" anchor="b" anchorCtr="0">
            <a:noAutofit/>
          </a:bodyPr>
          <a:lstStyle>
            <a:lvl1pPr marL="0" indent="0">
              <a:lnSpc>
                <a:spcPct val="80000"/>
              </a:lnSpc>
              <a:spcAft>
                <a:spcPts val="0"/>
              </a:spcAft>
              <a:tabLst/>
              <a:defRPr sz="1600" b="1" i="0" cap="all" baseline="0">
                <a:solidFill>
                  <a:schemeClr val="accent3"/>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0" name="Espace réservé du texte 8">
            <a:extLst>
              <a:ext uri="{FF2B5EF4-FFF2-40B4-BE49-F238E27FC236}">
                <a16:creationId xmlns:a16="http://schemas.microsoft.com/office/drawing/2014/main" id="{D094A2D4-2279-0646-8DDF-98607B356E2B}"/>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numéro de diapositive 2">
            <a:extLst>
              <a:ext uri="{FF2B5EF4-FFF2-40B4-BE49-F238E27FC236}">
                <a16:creationId xmlns:a16="http://schemas.microsoft.com/office/drawing/2014/main" id="{FBB54B4A-A281-2B4E-8596-E140BD22059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Tree>
    <p:extLst>
      <p:ext uri="{BB962C8B-B14F-4D97-AF65-F5344CB8AC3E}">
        <p14:creationId xmlns:p14="http://schemas.microsoft.com/office/powerpoint/2010/main" val="34412853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Texte + image arche_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8F77D-7AA5-FF42-9C39-692677EC7D9F}"/>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84FC4CE1-AC8C-3645-A4C0-E5085BFE79BC}"/>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0CE20098-3F03-334E-A49C-9D1A669656F1}"/>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e la date 14">
            <a:extLst>
              <a:ext uri="{FF2B5EF4-FFF2-40B4-BE49-F238E27FC236}">
                <a16:creationId xmlns:a16="http://schemas.microsoft.com/office/drawing/2014/main" id="{5BFF8C23-995F-C640-B352-851EA498F9E4}"/>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pour une image  15">
            <a:extLst>
              <a:ext uri="{FF2B5EF4-FFF2-40B4-BE49-F238E27FC236}">
                <a16:creationId xmlns:a16="http://schemas.microsoft.com/office/drawing/2014/main" id="{926A985F-08BA-B247-8098-9EA13E077F71}"/>
              </a:ext>
            </a:extLst>
          </p:cNvPr>
          <p:cNvSpPr>
            <a:spLocks noGrp="1" noChangeAspect="1"/>
          </p:cNvSpPr>
          <p:nvPr>
            <p:ph type="pic" sz="quarter" idx="34"/>
          </p:nvPr>
        </p:nvSpPr>
        <p:spPr>
          <a:xfrm>
            <a:off x="4395735"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7" name="Espace réservé du texte 12">
            <a:extLst>
              <a:ext uri="{FF2B5EF4-FFF2-40B4-BE49-F238E27FC236}">
                <a16:creationId xmlns:a16="http://schemas.microsoft.com/office/drawing/2014/main" id="{C83DCEC4-0FA9-7847-ADC3-201C6E7580B9}"/>
              </a:ext>
            </a:extLst>
          </p:cNvPr>
          <p:cNvSpPr>
            <a:spLocks noGrp="1"/>
          </p:cNvSpPr>
          <p:nvPr>
            <p:ph type="body" sz="quarter" idx="33"/>
          </p:nvPr>
        </p:nvSpPr>
        <p:spPr>
          <a:xfrm>
            <a:off x="8178244"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8" name="Espace réservé du texte 3">
            <a:extLst>
              <a:ext uri="{FF2B5EF4-FFF2-40B4-BE49-F238E27FC236}">
                <a16:creationId xmlns:a16="http://schemas.microsoft.com/office/drawing/2014/main" id="{58D36CF9-5F03-D742-8283-4ED2CEA85A15}"/>
              </a:ext>
            </a:extLst>
          </p:cNvPr>
          <p:cNvSpPr>
            <a:spLocks noGrp="1"/>
          </p:cNvSpPr>
          <p:nvPr>
            <p:ph type="body" sz="quarter" idx="36"/>
          </p:nvPr>
        </p:nvSpPr>
        <p:spPr>
          <a:xfrm>
            <a:off x="8178242"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7552E286-F8BE-A44F-8E62-F983E4766D8A}"/>
              </a:ext>
            </a:extLst>
          </p:cNvPr>
          <p:cNvSpPr>
            <a:spLocks noGrp="1"/>
          </p:cNvSpPr>
          <p:nvPr>
            <p:ph type="body" sz="quarter" idx="51" hasCustomPrompt="1"/>
          </p:nvPr>
        </p:nvSpPr>
        <p:spPr>
          <a:xfrm>
            <a:off x="45377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0" name="Espace réservé du texte 3">
            <a:extLst>
              <a:ext uri="{FF2B5EF4-FFF2-40B4-BE49-F238E27FC236}">
                <a16:creationId xmlns:a16="http://schemas.microsoft.com/office/drawing/2014/main" id="{9D3A7117-F2CB-334E-BBD2-6BD6BA21535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52083130"/>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Texte + image arche_6">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929BA5F-9121-DB4C-B7BC-E4226236EA8A}"/>
              </a:ext>
            </a:extLst>
          </p:cNvPr>
          <p:cNvSpPr>
            <a:spLocks noGrp="1"/>
          </p:cNvSpPr>
          <p:nvPr>
            <p:ph type="ftr" sz="quarter" idx="10"/>
          </p:nvPr>
        </p:nvSpPr>
        <p:spPr/>
        <p:txBody>
          <a:bodyPr/>
          <a:lstStyle/>
          <a:p>
            <a:r>
              <a:rPr lang="fr-FR"/>
              <a:t>JEUX OLYMPIQUES ET PARALYMPIQUES DE PARIS 2024 | Date</a:t>
            </a:r>
          </a:p>
        </p:txBody>
      </p:sp>
      <p:sp>
        <p:nvSpPr>
          <p:cNvPr id="16" name="Espace réservé pour une image  24">
            <a:extLst>
              <a:ext uri="{FF2B5EF4-FFF2-40B4-BE49-F238E27FC236}">
                <a16:creationId xmlns:a16="http://schemas.microsoft.com/office/drawing/2014/main" id="{584A0971-ADD1-9C42-B4AA-C771E8C0B100}"/>
              </a:ext>
            </a:extLst>
          </p:cNvPr>
          <p:cNvSpPr>
            <a:spLocks noGrp="1" noChangeAspect="1"/>
          </p:cNvSpPr>
          <p:nvPr>
            <p:ph type="pic" sz="quarter" idx="37"/>
          </p:nvPr>
        </p:nvSpPr>
        <p:spPr>
          <a:xfrm>
            <a:off x="470985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7" name="Espace réservé pour une image  25">
            <a:extLst>
              <a:ext uri="{FF2B5EF4-FFF2-40B4-BE49-F238E27FC236}">
                <a16:creationId xmlns:a16="http://schemas.microsoft.com/office/drawing/2014/main" id="{87F7FCF1-A33D-6B46-A6A8-F90B4E4ACCEA}"/>
              </a:ext>
            </a:extLst>
          </p:cNvPr>
          <p:cNvSpPr>
            <a:spLocks noGrp="1" noChangeAspect="1"/>
          </p:cNvSpPr>
          <p:nvPr>
            <p:ph type="pic" sz="quarter" idx="38"/>
          </p:nvPr>
        </p:nvSpPr>
        <p:spPr>
          <a:xfrm>
            <a:off x="811038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endParaRPr lang="fr-FR"/>
          </a:p>
        </p:txBody>
      </p:sp>
      <p:sp>
        <p:nvSpPr>
          <p:cNvPr id="18" name="Espace réservé pour une image  26">
            <a:extLst>
              <a:ext uri="{FF2B5EF4-FFF2-40B4-BE49-F238E27FC236}">
                <a16:creationId xmlns:a16="http://schemas.microsoft.com/office/drawing/2014/main" id="{E55C0359-3272-454E-99B3-C975F4F0D862}"/>
              </a:ext>
            </a:extLst>
          </p:cNvPr>
          <p:cNvSpPr>
            <a:spLocks noGrp="1" noChangeAspect="1"/>
          </p:cNvSpPr>
          <p:nvPr>
            <p:ph type="pic" sz="quarter" idx="39"/>
          </p:nvPr>
        </p:nvSpPr>
        <p:spPr>
          <a:xfrm>
            <a:off x="11510918"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9" name="Espace réservé de la date 14">
            <a:extLst>
              <a:ext uri="{FF2B5EF4-FFF2-40B4-BE49-F238E27FC236}">
                <a16:creationId xmlns:a16="http://schemas.microsoft.com/office/drawing/2014/main" id="{6E647D36-9A90-3246-A89D-6C7E2BAFE4A1}"/>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texte 12">
            <a:extLst>
              <a:ext uri="{FF2B5EF4-FFF2-40B4-BE49-F238E27FC236}">
                <a16:creationId xmlns:a16="http://schemas.microsoft.com/office/drawing/2014/main" id="{FAC39B7D-8C38-8D43-880D-A2D24D9502BA}"/>
              </a:ext>
            </a:extLst>
          </p:cNvPr>
          <p:cNvSpPr>
            <a:spLocks noGrp="1"/>
          </p:cNvSpPr>
          <p:nvPr>
            <p:ph type="body" sz="quarter" idx="33"/>
          </p:nvPr>
        </p:nvSpPr>
        <p:spPr>
          <a:xfrm>
            <a:off x="681082"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1" name="Espace réservé du texte 3">
            <a:extLst>
              <a:ext uri="{FF2B5EF4-FFF2-40B4-BE49-F238E27FC236}">
                <a16:creationId xmlns:a16="http://schemas.microsoft.com/office/drawing/2014/main" id="{4508D3D1-7D48-C54A-BE9F-88D60DDC7FD0}"/>
              </a:ext>
            </a:extLst>
          </p:cNvPr>
          <p:cNvSpPr>
            <a:spLocks noGrp="1"/>
          </p:cNvSpPr>
          <p:nvPr>
            <p:ph type="body" sz="quarter" idx="36"/>
          </p:nvPr>
        </p:nvSpPr>
        <p:spPr>
          <a:xfrm>
            <a:off x="681080"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22" name="Espace réservé du texte 8">
            <a:extLst>
              <a:ext uri="{FF2B5EF4-FFF2-40B4-BE49-F238E27FC236}">
                <a16:creationId xmlns:a16="http://schemas.microsoft.com/office/drawing/2014/main" id="{668214FF-258B-4B46-8BB3-402ADFDA918A}"/>
              </a:ext>
            </a:extLst>
          </p:cNvPr>
          <p:cNvSpPr>
            <a:spLocks noGrp="1"/>
          </p:cNvSpPr>
          <p:nvPr>
            <p:ph type="body" sz="quarter" idx="16" hasCustomPrompt="1"/>
          </p:nvPr>
        </p:nvSpPr>
        <p:spPr>
          <a:xfrm>
            <a:off x="116388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85D370FB-FA6C-494F-BD1C-F2A54EBF5152}"/>
              </a:ext>
            </a:extLst>
          </p:cNvPr>
          <p:cNvSpPr>
            <a:spLocks noGrp="1"/>
          </p:cNvSpPr>
          <p:nvPr>
            <p:ph type="body" sz="quarter" idx="49" hasCustomPrompt="1"/>
          </p:nvPr>
        </p:nvSpPr>
        <p:spPr>
          <a:xfrm>
            <a:off x="823833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79D9F59A-CFE5-5C43-84AF-D0CF544B0D3D}"/>
              </a:ext>
            </a:extLst>
          </p:cNvPr>
          <p:cNvSpPr>
            <a:spLocks noGrp="1"/>
          </p:cNvSpPr>
          <p:nvPr>
            <p:ph type="body" sz="quarter" idx="51" hasCustomPrompt="1"/>
          </p:nvPr>
        </p:nvSpPr>
        <p:spPr>
          <a:xfrm>
            <a:off x="483780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Espace réservé du numéro de diapositive 3">
            <a:extLst>
              <a:ext uri="{FF2B5EF4-FFF2-40B4-BE49-F238E27FC236}">
                <a16:creationId xmlns:a16="http://schemas.microsoft.com/office/drawing/2014/main" id="{4622AEE2-F4C6-3C46-8B1A-5EC35D64AFFC}"/>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5" name="Titre 1">
            <a:extLst>
              <a:ext uri="{FF2B5EF4-FFF2-40B4-BE49-F238E27FC236}">
                <a16:creationId xmlns:a16="http://schemas.microsoft.com/office/drawing/2014/main" id="{1C34B749-C2B8-5B41-B09F-D083E2D6DE2D}"/>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169E97B0-F565-2746-8ED6-6DEEB9F01C6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85125629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Texte + image arche_7">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EADC2BD0-EA03-DD4E-9210-BD4CCFB0186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7" name="Espace réservé pour une image  24">
            <a:extLst>
              <a:ext uri="{FF2B5EF4-FFF2-40B4-BE49-F238E27FC236}">
                <a16:creationId xmlns:a16="http://schemas.microsoft.com/office/drawing/2014/main" id="{BA96A0BD-D4B7-8C4F-98AC-D4FF3F1B4D82}"/>
              </a:ext>
            </a:extLst>
          </p:cNvPr>
          <p:cNvSpPr>
            <a:spLocks noGrp="1" noChangeAspect="1"/>
          </p:cNvSpPr>
          <p:nvPr>
            <p:ph type="pic" sz="quarter" idx="37"/>
          </p:nvPr>
        </p:nvSpPr>
        <p:spPr>
          <a:xfrm>
            <a:off x="470985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8" name="Espace réservé pour une image  25">
            <a:extLst>
              <a:ext uri="{FF2B5EF4-FFF2-40B4-BE49-F238E27FC236}">
                <a16:creationId xmlns:a16="http://schemas.microsoft.com/office/drawing/2014/main" id="{AEF12B39-3BA0-764E-AC75-89543A9184B7}"/>
              </a:ext>
            </a:extLst>
          </p:cNvPr>
          <p:cNvSpPr>
            <a:spLocks noGrp="1" noChangeAspect="1"/>
          </p:cNvSpPr>
          <p:nvPr>
            <p:ph type="pic" sz="quarter" idx="38"/>
          </p:nvPr>
        </p:nvSpPr>
        <p:spPr>
          <a:xfrm>
            <a:off x="811038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endParaRPr lang="fr-FR"/>
          </a:p>
        </p:txBody>
      </p:sp>
      <p:sp>
        <p:nvSpPr>
          <p:cNvPr id="9" name="Espace réservé pour une image  26">
            <a:extLst>
              <a:ext uri="{FF2B5EF4-FFF2-40B4-BE49-F238E27FC236}">
                <a16:creationId xmlns:a16="http://schemas.microsoft.com/office/drawing/2014/main" id="{81F632DF-DB3F-DB4D-8085-DC2B5E89E96C}"/>
              </a:ext>
            </a:extLst>
          </p:cNvPr>
          <p:cNvSpPr>
            <a:spLocks noGrp="1" noChangeAspect="1"/>
          </p:cNvSpPr>
          <p:nvPr>
            <p:ph type="pic" sz="quarter" idx="39"/>
          </p:nvPr>
        </p:nvSpPr>
        <p:spPr>
          <a:xfrm>
            <a:off x="11510918"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0" name="Espace réservé de la date 14">
            <a:extLst>
              <a:ext uri="{FF2B5EF4-FFF2-40B4-BE49-F238E27FC236}">
                <a16:creationId xmlns:a16="http://schemas.microsoft.com/office/drawing/2014/main" id="{F79A80A7-C171-CA4C-AA01-2E491A89EB22}"/>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11" name="Espace réservé du texte 12">
            <a:extLst>
              <a:ext uri="{FF2B5EF4-FFF2-40B4-BE49-F238E27FC236}">
                <a16:creationId xmlns:a16="http://schemas.microsoft.com/office/drawing/2014/main" id="{733C6BA2-9841-2940-8272-5A6A17A03137}"/>
              </a:ext>
            </a:extLst>
          </p:cNvPr>
          <p:cNvSpPr>
            <a:spLocks noGrp="1"/>
          </p:cNvSpPr>
          <p:nvPr>
            <p:ph type="body" sz="quarter" idx="33"/>
          </p:nvPr>
        </p:nvSpPr>
        <p:spPr>
          <a:xfrm>
            <a:off x="681082" y="2199505"/>
            <a:ext cx="3400530" cy="1135119"/>
          </a:xfrm>
          <a:prstGeom prst="rect">
            <a:avLst/>
          </a:prstGeom>
        </p:spPr>
        <p:txBody>
          <a:bodyPr anchor="b"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2" name="Espace réservé du texte 3">
            <a:extLst>
              <a:ext uri="{FF2B5EF4-FFF2-40B4-BE49-F238E27FC236}">
                <a16:creationId xmlns:a16="http://schemas.microsoft.com/office/drawing/2014/main" id="{5A03898F-6E19-1145-8951-65C6404516DD}"/>
              </a:ext>
            </a:extLst>
          </p:cNvPr>
          <p:cNvSpPr>
            <a:spLocks noGrp="1"/>
          </p:cNvSpPr>
          <p:nvPr>
            <p:ph type="body" sz="quarter" idx="36"/>
          </p:nvPr>
        </p:nvSpPr>
        <p:spPr>
          <a:xfrm>
            <a:off x="681080" y="3334624"/>
            <a:ext cx="3400531" cy="2654091"/>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Espace réservé du texte 8">
            <a:extLst>
              <a:ext uri="{FF2B5EF4-FFF2-40B4-BE49-F238E27FC236}">
                <a16:creationId xmlns:a16="http://schemas.microsoft.com/office/drawing/2014/main" id="{31485B7E-665F-CC4C-BC4B-1831AF5072E6}"/>
              </a:ext>
            </a:extLst>
          </p:cNvPr>
          <p:cNvSpPr>
            <a:spLocks noGrp="1"/>
          </p:cNvSpPr>
          <p:nvPr>
            <p:ph type="body" sz="quarter" idx="16" hasCustomPrompt="1"/>
          </p:nvPr>
        </p:nvSpPr>
        <p:spPr>
          <a:xfrm>
            <a:off x="11638866"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2B457D35-F871-6943-8013-64E589DD9EC1}"/>
              </a:ext>
            </a:extLst>
          </p:cNvPr>
          <p:cNvSpPr>
            <a:spLocks noGrp="1"/>
          </p:cNvSpPr>
          <p:nvPr>
            <p:ph type="body" sz="quarter" idx="49" hasCustomPrompt="1"/>
          </p:nvPr>
        </p:nvSpPr>
        <p:spPr>
          <a:xfrm>
            <a:off x="823833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5" name="Espace réservé du texte 8">
            <a:extLst>
              <a:ext uri="{FF2B5EF4-FFF2-40B4-BE49-F238E27FC236}">
                <a16:creationId xmlns:a16="http://schemas.microsoft.com/office/drawing/2014/main" id="{3EF98A95-6F71-EF42-BB1B-7F65BE91E5B0}"/>
              </a:ext>
            </a:extLst>
          </p:cNvPr>
          <p:cNvSpPr>
            <a:spLocks noGrp="1"/>
          </p:cNvSpPr>
          <p:nvPr>
            <p:ph type="body" sz="quarter" idx="51" hasCustomPrompt="1"/>
          </p:nvPr>
        </p:nvSpPr>
        <p:spPr>
          <a:xfrm>
            <a:off x="483780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6" name="Espace réservé du numéro de diapositive 3">
            <a:extLst>
              <a:ext uri="{FF2B5EF4-FFF2-40B4-BE49-F238E27FC236}">
                <a16:creationId xmlns:a16="http://schemas.microsoft.com/office/drawing/2014/main" id="{AAC84AFF-C040-9447-B8C6-FF5A0F02BDF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8" name="Titre 1">
            <a:extLst>
              <a:ext uri="{FF2B5EF4-FFF2-40B4-BE49-F238E27FC236}">
                <a16:creationId xmlns:a16="http://schemas.microsoft.com/office/drawing/2014/main" id="{90AB5611-E5EF-4449-B40E-97104F7899F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9" name="Espace réservé du texte 3">
            <a:extLst>
              <a:ext uri="{FF2B5EF4-FFF2-40B4-BE49-F238E27FC236}">
                <a16:creationId xmlns:a16="http://schemas.microsoft.com/office/drawing/2014/main" id="{96395F19-245B-AC40-8565-DBA9408E8C2C}"/>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0048857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Contenu texte 2">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9C18BA4-8164-5256-7D54-0162B6EE31B4}"/>
              </a:ext>
            </a:extLst>
          </p:cNvPr>
          <p:cNvSpPr/>
          <p:nvPr userDrawn="1"/>
        </p:nvSpPr>
        <p:spPr>
          <a:xfrm>
            <a:off x="0" y="-2"/>
            <a:ext cx="10690851" cy="17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4" y="487680"/>
            <a:ext cx="9379868" cy="518160"/>
          </a:xfrm>
        </p:spPr>
        <p:txBody>
          <a:bodyPr anchor="t">
            <a:noAutofit/>
          </a:bodyPr>
          <a:lstStyle>
            <a:lvl1pPr>
              <a:defRPr lang="fr-FR" sz="4000" b="1" i="1" kern="1200" cap="all" baseline="0">
                <a:solidFill>
                  <a:schemeClr val="bg2"/>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3" y="1006710"/>
            <a:ext cx="9379868"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pic>
        <p:nvPicPr>
          <p:cNvPr id="13" name="Image 12">
            <a:extLst>
              <a:ext uri="{FF2B5EF4-FFF2-40B4-BE49-F238E27FC236}">
                <a16:creationId xmlns:a16="http://schemas.microsoft.com/office/drawing/2014/main" id="{9CCF1598-82BB-F425-0311-227F5ABA781C}"/>
              </a:ext>
            </a:extLst>
          </p:cNvPr>
          <p:cNvPicPr>
            <a:picLocks noChangeAspect="1"/>
          </p:cNvPicPr>
          <p:nvPr userDrawn="1"/>
        </p:nvPicPr>
        <p:blipFill>
          <a:blip r:embed="rId2"/>
          <a:stretch>
            <a:fillRect/>
          </a:stretch>
        </p:blipFill>
        <p:spPr>
          <a:xfrm>
            <a:off x="10476399" y="0"/>
            <a:ext cx="1715601" cy="1728000"/>
          </a:xfrm>
          <a:prstGeom prst="rect">
            <a:avLst/>
          </a:prstGeom>
          <a:solidFill>
            <a:schemeClr val="bg2"/>
          </a:solidFill>
        </p:spPr>
      </p:pic>
      <p:sp>
        <p:nvSpPr>
          <p:cNvPr id="14" name="Espace réservé du texte 3">
            <a:extLst>
              <a:ext uri="{FF2B5EF4-FFF2-40B4-BE49-F238E27FC236}">
                <a16:creationId xmlns:a16="http://schemas.microsoft.com/office/drawing/2014/main" id="{C1C93953-61EA-E6FC-6DCD-4EBFD5A6E50D}"/>
              </a:ext>
            </a:extLst>
          </p:cNvPr>
          <p:cNvSpPr>
            <a:spLocks noGrp="1"/>
          </p:cNvSpPr>
          <p:nvPr>
            <p:ph type="body" sz="quarter" idx="41"/>
          </p:nvPr>
        </p:nvSpPr>
        <p:spPr>
          <a:xfrm>
            <a:off x="629764"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D8ED901E-8962-4503-4C93-89543E786B20}"/>
              </a:ext>
            </a:extLst>
          </p:cNvPr>
          <p:cNvSpPr>
            <a:spLocks noGrp="1"/>
          </p:cNvSpPr>
          <p:nvPr>
            <p:ph type="body" sz="quarter" idx="42"/>
          </p:nvPr>
        </p:nvSpPr>
        <p:spPr>
          <a:xfrm>
            <a:off x="629765"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6"/>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3" name="Espace réservé du texte 3">
            <a:extLst>
              <a:ext uri="{FF2B5EF4-FFF2-40B4-BE49-F238E27FC236}">
                <a16:creationId xmlns:a16="http://schemas.microsoft.com/office/drawing/2014/main" id="{8BCD9078-2E29-5208-FD88-749C3C344CD8}"/>
              </a:ext>
            </a:extLst>
          </p:cNvPr>
          <p:cNvSpPr>
            <a:spLocks noGrp="1"/>
          </p:cNvSpPr>
          <p:nvPr>
            <p:ph type="body" sz="quarter" idx="43"/>
          </p:nvPr>
        </p:nvSpPr>
        <p:spPr>
          <a:xfrm>
            <a:off x="4422424"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4" name="Espace réservé du texte 12">
            <a:extLst>
              <a:ext uri="{FF2B5EF4-FFF2-40B4-BE49-F238E27FC236}">
                <a16:creationId xmlns:a16="http://schemas.microsoft.com/office/drawing/2014/main" id="{62F94B8B-5119-52E7-0B3E-DD70DA3DEC22}"/>
              </a:ext>
            </a:extLst>
          </p:cNvPr>
          <p:cNvSpPr>
            <a:spLocks noGrp="1"/>
          </p:cNvSpPr>
          <p:nvPr>
            <p:ph type="body" sz="quarter" idx="44"/>
          </p:nvPr>
        </p:nvSpPr>
        <p:spPr>
          <a:xfrm>
            <a:off x="4422425"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6"/>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5" name="Espace réservé du texte 3">
            <a:extLst>
              <a:ext uri="{FF2B5EF4-FFF2-40B4-BE49-F238E27FC236}">
                <a16:creationId xmlns:a16="http://schemas.microsoft.com/office/drawing/2014/main" id="{C629DDEA-6E02-0658-9486-04165443552D}"/>
              </a:ext>
            </a:extLst>
          </p:cNvPr>
          <p:cNvSpPr>
            <a:spLocks noGrp="1"/>
          </p:cNvSpPr>
          <p:nvPr>
            <p:ph type="body" sz="quarter" idx="45"/>
          </p:nvPr>
        </p:nvSpPr>
        <p:spPr>
          <a:xfrm>
            <a:off x="8215085"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6" name="Espace réservé du texte 12">
            <a:extLst>
              <a:ext uri="{FF2B5EF4-FFF2-40B4-BE49-F238E27FC236}">
                <a16:creationId xmlns:a16="http://schemas.microsoft.com/office/drawing/2014/main" id="{A36C4CB1-297D-060A-9ED2-F6EEF07718DA}"/>
              </a:ext>
            </a:extLst>
          </p:cNvPr>
          <p:cNvSpPr>
            <a:spLocks noGrp="1"/>
          </p:cNvSpPr>
          <p:nvPr>
            <p:ph type="body" sz="quarter" idx="46"/>
          </p:nvPr>
        </p:nvSpPr>
        <p:spPr>
          <a:xfrm>
            <a:off x="8215086"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6"/>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143482820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Accroche + image arche_1">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EADAD-4554-4444-BFCD-6C4485B2C9D0}"/>
              </a:ext>
            </a:extLst>
          </p:cNvPr>
          <p:cNvSpPr/>
          <p:nvPr userDrawn="1"/>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8772C382-261F-C34E-A825-642543E032F1}"/>
              </a:ext>
            </a:extLst>
          </p:cNvPr>
          <p:cNvSpPr>
            <a:spLocks noGrp="1"/>
          </p:cNvSpPr>
          <p:nvPr>
            <p:ph type="body" sz="quarter" idx="32"/>
          </p:nvPr>
        </p:nvSpPr>
        <p:spPr>
          <a:xfrm>
            <a:off x="1346883" y="1239754"/>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solidFill>
            <a:schemeClr val="accent3"/>
          </a:solidFill>
        </p:spPr>
        <p:txBody>
          <a:bodyPr wrap="square" lIns="180000" tIns="180000" rIns="180000" bIns="180000" anchor="ctr">
            <a:noAutofit/>
          </a:bodyPr>
          <a:lstStyle>
            <a:lvl1pPr algn="l">
              <a:lnSpc>
                <a:spcPct val="100000"/>
              </a:lnSpc>
              <a:defRPr sz="2400" b="0" i="0">
                <a:solidFill>
                  <a:schemeClr val="bg1"/>
                </a:solidFill>
                <a:latin typeface="Paris2024 Extralight" panose="020102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p:txBody>
      </p:sp>
      <p:sp>
        <p:nvSpPr>
          <p:cNvPr id="8" name="Espace réservé de la date 14">
            <a:extLst>
              <a:ext uri="{FF2B5EF4-FFF2-40B4-BE49-F238E27FC236}">
                <a16:creationId xmlns:a16="http://schemas.microsoft.com/office/drawing/2014/main" id="{C247C2AA-978F-0247-8E96-93423F119B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E085FECD-0E6B-6A4F-8CD0-FADABABE549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10" name="Espace réservé pour une image  15">
            <a:extLst>
              <a:ext uri="{FF2B5EF4-FFF2-40B4-BE49-F238E27FC236}">
                <a16:creationId xmlns:a16="http://schemas.microsoft.com/office/drawing/2014/main" id="{E1F92116-3401-B34F-9C97-3F004A6CF53B}"/>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1" name="Espace réservé du texte 8">
            <a:extLst>
              <a:ext uri="{FF2B5EF4-FFF2-40B4-BE49-F238E27FC236}">
                <a16:creationId xmlns:a16="http://schemas.microsoft.com/office/drawing/2014/main" id="{7F33A3AE-8A5A-6A4A-906E-B57A9D011105}"/>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numéro de diapositive 2">
            <a:extLst>
              <a:ext uri="{FF2B5EF4-FFF2-40B4-BE49-F238E27FC236}">
                <a16:creationId xmlns:a16="http://schemas.microsoft.com/office/drawing/2014/main" id="{D0533030-6D82-3843-9B8B-1BADE5261A5B}"/>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Tree>
    <p:extLst>
      <p:ext uri="{BB962C8B-B14F-4D97-AF65-F5344CB8AC3E}">
        <p14:creationId xmlns:p14="http://schemas.microsoft.com/office/powerpoint/2010/main" val="344622731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Accroche + image arche_2">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F37384-C76A-614C-8BFF-6F2862BBF233}"/>
              </a:ext>
            </a:extLst>
          </p:cNvPr>
          <p:cNvSpPr/>
          <p:nvPr userDrawn="1"/>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e la date 14">
            <a:extLst>
              <a:ext uri="{FF2B5EF4-FFF2-40B4-BE49-F238E27FC236}">
                <a16:creationId xmlns:a16="http://schemas.microsoft.com/office/drawing/2014/main" id="{EEFE0EDE-BA89-624F-BE3A-2A188CEF54E9}"/>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5CB03901-9B73-CD43-B674-EF8B61C6F073}"/>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10" name="Espace réservé pour une image  15">
            <a:extLst>
              <a:ext uri="{FF2B5EF4-FFF2-40B4-BE49-F238E27FC236}">
                <a16:creationId xmlns:a16="http://schemas.microsoft.com/office/drawing/2014/main" id="{1472AE31-8EE8-B94E-B55F-723957F492F4}"/>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1" name="Espace réservé du texte 8">
            <a:extLst>
              <a:ext uri="{FF2B5EF4-FFF2-40B4-BE49-F238E27FC236}">
                <a16:creationId xmlns:a16="http://schemas.microsoft.com/office/drawing/2014/main" id="{47330C8A-C7DF-C641-A946-B1704077D6FD}"/>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Titre 12">
            <a:extLst>
              <a:ext uri="{FF2B5EF4-FFF2-40B4-BE49-F238E27FC236}">
                <a16:creationId xmlns:a16="http://schemas.microsoft.com/office/drawing/2014/main" id="{A20CAE40-4FD0-EC45-8AE1-00127C04E29F}"/>
              </a:ext>
            </a:extLst>
          </p:cNvPr>
          <p:cNvSpPr>
            <a:spLocks noGrp="1"/>
          </p:cNvSpPr>
          <p:nvPr>
            <p:ph type="title"/>
          </p:nvPr>
        </p:nvSpPr>
        <p:spPr>
          <a:xfrm>
            <a:off x="1219200" y="1178547"/>
            <a:ext cx="3507174" cy="4379291"/>
          </a:xfrm>
        </p:spPr>
        <p:txBody>
          <a:bodyPr anchor="ctr">
            <a:noAutofit/>
          </a:bodyPr>
          <a:lstStyle>
            <a:lvl1pPr>
              <a:defRPr lang="fr-FR" sz="3200" b="1" i="0" kern="1200" dirty="0">
                <a:solidFill>
                  <a:schemeClr val="bg1"/>
                </a:solidFill>
                <a:latin typeface="Paris2024" panose="02010503030201020103" pitchFamily="2" charset="0"/>
                <a:ea typeface="+mn-ea"/>
                <a:cs typeface="+mn-cs"/>
              </a:defRPr>
            </a:lvl1pPr>
          </a:lstStyle>
          <a:p>
            <a:r>
              <a:rPr lang="fr-FR"/>
              <a:t>Modifiez le style du titre</a:t>
            </a:r>
          </a:p>
        </p:txBody>
      </p:sp>
      <p:sp>
        <p:nvSpPr>
          <p:cNvPr id="15" name="Espace réservé du numéro de diapositive 2">
            <a:extLst>
              <a:ext uri="{FF2B5EF4-FFF2-40B4-BE49-F238E27FC236}">
                <a16:creationId xmlns:a16="http://schemas.microsoft.com/office/drawing/2014/main" id="{05833823-1BBB-7146-8C60-C2C2FABD86DD}"/>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Tree>
    <p:extLst>
      <p:ext uri="{BB962C8B-B14F-4D97-AF65-F5344CB8AC3E}">
        <p14:creationId xmlns:p14="http://schemas.microsoft.com/office/powerpoint/2010/main" val="224325451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Arches 3 col_1">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B440F047-6283-BE45-B35C-53A27AB1CAF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tx1"/>
                </a:solidFill>
                <a:latin typeface="Source Sans Pro Semibold" panose="020B0503030403020204" pitchFamily="34" charset="77"/>
                <a:cs typeface="Arial"/>
              </a:defRPr>
            </a:lvl1pPr>
          </a:lstStyle>
          <a:p>
            <a:pPr marL="10236">
              <a:spcBef>
                <a:spcPts val="69"/>
              </a:spcBef>
            </a:pPr>
            <a:r>
              <a:rPr lang="fr-FR"/>
              <a:t>JEUX OLYMPIQUES ET PARALYMPIQUES DE PARIS 2024 | Date</a:t>
            </a:r>
          </a:p>
        </p:txBody>
      </p:sp>
      <p:sp>
        <p:nvSpPr>
          <p:cNvPr id="6" name="Espace réservé pour une image  33">
            <a:extLst>
              <a:ext uri="{FF2B5EF4-FFF2-40B4-BE49-F238E27FC236}">
                <a16:creationId xmlns:a16="http://schemas.microsoft.com/office/drawing/2014/main" id="{36D7A3EE-DF0A-5D44-A280-0DF0A1BCD81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7" name="Espace réservé pour une image  34">
            <a:extLst>
              <a:ext uri="{FF2B5EF4-FFF2-40B4-BE49-F238E27FC236}">
                <a16:creationId xmlns:a16="http://schemas.microsoft.com/office/drawing/2014/main" id="{0AC987A7-EDF3-FD45-9265-990720FBCC25}"/>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8" name="Espace réservé pour une image  35">
            <a:extLst>
              <a:ext uri="{FF2B5EF4-FFF2-40B4-BE49-F238E27FC236}">
                <a16:creationId xmlns:a16="http://schemas.microsoft.com/office/drawing/2014/main" id="{7F40BC84-A5FC-C345-8668-CE11847C5271}"/>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du numéro de diapositive 2">
            <a:extLst>
              <a:ext uri="{FF2B5EF4-FFF2-40B4-BE49-F238E27FC236}">
                <a16:creationId xmlns:a16="http://schemas.microsoft.com/office/drawing/2014/main" id="{C8E8DDCA-38A5-2A44-A3D3-FC4EFD39A2E0}"/>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0" name="Espace réservé de la date 14">
            <a:extLst>
              <a:ext uri="{FF2B5EF4-FFF2-40B4-BE49-F238E27FC236}">
                <a16:creationId xmlns:a16="http://schemas.microsoft.com/office/drawing/2014/main" id="{8955B430-DD75-D845-8854-74306759632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876CEFA2-EE01-A24F-8FE2-5B8C224528FD}"/>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2" name="Espace réservé du texte 3">
            <a:extLst>
              <a:ext uri="{FF2B5EF4-FFF2-40B4-BE49-F238E27FC236}">
                <a16:creationId xmlns:a16="http://schemas.microsoft.com/office/drawing/2014/main" id="{226ECC74-4968-CA4D-9B0C-D471EAEC01DF}"/>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6A7BD1F2-E71F-C84D-86C6-657EFBE6B534}"/>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4" name="Espace réservé du texte 3">
            <a:extLst>
              <a:ext uri="{FF2B5EF4-FFF2-40B4-BE49-F238E27FC236}">
                <a16:creationId xmlns:a16="http://schemas.microsoft.com/office/drawing/2014/main" id="{5B414454-164C-FD40-B0B2-4B56ABCC4EC9}"/>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F011E962-E800-BB4A-B5B3-800172B5AEC6}"/>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6" name="Espace réservé du texte 3">
            <a:extLst>
              <a:ext uri="{FF2B5EF4-FFF2-40B4-BE49-F238E27FC236}">
                <a16:creationId xmlns:a16="http://schemas.microsoft.com/office/drawing/2014/main" id="{E77B49A5-B7CB-E14E-8288-2E864493EECE}"/>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7" name="Espace réservé du texte 8">
            <a:extLst>
              <a:ext uri="{FF2B5EF4-FFF2-40B4-BE49-F238E27FC236}">
                <a16:creationId xmlns:a16="http://schemas.microsoft.com/office/drawing/2014/main" id="{F49E5511-F569-D94A-B5A4-03C469E1A11A}"/>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C778475C-C734-5343-8DF7-944F645DC468}"/>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522ADE5C-B2B1-4048-B9D6-87999DC16C5F}"/>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Titre 1">
            <a:extLst>
              <a:ext uri="{FF2B5EF4-FFF2-40B4-BE49-F238E27FC236}">
                <a16:creationId xmlns:a16="http://schemas.microsoft.com/office/drawing/2014/main" id="{6492F53C-57B7-184C-B16F-298058A99863}"/>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ED8ED218-562B-244F-988F-C297C536E46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02955291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Arches 3 col_2">
    <p:bg>
      <p:bgPr>
        <a:solidFill>
          <a:schemeClr val="tx1"/>
        </a:solidFill>
        <a:effectLst/>
      </p:bgPr>
    </p:bg>
    <p:spTree>
      <p:nvGrpSpPr>
        <p:cNvPr id="1" name=""/>
        <p:cNvGrpSpPr/>
        <p:nvPr/>
      </p:nvGrpSpPr>
      <p:grpSpPr>
        <a:xfrm>
          <a:off x="0" y="0"/>
          <a:ext cx="0" cy="0"/>
          <a:chOff x="0" y="0"/>
          <a:chExt cx="0" cy="0"/>
        </a:xfrm>
      </p:grpSpPr>
      <p:sp>
        <p:nvSpPr>
          <p:cNvPr id="19" name="Holder 4">
            <a:extLst>
              <a:ext uri="{FF2B5EF4-FFF2-40B4-BE49-F238E27FC236}">
                <a16:creationId xmlns:a16="http://schemas.microsoft.com/office/drawing/2014/main" id="{ABB35C91-AFF0-C546-8FD4-468C6D1D7BB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bg1"/>
                </a:solidFill>
                <a:latin typeface="Source Sans Pro Semibold" panose="020B0503030403020204" pitchFamily="34" charset="77"/>
                <a:cs typeface="Arial"/>
              </a:defRPr>
            </a:lvl1pPr>
          </a:lstStyle>
          <a:p>
            <a:pPr marL="10236">
              <a:spcBef>
                <a:spcPts val="69"/>
              </a:spcBef>
            </a:pPr>
            <a:r>
              <a:rPr lang="fr-FR"/>
              <a:t>JEUX OLYMPIQUES ET PARALYMPIQUES DE PARIS 2024 | Date</a:t>
            </a:r>
          </a:p>
        </p:txBody>
      </p:sp>
      <p:sp>
        <p:nvSpPr>
          <p:cNvPr id="20" name="Espace réservé pour une image  33">
            <a:extLst>
              <a:ext uri="{FF2B5EF4-FFF2-40B4-BE49-F238E27FC236}">
                <a16:creationId xmlns:a16="http://schemas.microsoft.com/office/drawing/2014/main" id="{D47929F3-0EFA-5B46-8FD5-2EE2A353AE6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21" name="Espace réservé pour une image  34">
            <a:extLst>
              <a:ext uri="{FF2B5EF4-FFF2-40B4-BE49-F238E27FC236}">
                <a16:creationId xmlns:a16="http://schemas.microsoft.com/office/drawing/2014/main" id="{54A25BAB-4696-404E-A5B7-CB49FC0D5328}"/>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22" name="Espace réservé pour une image  35">
            <a:extLst>
              <a:ext uri="{FF2B5EF4-FFF2-40B4-BE49-F238E27FC236}">
                <a16:creationId xmlns:a16="http://schemas.microsoft.com/office/drawing/2014/main" id="{F9BF33D0-9772-514F-BA23-92701D30BFC4}"/>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23" name="Espace réservé du numéro de diapositive 2">
            <a:extLst>
              <a:ext uri="{FF2B5EF4-FFF2-40B4-BE49-F238E27FC236}">
                <a16:creationId xmlns:a16="http://schemas.microsoft.com/office/drawing/2014/main" id="{B0042686-B26F-ED4D-B61C-A02C6169736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24" name="Espace réservé de la date 14">
            <a:extLst>
              <a:ext uri="{FF2B5EF4-FFF2-40B4-BE49-F238E27FC236}">
                <a16:creationId xmlns:a16="http://schemas.microsoft.com/office/drawing/2014/main" id="{B845AA02-D80A-A043-A8D7-30BA296689E9}"/>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5" name="Espace réservé du texte 12">
            <a:extLst>
              <a:ext uri="{FF2B5EF4-FFF2-40B4-BE49-F238E27FC236}">
                <a16:creationId xmlns:a16="http://schemas.microsoft.com/office/drawing/2014/main" id="{927DE016-0E0E-0447-B51C-6ABD6C3DC6F9}"/>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3">
            <a:extLst>
              <a:ext uri="{FF2B5EF4-FFF2-40B4-BE49-F238E27FC236}">
                <a16:creationId xmlns:a16="http://schemas.microsoft.com/office/drawing/2014/main" id="{4FDA6CE3-0562-D344-B9E5-253F1CB31C11}"/>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4BB17C83-56C7-DE4D-A582-9DFD0380FB4D}"/>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8" name="Espace réservé du texte 3">
            <a:extLst>
              <a:ext uri="{FF2B5EF4-FFF2-40B4-BE49-F238E27FC236}">
                <a16:creationId xmlns:a16="http://schemas.microsoft.com/office/drawing/2014/main" id="{09EA48A6-EB5B-1F4F-B9AA-8A3CBA890465}"/>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9" name="Espace réservé du texte 12">
            <a:extLst>
              <a:ext uri="{FF2B5EF4-FFF2-40B4-BE49-F238E27FC236}">
                <a16:creationId xmlns:a16="http://schemas.microsoft.com/office/drawing/2014/main" id="{AEA84788-4E2C-4C42-A70A-FED29B535BED}"/>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0" name="Espace réservé du texte 3">
            <a:extLst>
              <a:ext uri="{FF2B5EF4-FFF2-40B4-BE49-F238E27FC236}">
                <a16:creationId xmlns:a16="http://schemas.microsoft.com/office/drawing/2014/main" id="{2E04C339-B362-4F4E-974D-24D6AFE98DD7}"/>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31" name="Espace réservé du texte 8">
            <a:extLst>
              <a:ext uri="{FF2B5EF4-FFF2-40B4-BE49-F238E27FC236}">
                <a16:creationId xmlns:a16="http://schemas.microsoft.com/office/drawing/2014/main" id="{1E80C7BD-03AF-A649-999B-DF4F25739A57}"/>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2" name="Espace réservé du texte 8">
            <a:extLst>
              <a:ext uri="{FF2B5EF4-FFF2-40B4-BE49-F238E27FC236}">
                <a16:creationId xmlns:a16="http://schemas.microsoft.com/office/drawing/2014/main" id="{A95B6C3A-ED5F-2A4A-885E-85D9603DC7A9}"/>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3" name="Espace réservé du texte 8">
            <a:extLst>
              <a:ext uri="{FF2B5EF4-FFF2-40B4-BE49-F238E27FC236}">
                <a16:creationId xmlns:a16="http://schemas.microsoft.com/office/drawing/2014/main" id="{7EC8CF31-A383-3C47-9434-814C33DA4A83}"/>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4" name="Titre 1">
            <a:extLst>
              <a:ext uri="{FF2B5EF4-FFF2-40B4-BE49-F238E27FC236}">
                <a16:creationId xmlns:a16="http://schemas.microsoft.com/office/drawing/2014/main" id="{4A84016C-8DB1-F744-B950-C97D2D045AAD}"/>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35" name="Espace réservé du texte 3">
            <a:extLst>
              <a:ext uri="{FF2B5EF4-FFF2-40B4-BE49-F238E27FC236}">
                <a16:creationId xmlns:a16="http://schemas.microsoft.com/office/drawing/2014/main" id="{632D5967-6768-714E-A13C-480E9CCD6D0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65920065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Arches 4 co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5CC40BB-F2CA-2D45-B40D-E1DB20A01F23}"/>
              </a:ext>
            </a:extLst>
          </p:cNvPr>
          <p:cNvSpPr>
            <a:spLocks noGrp="1"/>
          </p:cNvSpPr>
          <p:nvPr>
            <p:ph type="ftr" sz="quarter" idx="10"/>
          </p:nvPr>
        </p:nvSpPr>
        <p:spPr/>
        <p:txBody>
          <a:body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8F9EBF65-A8A8-9A46-A5A1-77EBE946BEB8}"/>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7" name="Espace réservé pour une image  19">
            <a:extLst>
              <a:ext uri="{FF2B5EF4-FFF2-40B4-BE49-F238E27FC236}">
                <a16:creationId xmlns:a16="http://schemas.microsoft.com/office/drawing/2014/main" id="{2534B9FC-66DC-404C-AFDE-ED7739B9656A}"/>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8" name="Espace réservé pour une image  26">
            <a:extLst>
              <a:ext uri="{FF2B5EF4-FFF2-40B4-BE49-F238E27FC236}">
                <a16:creationId xmlns:a16="http://schemas.microsoft.com/office/drawing/2014/main" id="{D604B12C-3E12-E543-8997-76B4A13B1529}"/>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pour une image  29">
            <a:extLst>
              <a:ext uri="{FF2B5EF4-FFF2-40B4-BE49-F238E27FC236}">
                <a16:creationId xmlns:a16="http://schemas.microsoft.com/office/drawing/2014/main" id="{6934841D-A9BA-9745-B6EB-61B7FC9D16DA}"/>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0" name="Espace réservé pour une image  31">
            <a:extLst>
              <a:ext uri="{FF2B5EF4-FFF2-40B4-BE49-F238E27FC236}">
                <a16:creationId xmlns:a16="http://schemas.microsoft.com/office/drawing/2014/main" id="{D408D4CC-AD33-5548-A178-93202DBB0938}"/>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1" name="Espace réservé de la date 14">
            <a:extLst>
              <a:ext uri="{FF2B5EF4-FFF2-40B4-BE49-F238E27FC236}">
                <a16:creationId xmlns:a16="http://schemas.microsoft.com/office/drawing/2014/main" id="{8A28EF16-5689-244F-B2D3-7744988B97F8}"/>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12">
            <a:extLst>
              <a:ext uri="{FF2B5EF4-FFF2-40B4-BE49-F238E27FC236}">
                <a16:creationId xmlns:a16="http://schemas.microsoft.com/office/drawing/2014/main" id="{942DCC24-6140-A845-8E53-B20924B23447}"/>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3" name="Espace réservé du texte 3">
            <a:extLst>
              <a:ext uri="{FF2B5EF4-FFF2-40B4-BE49-F238E27FC236}">
                <a16:creationId xmlns:a16="http://schemas.microsoft.com/office/drawing/2014/main" id="{20A3503D-93F9-704D-9002-004D5AD25702}"/>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61763647-C69E-3E4E-B2E8-F7AC88D78439}"/>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Espace réservé du texte 3">
            <a:extLst>
              <a:ext uri="{FF2B5EF4-FFF2-40B4-BE49-F238E27FC236}">
                <a16:creationId xmlns:a16="http://schemas.microsoft.com/office/drawing/2014/main" id="{627D3DB6-5B0F-B34C-A051-FA3216195362}"/>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DA70FECF-E053-2A4D-BA24-C86008E3B571}"/>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7" name="Espace réservé du texte 3">
            <a:extLst>
              <a:ext uri="{FF2B5EF4-FFF2-40B4-BE49-F238E27FC236}">
                <a16:creationId xmlns:a16="http://schemas.microsoft.com/office/drawing/2014/main" id="{54872517-058D-234F-9D89-517A91E3A93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4E01B292-848F-8644-81B7-17C1B1CDA29C}"/>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9" name="Espace réservé du texte 3">
            <a:extLst>
              <a:ext uri="{FF2B5EF4-FFF2-40B4-BE49-F238E27FC236}">
                <a16:creationId xmlns:a16="http://schemas.microsoft.com/office/drawing/2014/main" id="{3C5C96B5-DE05-534F-9525-223BF78B51C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0" name="Espace réservé du texte 8">
            <a:extLst>
              <a:ext uri="{FF2B5EF4-FFF2-40B4-BE49-F238E27FC236}">
                <a16:creationId xmlns:a16="http://schemas.microsoft.com/office/drawing/2014/main" id="{877D1977-4096-2B4B-A317-83EBD5DA6B1E}"/>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95ADFD0B-48D2-7B4E-BFE3-3DCB77C8B02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59828087-DA40-364B-99C2-F14E89A2C6C6}"/>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3C24B103-B64F-FA49-84C8-203E8C80C2A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Titre 1">
            <a:extLst>
              <a:ext uri="{FF2B5EF4-FFF2-40B4-BE49-F238E27FC236}">
                <a16:creationId xmlns:a16="http://schemas.microsoft.com/office/drawing/2014/main" id="{B521E2A1-A24C-2C4F-A0A3-0F502951AF5A}"/>
              </a:ext>
            </a:extLst>
          </p:cNvPr>
          <p:cNvSpPr>
            <a:spLocks noGrp="1"/>
          </p:cNvSpPr>
          <p:nvPr>
            <p:ph type="title" hasCustomPrompt="1"/>
          </p:nvPr>
        </p:nvSpPr>
        <p:spPr>
          <a:xfrm>
            <a:off x="352637" y="325067"/>
            <a:ext cx="11486723" cy="477465"/>
          </a:xfrm>
        </p:spPr>
        <p:txBody>
          <a:bodyPr/>
          <a:lstStyle/>
          <a:p>
            <a:r>
              <a:rPr lang="fr-FR"/>
              <a:t>titre</a:t>
            </a:r>
          </a:p>
        </p:txBody>
      </p:sp>
      <p:sp>
        <p:nvSpPr>
          <p:cNvPr id="25" name="Espace réservé du texte 3">
            <a:extLst>
              <a:ext uri="{FF2B5EF4-FFF2-40B4-BE49-F238E27FC236}">
                <a16:creationId xmlns:a16="http://schemas.microsoft.com/office/drawing/2014/main" id="{33FA5742-9AD7-9E4B-9CF2-3945AF8FA9E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62878415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Arches 4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7CE688D-E36E-CA4A-B950-96CBBD5A06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07307FEA-B5EA-2346-92E1-B6D7D503A00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7" name="Espace réservé du numéro de diapositive 3">
            <a:extLst>
              <a:ext uri="{FF2B5EF4-FFF2-40B4-BE49-F238E27FC236}">
                <a16:creationId xmlns:a16="http://schemas.microsoft.com/office/drawing/2014/main" id="{3514FC27-32C5-124F-94C2-82030B7E49D8}"/>
              </a:ext>
            </a:extLst>
          </p:cNvPr>
          <p:cNvSpPr txBox="1">
            <a:spLocks/>
          </p:cNvSpPr>
          <p:nvPr userDrawn="1"/>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defPPr>
              <a:defRPr lang="fr-FR"/>
            </a:defPPr>
            <a:lvl1pPr marL="0" algn="ctr" defTabSz="914400" rtl="0" eaLnBrk="1" latinLnBrk="0" hangingPunct="1">
              <a:defRPr sz="800" b="0" i="0" kern="1200" baseline="0">
                <a:solidFill>
                  <a:schemeClr val="tx1"/>
                </a:solidFill>
                <a:latin typeface="Paris2024 Semibold" panose="020105030302010201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15BCE-692A-084A-934E-C84199EC0CFE}" type="slidenum">
              <a:rPr lang="fr-FR" smtClean="0">
                <a:solidFill>
                  <a:schemeClr val="bg1"/>
                </a:solidFill>
              </a:rPr>
              <a:pPr/>
              <a:t>‹N°›</a:t>
            </a:fld>
            <a:endParaRPr lang="fr-FR">
              <a:solidFill>
                <a:schemeClr val="bg1"/>
              </a:solidFill>
            </a:endParaRPr>
          </a:p>
        </p:txBody>
      </p:sp>
      <p:sp>
        <p:nvSpPr>
          <p:cNvPr id="8" name="Espace réservé pour une image  19">
            <a:extLst>
              <a:ext uri="{FF2B5EF4-FFF2-40B4-BE49-F238E27FC236}">
                <a16:creationId xmlns:a16="http://schemas.microsoft.com/office/drawing/2014/main" id="{D5242FE3-04AE-D04B-B567-2EE0DB0140D8}"/>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pour une image  26">
            <a:extLst>
              <a:ext uri="{FF2B5EF4-FFF2-40B4-BE49-F238E27FC236}">
                <a16:creationId xmlns:a16="http://schemas.microsoft.com/office/drawing/2014/main" id="{5853B015-4FA3-0646-B245-2B1F4D0658E5}"/>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0" name="Espace réservé pour une image  29">
            <a:extLst>
              <a:ext uri="{FF2B5EF4-FFF2-40B4-BE49-F238E27FC236}">
                <a16:creationId xmlns:a16="http://schemas.microsoft.com/office/drawing/2014/main" id="{94BED084-8168-C04A-8718-99A8F09969B6}"/>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1" name="Espace réservé pour une image  31">
            <a:extLst>
              <a:ext uri="{FF2B5EF4-FFF2-40B4-BE49-F238E27FC236}">
                <a16:creationId xmlns:a16="http://schemas.microsoft.com/office/drawing/2014/main" id="{8F4B3849-8435-7144-9B51-582ADE4F67B7}"/>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2" name="Espace réservé de la date 14">
            <a:extLst>
              <a:ext uri="{FF2B5EF4-FFF2-40B4-BE49-F238E27FC236}">
                <a16:creationId xmlns:a16="http://schemas.microsoft.com/office/drawing/2014/main" id="{0A72ECFD-545D-104D-9AEC-552D3516617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12">
            <a:extLst>
              <a:ext uri="{FF2B5EF4-FFF2-40B4-BE49-F238E27FC236}">
                <a16:creationId xmlns:a16="http://schemas.microsoft.com/office/drawing/2014/main" id="{BF4B25FE-B1C4-634B-A1CF-62AA074F2B08}"/>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4" name="Espace réservé du texte 3">
            <a:extLst>
              <a:ext uri="{FF2B5EF4-FFF2-40B4-BE49-F238E27FC236}">
                <a16:creationId xmlns:a16="http://schemas.microsoft.com/office/drawing/2014/main" id="{67EE0ABA-58D8-7A42-825A-DFC3CF0138FB}"/>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8E8B6292-4400-1C47-A889-C6E237A452D2}"/>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6" name="Espace réservé du texte 3">
            <a:extLst>
              <a:ext uri="{FF2B5EF4-FFF2-40B4-BE49-F238E27FC236}">
                <a16:creationId xmlns:a16="http://schemas.microsoft.com/office/drawing/2014/main" id="{1A4EBF3C-629E-5C4A-AEDB-EA9210F035A8}"/>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7" name="Espace réservé du texte 12">
            <a:extLst>
              <a:ext uri="{FF2B5EF4-FFF2-40B4-BE49-F238E27FC236}">
                <a16:creationId xmlns:a16="http://schemas.microsoft.com/office/drawing/2014/main" id="{00BC2790-835F-3C41-8525-CC8BF258A844}"/>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8" name="Espace réservé du texte 3">
            <a:extLst>
              <a:ext uri="{FF2B5EF4-FFF2-40B4-BE49-F238E27FC236}">
                <a16:creationId xmlns:a16="http://schemas.microsoft.com/office/drawing/2014/main" id="{A54AE3DF-B43C-EF47-B932-B4C487CCEFE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9" name="Espace réservé du texte 12">
            <a:extLst>
              <a:ext uri="{FF2B5EF4-FFF2-40B4-BE49-F238E27FC236}">
                <a16:creationId xmlns:a16="http://schemas.microsoft.com/office/drawing/2014/main" id="{F72666C8-E509-0E40-904F-3265CEE2995B}"/>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0" name="Espace réservé du texte 3">
            <a:extLst>
              <a:ext uri="{FF2B5EF4-FFF2-40B4-BE49-F238E27FC236}">
                <a16:creationId xmlns:a16="http://schemas.microsoft.com/office/drawing/2014/main" id="{45FEE9AA-3430-0C4D-AD97-CCD4D19FDEF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1" name="Espace réservé du texte 8">
            <a:extLst>
              <a:ext uri="{FF2B5EF4-FFF2-40B4-BE49-F238E27FC236}">
                <a16:creationId xmlns:a16="http://schemas.microsoft.com/office/drawing/2014/main" id="{A0694E29-E86B-3E41-9E7D-01AB4E4FDC9B}"/>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07082C2B-120A-CD45-9F2A-EACA92D7291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02A93F91-783C-4140-93D1-33715E5A23A1}"/>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06902180-E08A-B84E-8B00-0B457859FD5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Titre 1">
            <a:extLst>
              <a:ext uri="{FF2B5EF4-FFF2-40B4-BE49-F238E27FC236}">
                <a16:creationId xmlns:a16="http://schemas.microsoft.com/office/drawing/2014/main" id="{6101A1CD-7F8D-F343-A6CF-A1A0D6976FA7}"/>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6" name="Espace réservé du texte 3">
            <a:extLst>
              <a:ext uri="{FF2B5EF4-FFF2-40B4-BE49-F238E27FC236}">
                <a16:creationId xmlns:a16="http://schemas.microsoft.com/office/drawing/2014/main" id="{13712824-0C36-2248-8E04-0A80727A7B9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8524204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Arches 4 col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pour une image  19">
            <a:extLst>
              <a:ext uri="{FF2B5EF4-FFF2-40B4-BE49-F238E27FC236}">
                <a16:creationId xmlns:a16="http://schemas.microsoft.com/office/drawing/2014/main" id="{F2AD973F-F599-A147-AD00-FE5F8EAA3BC4}"/>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6" name="Espace réservé pour une image  23">
            <a:extLst>
              <a:ext uri="{FF2B5EF4-FFF2-40B4-BE49-F238E27FC236}">
                <a16:creationId xmlns:a16="http://schemas.microsoft.com/office/drawing/2014/main" id="{1BD68F1F-E935-BF40-B130-EC2A7380416B}"/>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endParaRPr lang="fr-FR"/>
          </a:p>
        </p:txBody>
      </p:sp>
      <p:sp>
        <p:nvSpPr>
          <p:cNvPr id="7" name="Espace réservé pour une image  24">
            <a:extLst>
              <a:ext uri="{FF2B5EF4-FFF2-40B4-BE49-F238E27FC236}">
                <a16:creationId xmlns:a16="http://schemas.microsoft.com/office/drawing/2014/main" id="{19F97178-6C5E-3647-81D1-B4618FC2F502}"/>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8" name="Espace réservé pour une image  25">
            <a:extLst>
              <a:ext uri="{FF2B5EF4-FFF2-40B4-BE49-F238E27FC236}">
                <a16:creationId xmlns:a16="http://schemas.microsoft.com/office/drawing/2014/main" id="{3BA7873C-5577-9043-BDD2-213C05061180}"/>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F9CE9AE6-21AB-0D4F-8A3F-3E4E6877E883}"/>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9205825A-07CC-884C-B016-C2855B51EB25}"/>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D231E5DE-52C3-424E-ADE9-FD3B7C62C945}"/>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3" name="Espace réservé du texte 3">
            <a:extLst>
              <a:ext uri="{FF2B5EF4-FFF2-40B4-BE49-F238E27FC236}">
                <a16:creationId xmlns:a16="http://schemas.microsoft.com/office/drawing/2014/main" id="{B8051C95-EC23-1942-BB49-821FC3F6B70F}"/>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FE452E7A-FACE-5D4F-9A4D-3CD31A89D2BE}"/>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Espace réservé du texte 3">
            <a:extLst>
              <a:ext uri="{FF2B5EF4-FFF2-40B4-BE49-F238E27FC236}">
                <a16:creationId xmlns:a16="http://schemas.microsoft.com/office/drawing/2014/main" id="{84F7940A-97EE-C04B-B1E3-55A9C505C383}"/>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EC78F87-FEC5-F747-808C-F8BE47159422}"/>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7" name="Espace réservé du texte 3">
            <a:extLst>
              <a:ext uri="{FF2B5EF4-FFF2-40B4-BE49-F238E27FC236}">
                <a16:creationId xmlns:a16="http://schemas.microsoft.com/office/drawing/2014/main" id="{B31A1DAE-ECC8-8C43-A2DE-3713E39E21DB}"/>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58BDF159-1996-B844-BF57-753C85600E49}"/>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B2054E4B-2B8E-D74F-9649-B58E7A05F976}"/>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6A76B901-7356-214A-9843-D2405B145E78}"/>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5FE12D1-2F14-EF49-BB83-C48EA1C90900}"/>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11486723" cy="477465"/>
          </a:xfrm>
        </p:spPr>
        <p:txBody>
          <a:bodyPr/>
          <a:lstStyle/>
          <a:p>
            <a:r>
              <a:rPr lang="fr-FR"/>
              <a:t>titre</a:t>
            </a:r>
          </a:p>
        </p:txBody>
      </p:sp>
      <p:sp>
        <p:nvSpPr>
          <p:cNvPr id="24" name="Espace réservé du texte 3">
            <a:extLst>
              <a:ext uri="{FF2B5EF4-FFF2-40B4-BE49-F238E27FC236}">
                <a16:creationId xmlns:a16="http://schemas.microsoft.com/office/drawing/2014/main" id="{1D075E4F-05CD-824E-B909-059A20D91C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0584997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Arches 4 col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740D892-EF4C-D748-B033-0101CA740B4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E205D05-A0CE-DF48-9B56-5A6D916B36E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pour une image  19">
            <a:extLst>
              <a:ext uri="{FF2B5EF4-FFF2-40B4-BE49-F238E27FC236}">
                <a16:creationId xmlns:a16="http://schemas.microsoft.com/office/drawing/2014/main" id="{1BC1A863-AEBB-E540-BD90-1DB3F7DBB3F5}"/>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6" name="Espace réservé pour une image  23">
            <a:extLst>
              <a:ext uri="{FF2B5EF4-FFF2-40B4-BE49-F238E27FC236}">
                <a16:creationId xmlns:a16="http://schemas.microsoft.com/office/drawing/2014/main" id="{073F682D-478A-CC42-9308-8FC137035D55}"/>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endParaRPr lang="fr-FR"/>
          </a:p>
        </p:txBody>
      </p:sp>
      <p:sp>
        <p:nvSpPr>
          <p:cNvPr id="7" name="Espace réservé pour une image  24">
            <a:extLst>
              <a:ext uri="{FF2B5EF4-FFF2-40B4-BE49-F238E27FC236}">
                <a16:creationId xmlns:a16="http://schemas.microsoft.com/office/drawing/2014/main" id="{B2BBEB92-8E10-5F44-83D1-8E6FEAA1736F}"/>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8" name="Espace réservé pour une image  25">
            <a:extLst>
              <a:ext uri="{FF2B5EF4-FFF2-40B4-BE49-F238E27FC236}">
                <a16:creationId xmlns:a16="http://schemas.microsoft.com/office/drawing/2014/main" id="{7794806B-D3E3-F94C-A6DD-9F5E11AB5FC3}"/>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de la date 14">
            <a:extLst>
              <a:ext uri="{FF2B5EF4-FFF2-40B4-BE49-F238E27FC236}">
                <a16:creationId xmlns:a16="http://schemas.microsoft.com/office/drawing/2014/main" id="{F73C628A-4F2C-7849-9214-3B6C35AFD87C}"/>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218293C6-FCFB-5149-B9D2-AFFE8DF72642}"/>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EA791A2B-9871-1D4B-8210-24996564906E}"/>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89AC2C46-9369-824B-B8D7-8EA04839FB3B}"/>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3" name="Espace réservé du texte 3">
            <a:extLst>
              <a:ext uri="{FF2B5EF4-FFF2-40B4-BE49-F238E27FC236}">
                <a16:creationId xmlns:a16="http://schemas.microsoft.com/office/drawing/2014/main" id="{4B639A06-F7D8-174C-8EA9-2B0A6067B6A2}"/>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8BD6A320-F725-2F4D-BF60-E666E2DFE7FF}"/>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Espace réservé du texte 3">
            <a:extLst>
              <a:ext uri="{FF2B5EF4-FFF2-40B4-BE49-F238E27FC236}">
                <a16:creationId xmlns:a16="http://schemas.microsoft.com/office/drawing/2014/main" id="{5B64AE8C-533D-F94D-88B7-AECA1F1DEDD1}"/>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6BCDD3B-67D9-BD44-AC32-35202A8BD455}"/>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7" name="Espace réservé du texte 3">
            <a:extLst>
              <a:ext uri="{FF2B5EF4-FFF2-40B4-BE49-F238E27FC236}">
                <a16:creationId xmlns:a16="http://schemas.microsoft.com/office/drawing/2014/main" id="{850C63CB-96EF-334A-AC0D-23853C04ACA7}"/>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8FDBCF34-5BDB-B646-8D11-D8CF6D9465DB}"/>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27827FD4-7B5D-3D4C-A6BA-9A9AC0387A55}"/>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C76A07FF-4094-5A4F-8D41-8E34C094D877}"/>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E8962C0-58B0-EA46-9A6E-D430AA700308}"/>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8A11E054-4A1F-4B45-9D87-89CFF95BED6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4" name="Espace réservé du texte 3">
            <a:extLst>
              <a:ext uri="{FF2B5EF4-FFF2-40B4-BE49-F238E27FC236}">
                <a16:creationId xmlns:a16="http://schemas.microsoft.com/office/drawing/2014/main" id="{55DC32D5-1F4D-2D4D-A67F-9793000970A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97109076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3 Arches full">
    <p:spTree>
      <p:nvGrpSpPr>
        <p:cNvPr id="1" name=""/>
        <p:cNvGrpSpPr/>
        <p:nvPr/>
      </p:nvGrpSpPr>
      <p:grpSpPr>
        <a:xfrm>
          <a:off x="0" y="0"/>
          <a:ext cx="0" cy="0"/>
          <a:chOff x="0" y="0"/>
          <a:chExt cx="0" cy="0"/>
        </a:xfrm>
      </p:grpSpPr>
      <p:sp>
        <p:nvSpPr>
          <p:cNvPr id="25" name="Espace réservé pour une image  18">
            <a:extLst>
              <a:ext uri="{FF2B5EF4-FFF2-40B4-BE49-F238E27FC236}">
                <a16:creationId xmlns:a16="http://schemas.microsoft.com/office/drawing/2014/main" id="{D2363EE0-848B-8748-8513-F8062247D265}"/>
              </a:ext>
            </a:extLst>
          </p:cNvPr>
          <p:cNvSpPr>
            <a:spLocks noGrp="1"/>
          </p:cNvSpPr>
          <p:nvPr>
            <p:ph type="pic" sz="quarter" idx="16"/>
          </p:nvPr>
        </p:nvSpPr>
        <p:spPr>
          <a:xfrm>
            <a:off x="0" y="1204333"/>
            <a:ext cx="12192000" cy="5653668"/>
          </a:xfrm>
          <a:custGeom>
            <a:avLst/>
            <a:gdLst>
              <a:gd name="connsiteX0" fmla="*/ 21072 w 12192000"/>
              <a:gd name="connsiteY0" fmla="*/ 0 h 5653668"/>
              <a:gd name="connsiteX1" fmla="*/ 0 w 12192000"/>
              <a:gd name="connsiteY1" fmla="*/ 0 h 5653668"/>
              <a:gd name="connsiteX2" fmla="*/ 0 w 12192000"/>
              <a:gd name="connsiteY2" fmla="*/ 5653668 h 5653668"/>
              <a:gd name="connsiteX3" fmla="*/ 2847906 w 12192000"/>
              <a:gd name="connsiteY3" fmla="*/ 5653668 h 5653668"/>
              <a:gd name="connsiteX4" fmla="*/ 2847906 w 12192000"/>
              <a:gd name="connsiteY4" fmla="*/ 2826834 h 5653668"/>
              <a:gd name="connsiteX5" fmla="*/ 21072 w 12192000"/>
              <a:gd name="connsiteY5" fmla="*/ 0 h 5653668"/>
              <a:gd name="connsiteX6" fmla="*/ 6117072 w 12192000"/>
              <a:gd name="connsiteY6" fmla="*/ 0 h 5653668"/>
              <a:gd name="connsiteX7" fmla="*/ 6074928 w 12192000"/>
              <a:gd name="connsiteY7" fmla="*/ 0 h 5653668"/>
              <a:gd name="connsiteX8" fmla="*/ 3248094 w 12192000"/>
              <a:gd name="connsiteY8" fmla="*/ 2826834 h 5653668"/>
              <a:gd name="connsiteX9" fmla="*/ 3248094 w 12192000"/>
              <a:gd name="connsiteY9" fmla="*/ 5653668 h 5653668"/>
              <a:gd name="connsiteX10" fmla="*/ 8943906 w 12192000"/>
              <a:gd name="connsiteY10" fmla="*/ 5653668 h 5653668"/>
              <a:gd name="connsiteX11" fmla="*/ 8943906 w 12192000"/>
              <a:gd name="connsiteY11" fmla="*/ 2826834 h 5653668"/>
              <a:gd name="connsiteX12" fmla="*/ 6117072 w 12192000"/>
              <a:gd name="connsiteY12" fmla="*/ 0 h 5653668"/>
              <a:gd name="connsiteX13" fmla="*/ 12192000 w 12192000"/>
              <a:gd name="connsiteY13" fmla="*/ 0 h 5653668"/>
              <a:gd name="connsiteX14" fmla="*/ 12170928 w 12192000"/>
              <a:gd name="connsiteY14" fmla="*/ 0 h 5653668"/>
              <a:gd name="connsiteX15" fmla="*/ 9344094 w 12192000"/>
              <a:gd name="connsiteY15" fmla="*/ 2826834 h 5653668"/>
              <a:gd name="connsiteX16" fmla="*/ 9344094 w 12192000"/>
              <a:gd name="connsiteY16" fmla="*/ 5653668 h 5653668"/>
              <a:gd name="connsiteX17" fmla="*/ 12192000 w 12192000"/>
              <a:gd name="connsiteY17" fmla="*/ 5653668 h 56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653668">
                <a:moveTo>
                  <a:pt x="21072" y="0"/>
                </a:moveTo>
                <a:lnTo>
                  <a:pt x="0" y="0"/>
                </a:lnTo>
                <a:lnTo>
                  <a:pt x="0" y="5653668"/>
                </a:lnTo>
                <a:lnTo>
                  <a:pt x="2847906" y="5653668"/>
                </a:lnTo>
                <a:lnTo>
                  <a:pt x="2847906" y="2826834"/>
                </a:lnTo>
                <a:cubicBezTo>
                  <a:pt x="2847906" y="1265617"/>
                  <a:pt x="1582289" y="0"/>
                  <a:pt x="21072" y="0"/>
                </a:cubicBezTo>
                <a:close/>
                <a:moveTo>
                  <a:pt x="6117072" y="0"/>
                </a:moveTo>
                <a:lnTo>
                  <a:pt x="6074928" y="0"/>
                </a:lnTo>
                <a:cubicBezTo>
                  <a:pt x="4513711" y="0"/>
                  <a:pt x="3248094" y="1265617"/>
                  <a:pt x="3248094" y="2826834"/>
                </a:cubicBezTo>
                <a:lnTo>
                  <a:pt x="3248094" y="5653668"/>
                </a:lnTo>
                <a:lnTo>
                  <a:pt x="8943906" y="5653668"/>
                </a:lnTo>
                <a:lnTo>
                  <a:pt x="8943906" y="2826834"/>
                </a:lnTo>
                <a:cubicBezTo>
                  <a:pt x="8943906" y="1265617"/>
                  <a:pt x="7678289" y="0"/>
                  <a:pt x="6117072" y="0"/>
                </a:cubicBezTo>
                <a:close/>
                <a:moveTo>
                  <a:pt x="12192000" y="0"/>
                </a:moveTo>
                <a:lnTo>
                  <a:pt x="12170928" y="0"/>
                </a:lnTo>
                <a:cubicBezTo>
                  <a:pt x="10609711" y="0"/>
                  <a:pt x="9344094" y="1265617"/>
                  <a:pt x="9344094" y="2826834"/>
                </a:cubicBezTo>
                <a:lnTo>
                  <a:pt x="9344094" y="5653668"/>
                </a:lnTo>
                <a:lnTo>
                  <a:pt x="12192000" y="5653668"/>
                </a:lnTo>
                <a:close/>
              </a:path>
            </a:pathLst>
          </a:custGeom>
          <a:solidFill>
            <a:schemeClr val="bg1">
              <a:lumMod val="6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5743363" cy="477465"/>
          </a:xfrm>
        </p:spPr>
        <p:txBody>
          <a:bodyPr/>
          <a:lstStyle/>
          <a:p>
            <a:r>
              <a:rPr lang="fr-FR"/>
              <a:t>titre</a:t>
            </a:r>
          </a:p>
        </p:txBody>
      </p:sp>
      <p:sp>
        <p:nvSpPr>
          <p:cNvPr id="27" name="Espace réservé du texte 12">
            <a:extLst>
              <a:ext uri="{FF2B5EF4-FFF2-40B4-BE49-F238E27FC236}">
                <a16:creationId xmlns:a16="http://schemas.microsoft.com/office/drawing/2014/main" id="{D2DB812C-B0B6-FE4E-9C60-0E1557545EBF}"/>
              </a:ext>
            </a:extLst>
          </p:cNvPr>
          <p:cNvSpPr>
            <a:spLocks noGrp="1"/>
          </p:cNvSpPr>
          <p:nvPr>
            <p:ph type="body" sz="quarter" idx="38"/>
          </p:nvPr>
        </p:nvSpPr>
        <p:spPr>
          <a:xfrm>
            <a:off x="7676998" y="325067"/>
            <a:ext cx="291743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8" name="Espace réservé du texte 3">
            <a:extLst>
              <a:ext uri="{FF2B5EF4-FFF2-40B4-BE49-F238E27FC236}">
                <a16:creationId xmlns:a16="http://schemas.microsoft.com/office/drawing/2014/main" id="{06275E67-7136-8945-B4B3-407D679F9A22}"/>
              </a:ext>
            </a:extLst>
          </p:cNvPr>
          <p:cNvSpPr>
            <a:spLocks noGrp="1"/>
          </p:cNvSpPr>
          <p:nvPr>
            <p:ph type="body" sz="quarter" idx="39"/>
          </p:nvPr>
        </p:nvSpPr>
        <p:spPr>
          <a:xfrm>
            <a:off x="7676998" y="793958"/>
            <a:ext cx="2917430" cy="88769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9" name="Espace réservé du texte 8">
            <a:extLst>
              <a:ext uri="{FF2B5EF4-FFF2-40B4-BE49-F238E27FC236}">
                <a16:creationId xmlns:a16="http://schemas.microsoft.com/office/drawing/2014/main" id="{9794746D-4A66-A14C-939F-91A9BE989F02}"/>
              </a:ext>
            </a:extLst>
          </p:cNvPr>
          <p:cNvSpPr>
            <a:spLocks noGrp="1"/>
          </p:cNvSpPr>
          <p:nvPr>
            <p:ph type="body" sz="quarter" idx="40" hasCustomPrompt="1"/>
          </p:nvPr>
        </p:nvSpPr>
        <p:spPr>
          <a:xfrm rot="16200000">
            <a:off x="10704232" y="5012925"/>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7912686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Mosaïqu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2D8D8BA-B470-0A41-B522-3C94C89F2FD7}"/>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0691C8EF-490F-DA46-A4E2-56C8C6E45F8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23" name="Espace réservé de la date 14">
            <a:extLst>
              <a:ext uri="{FF2B5EF4-FFF2-40B4-BE49-F238E27FC236}">
                <a16:creationId xmlns:a16="http://schemas.microsoft.com/office/drawing/2014/main" id="{33F35F00-82B5-614A-8099-707DE076F370}"/>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4" name="Rectangle 23">
            <a:extLst>
              <a:ext uri="{FF2B5EF4-FFF2-40B4-BE49-F238E27FC236}">
                <a16:creationId xmlns:a16="http://schemas.microsoft.com/office/drawing/2014/main" id="{268B6F66-FA86-F445-95CE-F43B50CC13BA}"/>
              </a:ext>
            </a:extLst>
          </p:cNvPr>
          <p:cNvSpPr/>
          <p:nvPr userDrawn="1"/>
        </p:nvSpPr>
        <p:spPr>
          <a:xfrm>
            <a:off x="681081" y="5967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5" name="Espace réservé pour une image  16">
            <a:extLst>
              <a:ext uri="{FF2B5EF4-FFF2-40B4-BE49-F238E27FC236}">
                <a16:creationId xmlns:a16="http://schemas.microsoft.com/office/drawing/2014/main" id="{FDB80B29-BEA4-E047-BB2B-36558383C135}"/>
              </a:ext>
            </a:extLst>
          </p:cNvPr>
          <p:cNvSpPr>
            <a:spLocks noGrp="1"/>
          </p:cNvSpPr>
          <p:nvPr>
            <p:ph type="pic" sz="quarter" idx="52" hasCustomPrompt="1"/>
          </p:nvPr>
        </p:nvSpPr>
        <p:spPr>
          <a:xfrm>
            <a:off x="3424281" y="5967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6" name="Rectangle 25">
            <a:extLst>
              <a:ext uri="{FF2B5EF4-FFF2-40B4-BE49-F238E27FC236}">
                <a16:creationId xmlns:a16="http://schemas.microsoft.com/office/drawing/2014/main" id="{1BBA989D-E5F9-684C-B222-91E322825522}"/>
              </a:ext>
            </a:extLst>
          </p:cNvPr>
          <p:cNvSpPr/>
          <p:nvPr userDrawn="1"/>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7" name="Espace réservé pour une image  16">
            <a:extLst>
              <a:ext uri="{FF2B5EF4-FFF2-40B4-BE49-F238E27FC236}">
                <a16:creationId xmlns:a16="http://schemas.microsoft.com/office/drawing/2014/main" id="{74611134-3D14-4D4A-B7FE-9141CDB8D607}"/>
              </a:ext>
            </a:extLst>
          </p:cNvPr>
          <p:cNvSpPr>
            <a:spLocks noGrp="1"/>
          </p:cNvSpPr>
          <p:nvPr>
            <p:ph type="pic" sz="quarter" idx="53" hasCustomPrompt="1"/>
          </p:nvPr>
        </p:nvSpPr>
        <p:spPr>
          <a:xfrm>
            <a:off x="681081" y="3429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8" name="Rectangle 27">
            <a:extLst>
              <a:ext uri="{FF2B5EF4-FFF2-40B4-BE49-F238E27FC236}">
                <a16:creationId xmlns:a16="http://schemas.microsoft.com/office/drawing/2014/main" id="{8E61069A-99EE-3841-8910-8E2516A1A14B}"/>
              </a:ext>
            </a:extLst>
          </p:cNvPr>
          <p:cNvSpPr/>
          <p:nvPr userDrawn="1"/>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9" name="Espace réservé pour une image  16">
            <a:extLst>
              <a:ext uri="{FF2B5EF4-FFF2-40B4-BE49-F238E27FC236}">
                <a16:creationId xmlns:a16="http://schemas.microsoft.com/office/drawing/2014/main" id="{0B5B4D40-020F-CD44-9CDD-2BE09C275A6D}"/>
              </a:ext>
            </a:extLst>
          </p:cNvPr>
          <p:cNvSpPr>
            <a:spLocks noGrp="1"/>
          </p:cNvSpPr>
          <p:nvPr>
            <p:ph type="pic" sz="quarter" idx="54" hasCustomPrompt="1"/>
          </p:nvPr>
        </p:nvSpPr>
        <p:spPr>
          <a:xfrm>
            <a:off x="8910681" y="594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0" name="Rectangle 29">
            <a:extLst>
              <a:ext uri="{FF2B5EF4-FFF2-40B4-BE49-F238E27FC236}">
                <a16:creationId xmlns:a16="http://schemas.microsoft.com/office/drawing/2014/main" id="{6BF326D0-EB23-3D4D-AAC1-7F04E041349D}"/>
              </a:ext>
            </a:extLst>
          </p:cNvPr>
          <p:cNvSpPr/>
          <p:nvPr userDrawn="1"/>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1" name="Espace réservé pour une image  16">
            <a:extLst>
              <a:ext uri="{FF2B5EF4-FFF2-40B4-BE49-F238E27FC236}">
                <a16:creationId xmlns:a16="http://schemas.microsoft.com/office/drawing/2014/main" id="{93239C81-6997-EA40-9184-24B9482B09C1}"/>
              </a:ext>
            </a:extLst>
          </p:cNvPr>
          <p:cNvSpPr>
            <a:spLocks noGrp="1"/>
          </p:cNvSpPr>
          <p:nvPr>
            <p:ph type="pic" sz="quarter" idx="55" hasCustomPrompt="1"/>
          </p:nvPr>
        </p:nvSpPr>
        <p:spPr>
          <a:xfrm>
            <a:off x="6167481" y="34281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2" name="Espace réservé du texte 11">
            <a:extLst>
              <a:ext uri="{FF2B5EF4-FFF2-40B4-BE49-F238E27FC236}">
                <a16:creationId xmlns:a16="http://schemas.microsoft.com/office/drawing/2014/main" id="{2536F852-5462-FA44-AA0F-0168AB28DB68}"/>
              </a:ext>
            </a:extLst>
          </p:cNvPr>
          <p:cNvSpPr>
            <a:spLocks noGrp="1"/>
          </p:cNvSpPr>
          <p:nvPr>
            <p:ph type="body" sz="quarter" idx="18"/>
          </p:nvPr>
        </p:nvSpPr>
        <p:spPr>
          <a:xfrm>
            <a:off x="852319"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accent3"/>
                </a:solidFill>
                <a:latin typeface="Paris2024" panose="02010503030201020103" pitchFamily="2" charset="77"/>
              </a:defRPr>
            </a:lvl1pPr>
          </a:lstStyle>
          <a:p>
            <a:pPr lvl="0"/>
            <a:endParaRPr lang="fr-FR"/>
          </a:p>
        </p:txBody>
      </p:sp>
      <p:sp>
        <p:nvSpPr>
          <p:cNvPr id="33" name="Espace réservé du texte 11">
            <a:extLst>
              <a:ext uri="{FF2B5EF4-FFF2-40B4-BE49-F238E27FC236}">
                <a16:creationId xmlns:a16="http://schemas.microsoft.com/office/drawing/2014/main" id="{7637AB64-9683-DF40-A24C-E4B295BC19B0}"/>
              </a:ext>
            </a:extLst>
          </p:cNvPr>
          <p:cNvSpPr>
            <a:spLocks noGrp="1"/>
          </p:cNvSpPr>
          <p:nvPr>
            <p:ph type="body" sz="quarter" idx="19"/>
          </p:nvPr>
        </p:nvSpPr>
        <p:spPr>
          <a:xfrm>
            <a:off x="852319"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endParaRPr lang="fr-FR"/>
          </a:p>
        </p:txBody>
      </p:sp>
      <p:sp>
        <p:nvSpPr>
          <p:cNvPr id="34" name="Espace réservé du texte 11">
            <a:extLst>
              <a:ext uri="{FF2B5EF4-FFF2-40B4-BE49-F238E27FC236}">
                <a16:creationId xmlns:a16="http://schemas.microsoft.com/office/drawing/2014/main" id="{6C1E5CC9-FB0E-AD45-9690-2D26C37793B5}"/>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endParaRPr lang="fr-FR"/>
          </a:p>
        </p:txBody>
      </p:sp>
      <p:sp>
        <p:nvSpPr>
          <p:cNvPr id="35" name="Espace réservé du texte 11">
            <a:extLst>
              <a:ext uri="{FF2B5EF4-FFF2-40B4-BE49-F238E27FC236}">
                <a16:creationId xmlns:a16="http://schemas.microsoft.com/office/drawing/2014/main" id="{8CF8D476-9111-AE43-8630-62528BEA4667}"/>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36" name="Espace réservé du texte 11">
            <a:extLst>
              <a:ext uri="{FF2B5EF4-FFF2-40B4-BE49-F238E27FC236}">
                <a16:creationId xmlns:a16="http://schemas.microsoft.com/office/drawing/2014/main" id="{9C4C4952-05AE-B54B-B118-B9D2B189DB6B}"/>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37" name="Espace réservé du texte 8">
            <a:extLst>
              <a:ext uri="{FF2B5EF4-FFF2-40B4-BE49-F238E27FC236}">
                <a16:creationId xmlns:a16="http://schemas.microsoft.com/office/drawing/2014/main" id="{C4A85D57-89DB-A140-9BA7-75A8B9B70F3B}"/>
              </a:ext>
            </a:extLst>
          </p:cNvPr>
          <p:cNvSpPr>
            <a:spLocks noGrp="1"/>
          </p:cNvSpPr>
          <p:nvPr>
            <p:ph type="body" sz="quarter" idx="16" hasCustomPrompt="1"/>
          </p:nvPr>
        </p:nvSpPr>
        <p:spPr>
          <a:xfrm>
            <a:off x="35934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8" name="Espace réservé du texte 8">
            <a:extLst>
              <a:ext uri="{FF2B5EF4-FFF2-40B4-BE49-F238E27FC236}">
                <a16:creationId xmlns:a16="http://schemas.microsoft.com/office/drawing/2014/main" id="{10FC2B9B-D2BD-0F40-9761-22A08155AB6D}"/>
              </a:ext>
            </a:extLst>
          </p:cNvPr>
          <p:cNvSpPr>
            <a:spLocks noGrp="1"/>
          </p:cNvSpPr>
          <p:nvPr>
            <p:ph type="body" sz="quarter" idx="56" hasCustomPrompt="1"/>
          </p:nvPr>
        </p:nvSpPr>
        <p:spPr>
          <a:xfrm>
            <a:off x="90798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9" name="Espace réservé du texte 8">
            <a:extLst>
              <a:ext uri="{FF2B5EF4-FFF2-40B4-BE49-F238E27FC236}">
                <a16:creationId xmlns:a16="http://schemas.microsoft.com/office/drawing/2014/main" id="{B80B029A-6E98-F545-AE45-E139A6E90991}"/>
              </a:ext>
            </a:extLst>
          </p:cNvPr>
          <p:cNvSpPr>
            <a:spLocks noGrp="1"/>
          </p:cNvSpPr>
          <p:nvPr>
            <p:ph type="body" sz="quarter" idx="57" hasCustomPrompt="1"/>
          </p:nvPr>
        </p:nvSpPr>
        <p:spPr>
          <a:xfrm>
            <a:off x="8482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40" name="Espace réservé du texte 8">
            <a:extLst>
              <a:ext uri="{FF2B5EF4-FFF2-40B4-BE49-F238E27FC236}">
                <a16:creationId xmlns:a16="http://schemas.microsoft.com/office/drawing/2014/main" id="{7C5BD81A-A08F-8344-AC6D-FF12DE691A46}"/>
              </a:ext>
            </a:extLst>
          </p:cNvPr>
          <p:cNvSpPr>
            <a:spLocks noGrp="1"/>
          </p:cNvSpPr>
          <p:nvPr>
            <p:ph type="body" sz="quarter" idx="58" hasCustomPrompt="1"/>
          </p:nvPr>
        </p:nvSpPr>
        <p:spPr>
          <a:xfrm>
            <a:off x="63346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751789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Contenu texte 2">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A8B50BF-571F-0B5B-EFD8-2BFADBDCFF8A}"/>
              </a:ext>
            </a:extLst>
          </p:cNvPr>
          <p:cNvPicPr>
            <a:picLocks noChangeAspect="1"/>
          </p:cNvPicPr>
          <p:nvPr userDrawn="1"/>
        </p:nvPicPr>
        <p:blipFill rotWithShape="1">
          <a:blip r:embed="rId2"/>
          <a:srcRect l="12906" t="19802" r="13841" b="18391"/>
          <a:stretch/>
        </p:blipFill>
        <p:spPr>
          <a:xfrm>
            <a:off x="-32256" y="9144"/>
            <a:ext cx="12224000" cy="6876000"/>
          </a:xfrm>
          <a:prstGeom prst="rect">
            <a:avLst/>
          </a:prstGeom>
        </p:spPr>
      </p:pic>
      <p:sp>
        <p:nvSpPr>
          <p:cNvPr id="5" name="Rectangle : avec coin arrondi 4">
            <a:extLst>
              <a:ext uri="{FF2B5EF4-FFF2-40B4-BE49-F238E27FC236}">
                <a16:creationId xmlns:a16="http://schemas.microsoft.com/office/drawing/2014/main" id="{08087DEB-98B8-22D3-8451-166EEFE3E5C7}"/>
              </a:ext>
            </a:extLst>
          </p:cNvPr>
          <p:cNvSpPr/>
          <p:nvPr userDrawn="1"/>
        </p:nvSpPr>
        <p:spPr>
          <a:xfrm rot="5400000">
            <a:off x="2667000" y="-2667000"/>
            <a:ext cx="6858000" cy="12192000"/>
          </a:xfrm>
          <a:prstGeom prst="round1Rect">
            <a:avLst>
              <a:gd name="adj" fmla="val 324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4" y="487680"/>
            <a:ext cx="10932468"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3" y="1006710"/>
            <a:ext cx="10932468"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14" name="Espace réservé du texte 3">
            <a:extLst>
              <a:ext uri="{FF2B5EF4-FFF2-40B4-BE49-F238E27FC236}">
                <a16:creationId xmlns:a16="http://schemas.microsoft.com/office/drawing/2014/main" id="{C1C93953-61EA-E6FC-6DCD-4EBFD5A6E50D}"/>
              </a:ext>
            </a:extLst>
          </p:cNvPr>
          <p:cNvSpPr>
            <a:spLocks noGrp="1"/>
          </p:cNvSpPr>
          <p:nvPr>
            <p:ph type="body" sz="quarter" idx="41"/>
          </p:nvPr>
        </p:nvSpPr>
        <p:spPr>
          <a:xfrm>
            <a:off x="629764"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D8ED901E-8962-4503-4C93-89543E786B20}"/>
              </a:ext>
            </a:extLst>
          </p:cNvPr>
          <p:cNvSpPr>
            <a:spLocks noGrp="1"/>
          </p:cNvSpPr>
          <p:nvPr>
            <p:ph type="body" sz="quarter" idx="42"/>
          </p:nvPr>
        </p:nvSpPr>
        <p:spPr>
          <a:xfrm>
            <a:off x="629765"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3" name="Espace réservé du texte 3">
            <a:extLst>
              <a:ext uri="{FF2B5EF4-FFF2-40B4-BE49-F238E27FC236}">
                <a16:creationId xmlns:a16="http://schemas.microsoft.com/office/drawing/2014/main" id="{8BCD9078-2E29-5208-FD88-749C3C344CD8}"/>
              </a:ext>
            </a:extLst>
          </p:cNvPr>
          <p:cNvSpPr>
            <a:spLocks noGrp="1"/>
          </p:cNvSpPr>
          <p:nvPr>
            <p:ph type="body" sz="quarter" idx="43"/>
          </p:nvPr>
        </p:nvSpPr>
        <p:spPr>
          <a:xfrm>
            <a:off x="4422424"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4" name="Espace réservé du texte 12">
            <a:extLst>
              <a:ext uri="{FF2B5EF4-FFF2-40B4-BE49-F238E27FC236}">
                <a16:creationId xmlns:a16="http://schemas.microsoft.com/office/drawing/2014/main" id="{62F94B8B-5119-52E7-0B3E-DD70DA3DEC22}"/>
              </a:ext>
            </a:extLst>
          </p:cNvPr>
          <p:cNvSpPr>
            <a:spLocks noGrp="1"/>
          </p:cNvSpPr>
          <p:nvPr>
            <p:ph type="body" sz="quarter" idx="44"/>
          </p:nvPr>
        </p:nvSpPr>
        <p:spPr>
          <a:xfrm>
            <a:off x="4422425"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5" name="Espace réservé du texte 3">
            <a:extLst>
              <a:ext uri="{FF2B5EF4-FFF2-40B4-BE49-F238E27FC236}">
                <a16:creationId xmlns:a16="http://schemas.microsoft.com/office/drawing/2014/main" id="{C629DDEA-6E02-0658-9486-04165443552D}"/>
              </a:ext>
            </a:extLst>
          </p:cNvPr>
          <p:cNvSpPr>
            <a:spLocks noGrp="1"/>
          </p:cNvSpPr>
          <p:nvPr>
            <p:ph type="body" sz="quarter" idx="45"/>
          </p:nvPr>
        </p:nvSpPr>
        <p:spPr>
          <a:xfrm>
            <a:off x="8215085"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6" name="Espace réservé du texte 12">
            <a:extLst>
              <a:ext uri="{FF2B5EF4-FFF2-40B4-BE49-F238E27FC236}">
                <a16:creationId xmlns:a16="http://schemas.microsoft.com/office/drawing/2014/main" id="{A36C4CB1-297D-060A-9ED2-F6EEF07718DA}"/>
              </a:ext>
            </a:extLst>
          </p:cNvPr>
          <p:cNvSpPr>
            <a:spLocks noGrp="1"/>
          </p:cNvSpPr>
          <p:nvPr>
            <p:ph type="body" sz="quarter" idx="46"/>
          </p:nvPr>
        </p:nvSpPr>
        <p:spPr>
          <a:xfrm>
            <a:off x="8215086"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398423317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Mosaïque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4A261ADD-E0A7-A149-B9A0-AAA5F165F558}"/>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E213A00A-4CBA-0C4F-A540-4DC99F3A64F0}"/>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u texte 11">
            <a:extLst>
              <a:ext uri="{FF2B5EF4-FFF2-40B4-BE49-F238E27FC236}">
                <a16:creationId xmlns:a16="http://schemas.microsoft.com/office/drawing/2014/main" id="{5C355B38-8EF1-544A-87AB-BD471416BC15}"/>
              </a:ext>
            </a:extLst>
          </p:cNvPr>
          <p:cNvSpPr>
            <a:spLocks noGrp="1" noChangeAspect="1"/>
          </p:cNvSpPr>
          <p:nvPr>
            <p:ph type="body" sz="quarter" idx="56"/>
          </p:nvPr>
        </p:nvSpPr>
        <p:spPr>
          <a:xfrm>
            <a:off x="681080" y="596700"/>
            <a:ext cx="2743200" cy="2832299"/>
          </a:xfrm>
          <a:prstGeom prst="rect">
            <a:avLst/>
          </a:prstGeom>
          <a:solidFill>
            <a:schemeClr val="accent3"/>
          </a:solidFill>
        </p:spPr>
        <p:txBody>
          <a:bodyPr anchor="t">
            <a:noAutofit/>
          </a:bodyPr>
          <a:lstStyle>
            <a:lvl1pPr marL="0" indent="0" algn="ctr">
              <a:buNone/>
              <a:defRPr sz="100" b="0" i="0">
                <a:solidFill>
                  <a:schemeClr val="accent3"/>
                </a:solidFill>
                <a:latin typeface="Source Sans Pro Light" panose="020B0403030403020204" pitchFamily="34" charset="77"/>
              </a:defRPr>
            </a:lvl1pPr>
          </a:lstStyle>
          <a:p>
            <a:pPr lvl="0"/>
            <a:endParaRPr lang="fr-FR"/>
          </a:p>
        </p:txBody>
      </p:sp>
      <p:sp>
        <p:nvSpPr>
          <p:cNvPr id="6" name="Espace réservé de la date 14">
            <a:extLst>
              <a:ext uri="{FF2B5EF4-FFF2-40B4-BE49-F238E27FC236}">
                <a16:creationId xmlns:a16="http://schemas.microsoft.com/office/drawing/2014/main" id="{E0926BB8-9866-0F40-9F6B-FE3572F29E9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0A955F40-BE3F-514D-A065-118EE35E5062}"/>
              </a:ext>
            </a:extLst>
          </p:cNvPr>
          <p:cNvSpPr/>
          <p:nvPr userDrawn="1"/>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8" name="Rectangle 7">
            <a:extLst>
              <a:ext uri="{FF2B5EF4-FFF2-40B4-BE49-F238E27FC236}">
                <a16:creationId xmlns:a16="http://schemas.microsoft.com/office/drawing/2014/main" id="{E54C0A3F-4592-4C42-AD8B-AA2748CA061A}"/>
              </a:ext>
            </a:extLst>
          </p:cNvPr>
          <p:cNvSpPr/>
          <p:nvPr userDrawn="1"/>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9" name="Rectangle 8">
            <a:extLst>
              <a:ext uri="{FF2B5EF4-FFF2-40B4-BE49-F238E27FC236}">
                <a16:creationId xmlns:a16="http://schemas.microsoft.com/office/drawing/2014/main" id="{5210B6CF-E19D-2E49-9774-BB853DF7E1B4}"/>
              </a:ext>
            </a:extLst>
          </p:cNvPr>
          <p:cNvSpPr/>
          <p:nvPr userDrawn="1"/>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10" name="Espace réservé du texte 11">
            <a:extLst>
              <a:ext uri="{FF2B5EF4-FFF2-40B4-BE49-F238E27FC236}">
                <a16:creationId xmlns:a16="http://schemas.microsoft.com/office/drawing/2014/main" id="{C5CB622C-88E0-E64E-9215-DF053CADB496}"/>
              </a:ext>
            </a:extLst>
          </p:cNvPr>
          <p:cNvSpPr>
            <a:spLocks noGrp="1" noChangeAspect="1"/>
          </p:cNvSpPr>
          <p:nvPr>
            <p:ph type="body" sz="quarter" idx="52"/>
          </p:nvPr>
        </p:nvSpPr>
        <p:spPr>
          <a:xfrm>
            <a:off x="3593481" y="832225"/>
            <a:ext cx="2404800" cy="2358550"/>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endParaRPr lang="fr-FR"/>
          </a:p>
        </p:txBody>
      </p:sp>
      <p:sp>
        <p:nvSpPr>
          <p:cNvPr id="11" name="Espace réservé du texte 11">
            <a:extLst>
              <a:ext uri="{FF2B5EF4-FFF2-40B4-BE49-F238E27FC236}">
                <a16:creationId xmlns:a16="http://schemas.microsoft.com/office/drawing/2014/main" id="{F4DEB7B9-99F1-5841-8C20-A7A22710C9D2}"/>
              </a:ext>
            </a:extLst>
          </p:cNvPr>
          <p:cNvSpPr>
            <a:spLocks noGrp="1" noChangeAspect="1"/>
          </p:cNvSpPr>
          <p:nvPr>
            <p:ph type="body" sz="quarter" idx="53"/>
          </p:nvPr>
        </p:nvSpPr>
        <p:spPr>
          <a:xfrm>
            <a:off x="850280" y="3670913"/>
            <a:ext cx="2404800" cy="2343974"/>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endParaRPr lang="fr-FR"/>
          </a:p>
        </p:txBody>
      </p:sp>
      <p:sp>
        <p:nvSpPr>
          <p:cNvPr id="12" name="Espace réservé du texte 11">
            <a:extLst>
              <a:ext uri="{FF2B5EF4-FFF2-40B4-BE49-F238E27FC236}">
                <a16:creationId xmlns:a16="http://schemas.microsoft.com/office/drawing/2014/main" id="{65C0518C-76AF-F348-816C-00CDCEEC46B6}"/>
              </a:ext>
            </a:extLst>
          </p:cNvPr>
          <p:cNvSpPr>
            <a:spLocks noGrp="1" noChangeAspect="1"/>
          </p:cNvSpPr>
          <p:nvPr>
            <p:ph type="body" sz="quarter" idx="54"/>
          </p:nvPr>
        </p:nvSpPr>
        <p:spPr>
          <a:xfrm>
            <a:off x="6336681" y="3657231"/>
            <a:ext cx="2404800" cy="2371338"/>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endParaRPr lang="fr-FR"/>
          </a:p>
        </p:txBody>
      </p:sp>
      <p:sp>
        <p:nvSpPr>
          <p:cNvPr id="13" name="Espace réservé du texte 11">
            <a:extLst>
              <a:ext uri="{FF2B5EF4-FFF2-40B4-BE49-F238E27FC236}">
                <a16:creationId xmlns:a16="http://schemas.microsoft.com/office/drawing/2014/main" id="{A359E980-5A55-554D-81C3-873604C66FD7}"/>
              </a:ext>
            </a:extLst>
          </p:cNvPr>
          <p:cNvSpPr>
            <a:spLocks noGrp="1" noChangeAspect="1"/>
          </p:cNvSpPr>
          <p:nvPr>
            <p:ph type="body" sz="quarter" idx="55"/>
          </p:nvPr>
        </p:nvSpPr>
        <p:spPr>
          <a:xfrm>
            <a:off x="9079881" y="826817"/>
            <a:ext cx="2404800" cy="2369367"/>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endParaRPr lang="fr-FR"/>
          </a:p>
        </p:txBody>
      </p:sp>
      <p:sp>
        <p:nvSpPr>
          <p:cNvPr id="14" name="Espace réservé du texte 11">
            <a:extLst>
              <a:ext uri="{FF2B5EF4-FFF2-40B4-BE49-F238E27FC236}">
                <a16:creationId xmlns:a16="http://schemas.microsoft.com/office/drawing/2014/main" id="{EC253448-1F4D-B94A-B1FE-EEEFF920AE39}"/>
              </a:ext>
            </a:extLst>
          </p:cNvPr>
          <p:cNvSpPr>
            <a:spLocks noGrp="1"/>
          </p:cNvSpPr>
          <p:nvPr>
            <p:ph type="body" sz="quarter" idx="18"/>
          </p:nvPr>
        </p:nvSpPr>
        <p:spPr>
          <a:xfrm>
            <a:off x="852318"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tx1"/>
                </a:solidFill>
                <a:latin typeface="Paris2024" panose="02010503030201020103" pitchFamily="2" charset="77"/>
              </a:defRPr>
            </a:lvl1pPr>
          </a:lstStyle>
          <a:p>
            <a:pPr lvl="0"/>
            <a:endParaRPr lang="fr-FR"/>
          </a:p>
        </p:txBody>
      </p:sp>
      <p:sp>
        <p:nvSpPr>
          <p:cNvPr id="15" name="Espace réservé du texte 11">
            <a:extLst>
              <a:ext uri="{FF2B5EF4-FFF2-40B4-BE49-F238E27FC236}">
                <a16:creationId xmlns:a16="http://schemas.microsoft.com/office/drawing/2014/main" id="{7BF3A569-754B-BB42-8975-83D208DC2107}"/>
              </a:ext>
            </a:extLst>
          </p:cNvPr>
          <p:cNvSpPr>
            <a:spLocks noGrp="1"/>
          </p:cNvSpPr>
          <p:nvPr>
            <p:ph type="body" sz="quarter" idx="19"/>
          </p:nvPr>
        </p:nvSpPr>
        <p:spPr>
          <a:xfrm>
            <a:off x="852318"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endParaRPr lang="fr-FR"/>
          </a:p>
        </p:txBody>
      </p:sp>
      <p:sp>
        <p:nvSpPr>
          <p:cNvPr id="16" name="Espace réservé du texte 11">
            <a:extLst>
              <a:ext uri="{FF2B5EF4-FFF2-40B4-BE49-F238E27FC236}">
                <a16:creationId xmlns:a16="http://schemas.microsoft.com/office/drawing/2014/main" id="{B1565B4B-D199-FF4B-BB73-8453168131FF}"/>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endParaRPr lang="fr-FR"/>
          </a:p>
        </p:txBody>
      </p:sp>
      <p:sp>
        <p:nvSpPr>
          <p:cNvPr id="17" name="Espace réservé du texte 11">
            <a:extLst>
              <a:ext uri="{FF2B5EF4-FFF2-40B4-BE49-F238E27FC236}">
                <a16:creationId xmlns:a16="http://schemas.microsoft.com/office/drawing/2014/main" id="{1C61E40D-3A1A-E14C-BC1D-04ACE586FF41}"/>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18" name="Espace réservé du texte 11">
            <a:extLst>
              <a:ext uri="{FF2B5EF4-FFF2-40B4-BE49-F238E27FC236}">
                <a16:creationId xmlns:a16="http://schemas.microsoft.com/office/drawing/2014/main" id="{25A15B77-3466-F24D-9C3D-BC6F8771E566}"/>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Tree>
    <p:extLst>
      <p:ext uri="{BB962C8B-B14F-4D97-AF65-F5344CB8AC3E}">
        <p14:creationId xmlns:p14="http://schemas.microsoft.com/office/powerpoint/2010/main" val="312725243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Notion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object 6">
            <a:extLst>
              <a:ext uri="{FF2B5EF4-FFF2-40B4-BE49-F238E27FC236}">
                <a16:creationId xmlns:a16="http://schemas.microsoft.com/office/drawing/2014/main" id="{FE234B64-05A9-AC4D-9A8F-CF8827A843E2}"/>
              </a:ext>
            </a:extLst>
          </p:cNvPr>
          <p:cNvSpPr/>
          <p:nvPr userDrawn="1"/>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83CC194F-4B71-4344-95E6-44BD4F153D9C}"/>
              </a:ext>
            </a:extLst>
          </p:cNvPr>
          <p:cNvSpPr/>
          <p:nvPr userDrawn="1"/>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38892F7-D8C1-E846-BA24-F4218716F417}"/>
              </a:ext>
            </a:extLst>
          </p:cNvPr>
          <p:cNvSpPr/>
          <p:nvPr userDrawn="1"/>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FDC6357E-F584-6848-9538-632BB3C5BF5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u texte 2">
            <a:extLst>
              <a:ext uri="{FF2B5EF4-FFF2-40B4-BE49-F238E27FC236}">
                <a16:creationId xmlns:a16="http://schemas.microsoft.com/office/drawing/2014/main" id="{0DB7AE4E-1FF4-734C-90F2-829CBA7DF3E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3" name="Espace réservé du texte 2">
            <a:extLst>
              <a:ext uri="{FF2B5EF4-FFF2-40B4-BE49-F238E27FC236}">
                <a16:creationId xmlns:a16="http://schemas.microsoft.com/office/drawing/2014/main" id="{48BC7140-8B28-6248-B2DD-83514E11D042}"/>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4DF374EA-4A8E-734D-8122-10574F4E1649}"/>
              </a:ext>
            </a:extLst>
          </p:cNvPr>
          <p:cNvSpPr>
            <a:spLocks noGrp="1"/>
          </p:cNvSpPr>
          <p:nvPr>
            <p:ph type="title" hasCustomPrompt="1"/>
          </p:nvPr>
        </p:nvSpPr>
        <p:spPr>
          <a:xfrm>
            <a:off x="352637" y="325067"/>
            <a:ext cx="11486723" cy="477465"/>
          </a:xfrm>
        </p:spPr>
        <p:txBody>
          <a:bodyPr/>
          <a:lstStyle/>
          <a:p>
            <a:r>
              <a:rPr lang="fr-FR"/>
              <a:t>titre</a:t>
            </a:r>
          </a:p>
        </p:txBody>
      </p:sp>
      <p:sp>
        <p:nvSpPr>
          <p:cNvPr id="17" name="Espace réservé du texte 3">
            <a:extLst>
              <a:ext uri="{FF2B5EF4-FFF2-40B4-BE49-F238E27FC236}">
                <a16:creationId xmlns:a16="http://schemas.microsoft.com/office/drawing/2014/main" id="{09C15495-D02C-6C4F-88CF-CC04309C7F9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98181860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Notions clés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5AB82C72-4658-FF4F-948F-58F616C012E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CB337BB5-D579-2A49-9FA8-7A197DB1343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D40D8757-0A6F-A84E-8408-00742359A2D0}"/>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B51C418C-CEAA-F347-A9B2-FFD292A51714}"/>
              </a:ext>
            </a:extLst>
          </p:cNvPr>
          <p:cNvSpPr>
            <a:spLocks noGrp="1"/>
          </p:cNvSpPr>
          <p:nvPr>
            <p:ph type="title" hasCustomPrompt="1"/>
          </p:nvPr>
        </p:nvSpPr>
        <p:spPr>
          <a:xfrm>
            <a:off x="352637" y="325067"/>
            <a:ext cx="11486723" cy="477465"/>
          </a:xfrm>
        </p:spPr>
        <p:txBody>
          <a:bodyPr/>
          <a:lstStyle/>
          <a:p>
            <a:r>
              <a:rPr lang="fr-FR"/>
              <a:t>titre</a:t>
            </a:r>
          </a:p>
        </p:txBody>
      </p:sp>
      <p:sp>
        <p:nvSpPr>
          <p:cNvPr id="16" name="Espace réservé du texte 3">
            <a:extLst>
              <a:ext uri="{FF2B5EF4-FFF2-40B4-BE49-F238E27FC236}">
                <a16:creationId xmlns:a16="http://schemas.microsoft.com/office/drawing/2014/main" id="{3BD4B21D-C541-7146-97E8-943060D9C4F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48422304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Notion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object 6">
            <a:extLst>
              <a:ext uri="{FF2B5EF4-FFF2-40B4-BE49-F238E27FC236}">
                <a16:creationId xmlns:a16="http://schemas.microsoft.com/office/drawing/2014/main" id="{FE234B64-05A9-AC4D-9A8F-CF8827A843E2}"/>
              </a:ext>
            </a:extLst>
          </p:cNvPr>
          <p:cNvSpPr/>
          <p:nvPr userDrawn="1"/>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solidFill>
                <a:schemeClr val="bg1"/>
              </a:solidFill>
            </a:endParaRPr>
          </a:p>
        </p:txBody>
      </p:sp>
      <p:sp>
        <p:nvSpPr>
          <p:cNvPr id="6" name="object 7">
            <a:extLst>
              <a:ext uri="{FF2B5EF4-FFF2-40B4-BE49-F238E27FC236}">
                <a16:creationId xmlns:a16="http://schemas.microsoft.com/office/drawing/2014/main" id="{83CC194F-4B71-4344-95E6-44BD4F153D9C}"/>
              </a:ext>
            </a:extLst>
          </p:cNvPr>
          <p:cNvSpPr/>
          <p:nvPr userDrawn="1"/>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solidFill>
                <a:schemeClr val="bg1"/>
              </a:solidFill>
            </a:endParaRPr>
          </a:p>
        </p:txBody>
      </p:sp>
      <p:sp>
        <p:nvSpPr>
          <p:cNvPr id="7" name="object 5">
            <a:extLst>
              <a:ext uri="{FF2B5EF4-FFF2-40B4-BE49-F238E27FC236}">
                <a16:creationId xmlns:a16="http://schemas.microsoft.com/office/drawing/2014/main" id="{038892F7-D8C1-E846-BA24-F4218716F417}"/>
              </a:ext>
            </a:extLst>
          </p:cNvPr>
          <p:cNvSpPr/>
          <p:nvPr userDrawn="1"/>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1"/>
            </a:solidFill>
          </a:ln>
        </p:spPr>
        <p:txBody>
          <a:bodyPr wrap="square" lIns="0" tIns="0" rIns="0" bIns="0" rtlCol="0"/>
          <a:lstStyle/>
          <a:p>
            <a:endParaRPr sz="2340">
              <a:solidFill>
                <a:schemeClr val="bg1"/>
              </a:solidFill>
            </a:endParaRP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Espace réservé du texte 2">
            <a:extLst>
              <a:ext uri="{FF2B5EF4-FFF2-40B4-BE49-F238E27FC236}">
                <a16:creationId xmlns:a16="http://schemas.microsoft.com/office/drawing/2014/main" id="{2C199FD5-6660-C14D-B7A8-A579A7F9D253}"/>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7" name="Espace réservé du texte 2">
            <a:extLst>
              <a:ext uri="{FF2B5EF4-FFF2-40B4-BE49-F238E27FC236}">
                <a16:creationId xmlns:a16="http://schemas.microsoft.com/office/drawing/2014/main" id="{3AAA272E-B34D-3743-B0DD-2C032FAE2E1F}"/>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8" name="Espace réservé du texte 2">
            <a:extLst>
              <a:ext uri="{FF2B5EF4-FFF2-40B4-BE49-F238E27FC236}">
                <a16:creationId xmlns:a16="http://schemas.microsoft.com/office/drawing/2014/main" id="{12CDA467-BD0F-B544-9682-CC56CFFD197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9" name="Titre 1">
            <a:extLst>
              <a:ext uri="{FF2B5EF4-FFF2-40B4-BE49-F238E27FC236}">
                <a16:creationId xmlns:a16="http://schemas.microsoft.com/office/drawing/2014/main" id="{4B4D7E63-DDB7-094A-B923-4D790A6D0466}"/>
              </a:ext>
            </a:extLst>
          </p:cNvPr>
          <p:cNvSpPr>
            <a:spLocks noGrp="1"/>
          </p:cNvSpPr>
          <p:nvPr>
            <p:ph type="title" hasCustomPrompt="1"/>
          </p:nvPr>
        </p:nvSpPr>
        <p:spPr>
          <a:xfrm>
            <a:off x="352637" y="325067"/>
            <a:ext cx="11486723" cy="477465"/>
          </a:xfrm>
        </p:spPr>
        <p:txBody>
          <a:bodyPr/>
          <a:lstStyle>
            <a:lvl1pPr>
              <a:defRPr sz="3600">
                <a:solidFill>
                  <a:schemeClr val="bg1"/>
                </a:solidFill>
              </a:defRPr>
            </a:lvl1pPr>
          </a:lstStyle>
          <a:p>
            <a:r>
              <a:rPr lang="fr-FR"/>
              <a:t>titre</a:t>
            </a:r>
          </a:p>
        </p:txBody>
      </p:sp>
      <p:sp>
        <p:nvSpPr>
          <p:cNvPr id="20" name="Espace réservé du texte 3">
            <a:extLst>
              <a:ext uri="{FF2B5EF4-FFF2-40B4-BE49-F238E27FC236}">
                <a16:creationId xmlns:a16="http://schemas.microsoft.com/office/drawing/2014/main" id="{FFF7FF4C-1C0A-3846-B50E-2064560E23B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2882274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Notions clés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F4A2E4F5-D805-F74C-B35F-31BA5BD757E8}"/>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BB447F98-0CC3-044A-BC19-8925EEC81A8C}"/>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EE6BCF29-C5DB-0F45-A32D-DF40B58889D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E78F5946-DBD6-9941-9432-CCB34C4B9FF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6" name="Espace réservé du texte 3">
            <a:extLst>
              <a:ext uri="{FF2B5EF4-FFF2-40B4-BE49-F238E27FC236}">
                <a16:creationId xmlns:a16="http://schemas.microsoft.com/office/drawing/2014/main" id="{C2D9B153-33D2-5344-A90E-3074B72C7FF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04388965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Notion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5CD04ED-42FC-6647-BE3A-BA0173E3DA7F}"/>
              </a:ext>
            </a:extLst>
          </p:cNvPr>
          <p:cNvSpPr>
            <a:spLocks noGrp="1"/>
          </p:cNvSpPr>
          <p:nvPr>
            <p:ph type="ftr" sz="quarter" idx="10"/>
          </p:nvPr>
        </p:nvSpPr>
        <p:spPr/>
        <p:txBody>
          <a:bodyPr/>
          <a:lstStyle/>
          <a:p>
            <a:r>
              <a:rPr lang="fr-FR"/>
              <a:t>JEUX OLYMPIQUES ET PARALYMPIQUES DE PARIS 2024 | Date</a:t>
            </a:r>
          </a:p>
        </p:txBody>
      </p:sp>
      <p:sp>
        <p:nvSpPr>
          <p:cNvPr id="5" name="Espace réservé du texte 12">
            <a:extLst>
              <a:ext uri="{FF2B5EF4-FFF2-40B4-BE49-F238E27FC236}">
                <a16:creationId xmlns:a16="http://schemas.microsoft.com/office/drawing/2014/main" id="{EF9B98A7-A0FF-534A-94D8-53A6C90F9724}"/>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6" name="Espace réservé du texte 11">
            <a:extLst>
              <a:ext uri="{FF2B5EF4-FFF2-40B4-BE49-F238E27FC236}">
                <a16:creationId xmlns:a16="http://schemas.microsoft.com/office/drawing/2014/main" id="{84B911B4-7214-9145-9EC8-038DAC093EDC}"/>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7" name="Espace réservé du texte 12">
            <a:extLst>
              <a:ext uri="{FF2B5EF4-FFF2-40B4-BE49-F238E27FC236}">
                <a16:creationId xmlns:a16="http://schemas.microsoft.com/office/drawing/2014/main" id="{FBA9AD17-AD04-2841-9254-2BCB41859A07}"/>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D625898D-2B64-3041-8631-B50ABE81F0F3}"/>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90F44EA3-A88A-5443-B8BD-360BE6EBEAA9}"/>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643640AE-B50A-D84F-8071-7E914B692CE6}"/>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034EEB98-CCC9-1E47-8271-D8073B8E39F8}"/>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AC93D639-87E8-F847-A3F5-49FCFF046E54}"/>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3" name="Espace réservé du texte 11">
            <a:extLst>
              <a:ext uri="{FF2B5EF4-FFF2-40B4-BE49-F238E27FC236}">
                <a16:creationId xmlns:a16="http://schemas.microsoft.com/office/drawing/2014/main" id="{48692D16-88D2-F049-BE0C-C1CC6D2E84D1}"/>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4" name="Espace réservé du texte 12">
            <a:extLst>
              <a:ext uri="{FF2B5EF4-FFF2-40B4-BE49-F238E27FC236}">
                <a16:creationId xmlns:a16="http://schemas.microsoft.com/office/drawing/2014/main" id="{CD56ACA8-120C-974F-9C9D-6211EC6CE94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39FC0E49-5E1F-7E4E-AE34-6BE66BEE1C00}"/>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6DFF4E24-EFAF-1E46-8AE0-627605494E8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4222D74F-667D-9245-84C8-1DB18AEC10B7}"/>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E53E7F36-0E73-FF4D-AD1D-87006AA53C6F}"/>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e la date 14">
            <a:extLst>
              <a:ext uri="{FF2B5EF4-FFF2-40B4-BE49-F238E27FC236}">
                <a16:creationId xmlns:a16="http://schemas.microsoft.com/office/drawing/2014/main" id="{5FD176DE-7722-7C45-AA45-1CD56F572024}"/>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numéro de diapositive 3">
            <a:extLst>
              <a:ext uri="{FF2B5EF4-FFF2-40B4-BE49-F238E27FC236}">
                <a16:creationId xmlns:a16="http://schemas.microsoft.com/office/drawing/2014/main" id="{39DB9870-A64C-3343-9F50-3A2B3A4E001B}"/>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22" name="Titre 1">
            <a:extLst>
              <a:ext uri="{FF2B5EF4-FFF2-40B4-BE49-F238E27FC236}">
                <a16:creationId xmlns:a16="http://schemas.microsoft.com/office/drawing/2014/main" id="{5D7B38D2-D826-7B42-BCD3-2BFB0856049F}"/>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BA996231-96D9-ED4E-BC49-7493F846586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7978395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Notions clés_6">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37002631-C20E-7743-8ADB-A39782D491C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7" name="Espace réservé du texte 12">
            <a:extLst>
              <a:ext uri="{FF2B5EF4-FFF2-40B4-BE49-F238E27FC236}">
                <a16:creationId xmlns:a16="http://schemas.microsoft.com/office/drawing/2014/main" id="{BAF4465F-3881-2A49-8C1B-25E29A5537CC}"/>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8" name="Espace réservé du texte 11">
            <a:extLst>
              <a:ext uri="{FF2B5EF4-FFF2-40B4-BE49-F238E27FC236}">
                <a16:creationId xmlns:a16="http://schemas.microsoft.com/office/drawing/2014/main" id="{46D5C269-49C0-484C-9F9D-F7F73503584B}"/>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63B8FD16-08EC-EE46-915D-252E930A6259}"/>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2B4978BC-C530-5D48-83E9-3F14C0A08098}"/>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FE93FF66-3BC2-5B47-9352-65B1509A5AE8}"/>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2B2C03A2-0227-C544-8E03-0507CF18AA09}"/>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3" name="Espace réservé du texte 12">
            <a:extLst>
              <a:ext uri="{FF2B5EF4-FFF2-40B4-BE49-F238E27FC236}">
                <a16:creationId xmlns:a16="http://schemas.microsoft.com/office/drawing/2014/main" id="{D6D299B6-3DD9-7246-BDEF-7E95E5BEBBEA}"/>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EEE0B813-6CD7-A146-B642-52A309540592}"/>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5" name="Espace réservé du texte 11">
            <a:extLst>
              <a:ext uri="{FF2B5EF4-FFF2-40B4-BE49-F238E27FC236}">
                <a16:creationId xmlns:a16="http://schemas.microsoft.com/office/drawing/2014/main" id="{055D4DA1-6EED-3B4B-ACD3-DFB2507175C9}"/>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7FBE648D-D135-D64A-9CE9-8010C2649F0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E89906FB-1DAC-094F-8B6D-F6EFBDA9A70C}"/>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649188C7-42A3-494E-9A1B-29599C01F7E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u texte 11">
            <a:extLst>
              <a:ext uri="{FF2B5EF4-FFF2-40B4-BE49-F238E27FC236}">
                <a16:creationId xmlns:a16="http://schemas.microsoft.com/office/drawing/2014/main" id="{7CBE7C38-1610-DF4C-B3F0-C8E6642EAC81}"/>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2">
            <a:extLst>
              <a:ext uri="{FF2B5EF4-FFF2-40B4-BE49-F238E27FC236}">
                <a16:creationId xmlns:a16="http://schemas.microsoft.com/office/drawing/2014/main" id="{81982C9E-89E6-0C41-8DAB-65B28D12CAC4}"/>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21" name="Espace réservé de la date 14">
            <a:extLst>
              <a:ext uri="{FF2B5EF4-FFF2-40B4-BE49-F238E27FC236}">
                <a16:creationId xmlns:a16="http://schemas.microsoft.com/office/drawing/2014/main" id="{4A3FF0F9-AB70-CD4E-A8F6-05F2EC69B543}"/>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22" name="Espace réservé du numéro de diapositive 3">
            <a:extLst>
              <a:ext uri="{FF2B5EF4-FFF2-40B4-BE49-F238E27FC236}">
                <a16:creationId xmlns:a16="http://schemas.microsoft.com/office/drawing/2014/main" id="{110A605F-3A30-2242-ADC2-1E9ECCB32B7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24" name="Titre 1">
            <a:extLst>
              <a:ext uri="{FF2B5EF4-FFF2-40B4-BE49-F238E27FC236}">
                <a16:creationId xmlns:a16="http://schemas.microsoft.com/office/drawing/2014/main" id="{0EA7A21A-9EA1-8149-BFEE-6C90AA5A610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5" name="Espace réservé du texte 3">
            <a:extLst>
              <a:ext uri="{FF2B5EF4-FFF2-40B4-BE49-F238E27FC236}">
                <a16:creationId xmlns:a16="http://schemas.microsoft.com/office/drawing/2014/main" id="{645C00AC-2487-EE42-A303-EDB123C6F917}"/>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85591419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Graphique_1">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9" name="Espace réservé du graphique 8">
            <a:extLst>
              <a:ext uri="{FF2B5EF4-FFF2-40B4-BE49-F238E27FC236}">
                <a16:creationId xmlns:a16="http://schemas.microsoft.com/office/drawing/2014/main" id="{6790A51F-1625-2046-A504-BCC0BF7BA470}"/>
              </a:ext>
            </a:extLst>
          </p:cNvPr>
          <p:cNvSpPr>
            <a:spLocks noGrp="1"/>
          </p:cNvSpPr>
          <p:nvPr>
            <p:ph type="chart" sz="quarter" idx="14"/>
          </p:nvPr>
        </p:nvSpPr>
        <p:spPr>
          <a:xfrm>
            <a:off x="4339157" y="1873915"/>
            <a:ext cx="7164615" cy="4038600"/>
          </a:xfrm>
          <a:prstGeom prst="rect">
            <a:avLst/>
          </a:prstGeom>
        </p:spPr>
        <p:txBody>
          <a:bodyPr>
            <a:noAutofit/>
          </a:bodyPr>
          <a:lstStyle>
            <a:lvl1pPr algn="ctr">
              <a:defRPr sz="600"/>
            </a:lvl1pPr>
          </a:lstStyle>
          <a:p>
            <a:endParaRPr lang="fr-FR"/>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1" name="Espace réservé du texte 12">
            <a:extLst>
              <a:ext uri="{FF2B5EF4-FFF2-40B4-BE49-F238E27FC236}">
                <a16:creationId xmlns:a16="http://schemas.microsoft.com/office/drawing/2014/main" id="{A6009653-8FD8-7849-A890-F5A1CD3C885B}"/>
              </a:ext>
            </a:extLst>
          </p:cNvPr>
          <p:cNvSpPr>
            <a:spLocks noGrp="1"/>
          </p:cNvSpPr>
          <p:nvPr>
            <p:ph type="body" sz="quarter" idx="35"/>
          </p:nvPr>
        </p:nvSpPr>
        <p:spPr>
          <a:xfrm>
            <a:off x="681084" y="1865747"/>
            <a:ext cx="3365717" cy="910249"/>
          </a:xfrm>
          <a:prstGeom prst="rect">
            <a:avLst/>
          </a:prstGeom>
        </p:spPr>
        <p:txBody>
          <a:bodyPr anchor="b" anchorCtr="0">
            <a:noAutofit/>
          </a:bodyPr>
          <a:lstStyle>
            <a:lvl1pPr marL="7938" indent="0">
              <a:lnSpc>
                <a:spcPct val="80000"/>
              </a:lnSpc>
              <a:spcAft>
                <a:spcPts val="0"/>
              </a:spcAft>
              <a:tabLst/>
              <a:defRPr lang="fr-FR" sz="2400" b="1" i="0" cap="all" baseline="0" dirty="0">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2" name="Espace réservé du texte 3">
            <a:extLst>
              <a:ext uri="{FF2B5EF4-FFF2-40B4-BE49-F238E27FC236}">
                <a16:creationId xmlns:a16="http://schemas.microsoft.com/office/drawing/2014/main" id="{EC9FB065-81C4-0C4C-9403-759024378E47}"/>
              </a:ext>
            </a:extLst>
          </p:cNvPr>
          <p:cNvSpPr>
            <a:spLocks noGrp="1"/>
          </p:cNvSpPr>
          <p:nvPr>
            <p:ph type="body" sz="quarter" idx="31"/>
          </p:nvPr>
        </p:nvSpPr>
        <p:spPr>
          <a:xfrm>
            <a:off x="688228" y="2784164"/>
            <a:ext cx="3365717" cy="3128351"/>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0" name="Titre 1">
            <a:extLst>
              <a:ext uri="{FF2B5EF4-FFF2-40B4-BE49-F238E27FC236}">
                <a16:creationId xmlns:a16="http://schemas.microsoft.com/office/drawing/2014/main" id="{5CB3C5B4-0568-0D44-AA94-38B521D6F78C}"/>
              </a:ext>
            </a:extLst>
          </p:cNvPr>
          <p:cNvSpPr>
            <a:spLocks noGrp="1"/>
          </p:cNvSpPr>
          <p:nvPr>
            <p:ph type="title" hasCustomPrompt="1"/>
          </p:nvPr>
        </p:nvSpPr>
        <p:spPr>
          <a:xfrm>
            <a:off x="352637" y="325067"/>
            <a:ext cx="11486723" cy="477465"/>
          </a:xfrm>
        </p:spPr>
        <p:txBody>
          <a:bodyPr/>
          <a:lstStyle/>
          <a:p>
            <a:r>
              <a:rPr lang="fr-FR"/>
              <a:t>titre</a:t>
            </a:r>
          </a:p>
        </p:txBody>
      </p:sp>
      <p:sp>
        <p:nvSpPr>
          <p:cNvPr id="11" name="Espace réservé du texte 3">
            <a:extLst>
              <a:ext uri="{FF2B5EF4-FFF2-40B4-BE49-F238E27FC236}">
                <a16:creationId xmlns:a16="http://schemas.microsoft.com/office/drawing/2014/main" id="{5552354E-41D6-834A-B439-6C8E550D321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93696089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Graphique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graphique 8">
            <a:extLst>
              <a:ext uri="{FF2B5EF4-FFF2-40B4-BE49-F238E27FC236}">
                <a16:creationId xmlns:a16="http://schemas.microsoft.com/office/drawing/2014/main" id="{A07092C3-E769-3D46-A1ED-939CDB306926}"/>
              </a:ext>
            </a:extLst>
          </p:cNvPr>
          <p:cNvSpPr>
            <a:spLocks noGrp="1"/>
          </p:cNvSpPr>
          <p:nvPr>
            <p:ph type="chart" sz="quarter" idx="14"/>
          </p:nvPr>
        </p:nvSpPr>
        <p:spPr>
          <a:xfrm>
            <a:off x="688835" y="2073432"/>
            <a:ext cx="4026367" cy="3420000"/>
          </a:xfrm>
          <a:prstGeom prst="rect">
            <a:avLst/>
          </a:prstGeom>
        </p:spPr>
        <p:txBody>
          <a:bodyPr>
            <a:noAutofit/>
          </a:bodyPr>
          <a:lstStyle>
            <a:lvl1pPr algn="ctr">
              <a:defRPr sz="600"/>
            </a:lvl1pPr>
          </a:lstStyle>
          <a:p>
            <a:endParaRPr lang="fr-FR"/>
          </a:p>
        </p:txBody>
      </p:sp>
      <p:sp>
        <p:nvSpPr>
          <p:cNvPr id="12" name="Espace réservé du texte 16">
            <a:extLst>
              <a:ext uri="{FF2B5EF4-FFF2-40B4-BE49-F238E27FC236}">
                <a16:creationId xmlns:a16="http://schemas.microsoft.com/office/drawing/2014/main" id="{3D808190-374E-7D47-BB5B-CA6B14A4529E}"/>
              </a:ext>
            </a:extLst>
          </p:cNvPr>
          <p:cNvSpPr>
            <a:spLocks noGrp="1"/>
          </p:cNvSpPr>
          <p:nvPr>
            <p:ph type="body" sz="quarter" idx="15" hasCustomPrompt="1"/>
          </p:nvPr>
        </p:nvSpPr>
        <p:spPr>
          <a:xfrm>
            <a:off x="5423240" y="2352015"/>
            <a:ext cx="1790816"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3" name="Espace réservé du texte 16">
            <a:extLst>
              <a:ext uri="{FF2B5EF4-FFF2-40B4-BE49-F238E27FC236}">
                <a16:creationId xmlns:a16="http://schemas.microsoft.com/office/drawing/2014/main" id="{D25C993C-D90D-4645-B78E-1390A9E6DE22}"/>
              </a:ext>
            </a:extLst>
          </p:cNvPr>
          <p:cNvSpPr>
            <a:spLocks noGrp="1"/>
          </p:cNvSpPr>
          <p:nvPr>
            <p:ph type="body" sz="quarter" idx="16" hasCustomPrompt="1"/>
          </p:nvPr>
        </p:nvSpPr>
        <p:spPr>
          <a:xfrm>
            <a:off x="7449830" y="2352015"/>
            <a:ext cx="1787905"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4" name="Espace réservé du texte 16">
            <a:extLst>
              <a:ext uri="{FF2B5EF4-FFF2-40B4-BE49-F238E27FC236}">
                <a16:creationId xmlns:a16="http://schemas.microsoft.com/office/drawing/2014/main" id="{F7C76201-D434-C447-A608-340B975602C7}"/>
              </a:ext>
            </a:extLst>
          </p:cNvPr>
          <p:cNvSpPr>
            <a:spLocks noGrp="1"/>
          </p:cNvSpPr>
          <p:nvPr>
            <p:ph type="body" sz="quarter" idx="17" hasCustomPrompt="1"/>
          </p:nvPr>
        </p:nvSpPr>
        <p:spPr>
          <a:xfrm>
            <a:off x="9489062" y="2352015"/>
            <a:ext cx="1790842"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5" name="Espace réservé du texte 3">
            <a:extLst>
              <a:ext uri="{FF2B5EF4-FFF2-40B4-BE49-F238E27FC236}">
                <a16:creationId xmlns:a16="http://schemas.microsoft.com/office/drawing/2014/main" id="{2E4E0281-8B23-094D-A53A-74F69CDA02CF}"/>
              </a:ext>
            </a:extLst>
          </p:cNvPr>
          <p:cNvSpPr>
            <a:spLocks noGrp="1"/>
          </p:cNvSpPr>
          <p:nvPr>
            <p:ph type="body" sz="quarter" idx="31"/>
          </p:nvPr>
        </p:nvSpPr>
        <p:spPr>
          <a:xfrm>
            <a:off x="5423241" y="3929257"/>
            <a:ext cx="1790816"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DADC66D-EA1A-6649-9178-A801B1FCDF5E}"/>
              </a:ext>
            </a:extLst>
          </p:cNvPr>
          <p:cNvSpPr>
            <a:spLocks noGrp="1"/>
          </p:cNvSpPr>
          <p:nvPr>
            <p:ph type="body" sz="quarter" idx="32"/>
          </p:nvPr>
        </p:nvSpPr>
        <p:spPr>
          <a:xfrm>
            <a:off x="7446918"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C363C2B0-DF05-4B4C-B458-C214C1FA8B4E}"/>
              </a:ext>
            </a:extLst>
          </p:cNvPr>
          <p:cNvSpPr>
            <a:spLocks noGrp="1"/>
          </p:cNvSpPr>
          <p:nvPr>
            <p:ph type="body" sz="quarter" idx="33"/>
          </p:nvPr>
        </p:nvSpPr>
        <p:spPr>
          <a:xfrm>
            <a:off x="9489087"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9" name="Titre 1">
            <a:extLst>
              <a:ext uri="{FF2B5EF4-FFF2-40B4-BE49-F238E27FC236}">
                <a16:creationId xmlns:a16="http://schemas.microsoft.com/office/drawing/2014/main" id="{1B43CE48-A50B-9649-A8A9-FB95C4E86C75}"/>
              </a:ext>
            </a:extLst>
          </p:cNvPr>
          <p:cNvSpPr>
            <a:spLocks noGrp="1"/>
          </p:cNvSpPr>
          <p:nvPr>
            <p:ph type="title" hasCustomPrompt="1"/>
          </p:nvPr>
        </p:nvSpPr>
        <p:spPr>
          <a:xfrm>
            <a:off x="352637" y="325067"/>
            <a:ext cx="11486723" cy="477465"/>
          </a:xfrm>
        </p:spPr>
        <p:txBody>
          <a:bodyPr/>
          <a:lstStyle/>
          <a:p>
            <a:r>
              <a:rPr lang="fr-FR"/>
              <a:t>titre</a:t>
            </a:r>
          </a:p>
        </p:txBody>
      </p:sp>
      <p:sp>
        <p:nvSpPr>
          <p:cNvPr id="21" name="Espace réservé du texte 3">
            <a:extLst>
              <a:ext uri="{FF2B5EF4-FFF2-40B4-BE49-F238E27FC236}">
                <a16:creationId xmlns:a16="http://schemas.microsoft.com/office/drawing/2014/main" id="{F26B50DC-7E1A-614B-B718-31EA11A0839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83929448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Chiffre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0D5CEC6-E390-1C4C-8709-B09A58314996}"/>
              </a:ext>
            </a:extLst>
          </p:cNvPr>
          <p:cNvSpPr>
            <a:spLocks noGrp="1"/>
          </p:cNvSpPr>
          <p:nvPr>
            <p:ph type="ftr" sz="quarter" idx="10"/>
          </p:nvPr>
        </p:nvSpPr>
        <p:spPr/>
        <p:txBody>
          <a:bodyPr/>
          <a:lstStyle/>
          <a:p>
            <a:r>
              <a:rPr lang="fr-FR"/>
              <a:t>JEUX OLYMPIQUES ET PARALYMPIQUES DE PARIS 2024 | Date</a:t>
            </a:r>
          </a:p>
        </p:txBody>
      </p:sp>
      <p:sp>
        <p:nvSpPr>
          <p:cNvPr id="5" name="object 6">
            <a:extLst>
              <a:ext uri="{FF2B5EF4-FFF2-40B4-BE49-F238E27FC236}">
                <a16:creationId xmlns:a16="http://schemas.microsoft.com/office/drawing/2014/main" id="{6085BE14-8176-C449-B852-502E319D9401}"/>
              </a:ext>
            </a:extLst>
          </p:cNvPr>
          <p:cNvSpPr/>
          <p:nvPr userDrawn="1"/>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1D6F366F-DF8A-254B-9D9F-59C5AD8F8D3F}"/>
              </a:ext>
            </a:extLst>
          </p:cNvPr>
          <p:cNvSpPr/>
          <p:nvPr userDrawn="1"/>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65E7497-8C1E-C947-8ECD-55ED51333836}"/>
              </a:ext>
            </a:extLst>
          </p:cNvPr>
          <p:cNvSpPr/>
          <p:nvPr userDrawn="1"/>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35BC393E-AA49-C748-997F-99656A7E19B2}"/>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2">
            <a:extLst>
              <a:ext uri="{FF2B5EF4-FFF2-40B4-BE49-F238E27FC236}">
                <a16:creationId xmlns:a16="http://schemas.microsoft.com/office/drawing/2014/main" id="{8B9C3980-FD84-BF45-A81B-4DA1AC8282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C722B999-CC7E-7446-A0B2-EA741C5AE0EC}"/>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e la date 14">
            <a:extLst>
              <a:ext uri="{FF2B5EF4-FFF2-40B4-BE49-F238E27FC236}">
                <a16:creationId xmlns:a16="http://schemas.microsoft.com/office/drawing/2014/main" id="{D7850F43-9E79-2342-9E4A-9424D426C834}"/>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4">
            <a:extLst>
              <a:ext uri="{FF2B5EF4-FFF2-40B4-BE49-F238E27FC236}">
                <a16:creationId xmlns:a16="http://schemas.microsoft.com/office/drawing/2014/main" id="{C25DF5BC-42D3-5E40-B8DE-DCCC6D21D6F9}"/>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411B9B5F-DD5C-AA4F-A3AC-F6CD0C43DC00}"/>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BE1FC2CD-35F1-6C4A-A7BC-C4A0D0A99868}"/>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Espace réservé du numéro de diapositive 3">
            <a:extLst>
              <a:ext uri="{FF2B5EF4-FFF2-40B4-BE49-F238E27FC236}">
                <a16:creationId xmlns:a16="http://schemas.microsoft.com/office/drawing/2014/main" id="{068B09A8-DE92-4F49-A183-79D0494E9CC6}"/>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7" name="Titre 1">
            <a:extLst>
              <a:ext uri="{FF2B5EF4-FFF2-40B4-BE49-F238E27FC236}">
                <a16:creationId xmlns:a16="http://schemas.microsoft.com/office/drawing/2014/main" id="{EC7DDED2-ADA2-AD45-B896-73525B322126}"/>
              </a:ext>
            </a:extLst>
          </p:cNvPr>
          <p:cNvSpPr>
            <a:spLocks noGrp="1"/>
          </p:cNvSpPr>
          <p:nvPr>
            <p:ph type="title" hasCustomPrompt="1"/>
          </p:nvPr>
        </p:nvSpPr>
        <p:spPr>
          <a:xfrm>
            <a:off x="352637" y="325067"/>
            <a:ext cx="11486723" cy="477465"/>
          </a:xfrm>
        </p:spPr>
        <p:txBody>
          <a:bodyPr/>
          <a:lstStyle/>
          <a:p>
            <a:r>
              <a:rPr lang="fr-FR"/>
              <a:t>titre</a:t>
            </a:r>
          </a:p>
        </p:txBody>
      </p:sp>
      <p:sp>
        <p:nvSpPr>
          <p:cNvPr id="18" name="Espace réservé du texte 3">
            <a:extLst>
              <a:ext uri="{FF2B5EF4-FFF2-40B4-BE49-F238E27FC236}">
                <a16:creationId xmlns:a16="http://schemas.microsoft.com/office/drawing/2014/main" id="{2DE6086C-9E9C-F747-A44B-0E1AE4BC7A1E}"/>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2895285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ontenu texte 2">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24273D68-7870-192C-792E-8FB1CD2A9DBE}"/>
              </a:ext>
            </a:extLst>
          </p:cNvPr>
          <p:cNvSpPr>
            <a:spLocks noGrp="1"/>
          </p:cNvSpPr>
          <p:nvPr>
            <p:ph type="body" sz="quarter" idx="41"/>
          </p:nvPr>
        </p:nvSpPr>
        <p:spPr>
          <a:xfrm>
            <a:off x="629763"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1" name="Espace réservé du texte 12">
            <a:extLst>
              <a:ext uri="{FF2B5EF4-FFF2-40B4-BE49-F238E27FC236}">
                <a16:creationId xmlns:a16="http://schemas.microsoft.com/office/drawing/2014/main" id="{565F5BEF-3BC5-3BFF-1780-C78898587BF4}"/>
              </a:ext>
            </a:extLst>
          </p:cNvPr>
          <p:cNvSpPr>
            <a:spLocks noGrp="1"/>
          </p:cNvSpPr>
          <p:nvPr>
            <p:ph type="body" sz="quarter" idx="42"/>
          </p:nvPr>
        </p:nvSpPr>
        <p:spPr>
          <a:xfrm>
            <a:off x="629764"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1" name="Espace réservé du texte 3">
            <a:extLst>
              <a:ext uri="{FF2B5EF4-FFF2-40B4-BE49-F238E27FC236}">
                <a16:creationId xmlns:a16="http://schemas.microsoft.com/office/drawing/2014/main" id="{8D312648-C61D-4703-E321-AE8B4477824E}"/>
              </a:ext>
            </a:extLst>
          </p:cNvPr>
          <p:cNvSpPr>
            <a:spLocks noGrp="1"/>
          </p:cNvSpPr>
          <p:nvPr>
            <p:ph type="body" sz="quarter" idx="43"/>
          </p:nvPr>
        </p:nvSpPr>
        <p:spPr>
          <a:xfrm>
            <a:off x="3443421"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3" name="Espace réservé du texte 12">
            <a:extLst>
              <a:ext uri="{FF2B5EF4-FFF2-40B4-BE49-F238E27FC236}">
                <a16:creationId xmlns:a16="http://schemas.microsoft.com/office/drawing/2014/main" id="{E577C0D8-4320-C160-62DB-6A7DE73DC7B2}"/>
              </a:ext>
            </a:extLst>
          </p:cNvPr>
          <p:cNvSpPr>
            <a:spLocks noGrp="1"/>
          </p:cNvSpPr>
          <p:nvPr>
            <p:ph type="body" sz="quarter" idx="44"/>
          </p:nvPr>
        </p:nvSpPr>
        <p:spPr>
          <a:xfrm>
            <a:off x="3443420"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4" name="Espace réservé du texte 3">
            <a:extLst>
              <a:ext uri="{FF2B5EF4-FFF2-40B4-BE49-F238E27FC236}">
                <a16:creationId xmlns:a16="http://schemas.microsoft.com/office/drawing/2014/main" id="{47877851-3CB0-4A85-7F0F-0AF94685F8A8}"/>
              </a:ext>
            </a:extLst>
          </p:cNvPr>
          <p:cNvSpPr>
            <a:spLocks noGrp="1"/>
          </p:cNvSpPr>
          <p:nvPr>
            <p:ph type="body" sz="quarter" idx="45"/>
          </p:nvPr>
        </p:nvSpPr>
        <p:spPr>
          <a:xfrm>
            <a:off x="6328042"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5" name="Espace réservé du texte 12">
            <a:extLst>
              <a:ext uri="{FF2B5EF4-FFF2-40B4-BE49-F238E27FC236}">
                <a16:creationId xmlns:a16="http://schemas.microsoft.com/office/drawing/2014/main" id="{D6D0A9E3-81B9-F622-DA4C-535146ACC1A0}"/>
              </a:ext>
            </a:extLst>
          </p:cNvPr>
          <p:cNvSpPr>
            <a:spLocks noGrp="1"/>
          </p:cNvSpPr>
          <p:nvPr>
            <p:ph type="body" sz="quarter" idx="46"/>
          </p:nvPr>
        </p:nvSpPr>
        <p:spPr>
          <a:xfrm>
            <a:off x="6328041"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3">
            <a:extLst>
              <a:ext uri="{FF2B5EF4-FFF2-40B4-BE49-F238E27FC236}">
                <a16:creationId xmlns:a16="http://schemas.microsoft.com/office/drawing/2014/main" id="{D90AA099-8B2F-AED6-14FD-4176177D0481}"/>
              </a:ext>
            </a:extLst>
          </p:cNvPr>
          <p:cNvSpPr>
            <a:spLocks noGrp="1"/>
          </p:cNvSpPr>
          <p:nvPr>
            <p:ph type="body" sz="quarter" idx="47"/>
          </p:nvPr>
        </p:nvSpPr>
        <p:spPr>
          <a:xfrm>
            <a:off x="9212661"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DA440C47-5C2D-CC82-DE89-3E43BD290DA2}"/>
              </a:ext>
            </a:extLst>
          </p:cNvPr>
          <p:cNvSpPr>
            <a:spLocks noGrp="1"/>
          </p:cNvSpPr>
          <p:nvPr>
            <p:ph type="body" sz="quarter" idx="48"/>
          </p:nvPr>
        </p:nvSpPr>
        <p:spPr>
          <a:xfrm>
            <a:off x="9212662"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pic>
        <p:nvPicPr>
          <p:cNvPr id="5" name="Image 4">
            <a:extLst>
              <a:ext uri="{FF2B5EF4-FFF2-40B4-BE49-F238E27FC236}">
                <a16:creationId xmlns:a16="http://schemas.microsoft.com/office/drawing/2014/main" id="{3C80F9A7-060F-0B0E-2CA3-A87E4CF01D4D}"/>
              </a:ext>
            </a:extLst>
          </p:cNvPr>
          <p:cNvPicPr>
            <a:picLocks noChangeAspect="1"/>
          </p:cNvPicPr>
          <p:nvPr userDrawn="1"/>
        </p:nvPicPr>
        <p:blipFill rotWithShape="1">
          <a:blip r:embed="rId2"/>
          <a:srcRect l="1699" t="2323" r="1447"/>
          <a:stretch/>
        </p:blipFill>
        <p:spPr>
          <a:xfrm>
            <a:off x="9741467" y="-7200"/>
            <a:ext cx="2450533" cy="1493295"/>
          </a:xfrm>
          <a:prstGeom prst="rect">
            <a:avLst/>
          </a:prstGeom>
        </p:spPr>
      </p:pic>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4" y="487680"/>
            <a:ext cx="8582897"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3" y="1006710"/>
            <a:ext cx="8582897"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75514908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Chiffres clés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1E7295B-2B40-7A43-8D69-6B452B473BBA}"/>
              </a:ext>
            </a:extLst>
          </p:cNvPr>
          <p:cNvSpPr>
            <a:spLocks noGrp="1"/>
          </p:cNvSpPr>
          <p:nvPr>
            <p:ph type="ftr" sz="quarter" idx="10"/>
          </p:nvPr>
        </p:nvSpPr>
        <p:spPr/>
        <p:txBody>
          <a:bodyPr/>
          <a:lstStyle/>
          <a:p>
            <a:r>
              <a:rPr lang="fr-FR"/>
              <a:t>JEUX OLYMPIQUES ET PARALYMPIQUES DE PARIS 2024 | Date</a:t>
            </a:r>
          </a:p>
        </p:txBody>
      </p:sp>
      <p:sp>
        <p:nvSpPr>
          <p:cNvPr id="6" name="Espace réservé du texte 2">
            <a:extLst>
              <a:ext uri="{FF2B5EF4-FFF2-40B4-BE49-F238E27FC236}">
                <a16:creationId xmlns:a16="http://schemas.microsoft.com/office/drawing/2014/main" id="{1B1820F7-6DE2-EE44-9740-8F2E0650FBF4}"/>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7" name="Espace réservé du texte 2">
            <a:extLst>
              <a:ext uri="{FF2B5EF4-FFF2-40B4-BE49-F238E27FC236}">
                <a16:creationId xmlns:a16="http://schemas.microsoft.com/office/drawing/2014/main" id="{A48B8469-1F56-AE43-835A-A7812397E0E4}"/>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8" name="Espace réservé du texte 2">
            <a:extLst>
              <a:ext uri="{FF2B5EF4-FFF2-40B4-BE49-F238E27FC236}">
                <a16:creationId xmlns:a16="http://schemas.microsoft.com/office/drawing/2014/main" id="{707961DA-9114-4342-911A-DA2A93E3E119}"/>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4">
            <a:extLst>
              <a:ext uri="{FF2B5EF4-FFF2-40B4-BE49-F238E27FC236}">
                <a16:creationId xmlns:a16="http://schemas.microsoft.com/office/drawing/2014/main" id="{E5279C3A-1416-0345-AEBD-A010045EFFD7}"/>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A18C883B-A795-9247-A8E2-98B09362BEFB}"/>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3FA1F44F-7AA7-D44E-BA88-596C037E6052}"/>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e la date 14">
            <a:extLst>
              <a:ext uri="{FF2B5EF4-FFF2-40B4-BE49-F238E27FC236}">
                <a16:creationId xmlns:a16="http://schemas.microsoft.com/office/drawing/2014/main" id="{ADCEE8D5-5198-0448-9883-D014E85AC545}"/>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8A5AD907-A333-B148-AE07-70047AA701F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4" name="Titre 1">
            <a:extLst>
              <a:ext uri="{FF2B5EF4-FFF2-40B4-BE49-F238E27FC236}">
                <a16:creationId xmlns:a16="http://schemas.microsoft.com/office/drawing/2014/main" id="{0ABA5766-D29E-464F-B58C-CDA76AE43E17}"/>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672F03A6-14F6-7948-809B-CCF92553CCD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95351248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Chiffre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D65ACF0-ADD3-3040-91D1-56EAAAE938C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2ECF91D-F1F6-1541-A8AE-2493C790691C}"/>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object 6">
            <a:extLst>
              <a:ext uri="{FF2B5EF4-FFF2-40B4-BE49-F238E27FC236}">
                <a16:creationId xmlns:a16="http://schemas.microsoft.com/office/drawing/2014/main" id="{5D53CE10-0BA8-004F-A16F-0FA3EA286B02}"/>
              </a:ext>
            </a:extLst>
          </p:cNvPr>
          <p:cNvSpPr/>
          <p:nvPr userDrawn="1"/>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2"/>
            </a:solidFill>
          </a:ln>
        </p:spPr>
        <p:txBody>
          <a:bodyPr wrap="square" lIns="0" tIns="0" rIns="0" bIns="0" rtlCol="0"/>
          <a:lstStyle/>
          <a:p>
            <a:endParaRPr sz="2340">
              <a:solidFill>
                <a:schemeClr val="bg1"/>
              </a:solidFill>
            </a:endParaRPr>
          </a:p>
        </p:txBody>
      </p:sp>
      <p:sp>
        <p:nvSpPr>
          <p:cNvPr id="7" name="object 7">
            <a:extLst>
              <a:ext uri="{FF2B5EF4-FFF2-40B4-BE49-F238E27FC236}">
                <a16:creationId xmlns:a16="http://schemas.microsoft.com/office/drawing/2014/main" id="{828058F4-6B9D-DB42-9029-9F725DC5C3CB}"/>
              </a:ext>
            </a:extLst>
          </p:cNvPr>
          <p:cNvSpPr/>
          <p:nvPr userDrawn="1"/>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accent3"/>
            </a:solidFill>
          </a:ln>
        </p:spPr>
        <p:txBody>
          <a:bodyPr wrap="square" lIns="0" tIns="0" rIns="0" bIns="0" rtlCol="0"/>
          <a:lstStyle/>
          <a:p>
            <a:endParaRPr sz="2340">
              <a:solidFill>
                <a:schemeClr val="bg1"/>
              </a:solidFill>
            </a:endParaRPr>
          </a:p>
        </p:txBody>
      </p:sp>
      <p:sp>
        <p:nvSpPr>
          <p:cNvPr id="8" name="object 5">
            <a:extLst>
              <a:ext uri="{FF2B5EF4-FFF2-40B4-BE49-F238E27FC236}">
                <a16:creationId xmlns:a16="http://schemas.microsoft.com/office/drawing/2014/main" id="{0C21392D-3585-D44C-8541-D9B02989FB18}"/>
              </a:ext>
            </a:extLst>
          </p:cNvPr>
          <p:cNvSpPr/>
          <p:nvPr userDrawn="1"/>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1"/>
            </a:solidFill>
          </a:ln>
        </p:spPr>
        <p:txBody>
          <a:bodyPr wrap="square" lIns="0" tIns="0" rIns="0" bIns="0" rtlCol="0"/>
          <a:lstStyle/>
          <a:p>
            <a:endParaRPr sz="2340">
              <a:solidFill>
                <a:schemeClr val="bg1"/>
              </a:solidFill>
            </a:endParaRPr>
          </a:p>
        </p:txBody>
      </p:sp>
      <p:sp>
        <p:nvSpPr>
          <p:cNvPr id="9" name="Espace réservé du texte 2">
            <a:extLst>
              <a:ext uri="{FF2B5EF4-FFF2-40B4-BE49-F238E27FC236}">
                <a16:creationId xmlns:a16="http://schemas.microsoft.com/office/drawing/2014/main" id="{05096590-0846-4245-9FDE-C272C3D13243}"/>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B3F86276-A915-3544-9D05-CC64576897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u texte 2">
            <a:extLst>
              <a:ext uri="{FF2B5EF4-FFF2-40B4-BE49-F238E27FC236}">
                <a16:creationId xmlns:a16="http://schemas.microsoft.com/office/drawing/2014/main" id="{F6BE65B9-4CE1-6A48-B5BB-0C0542E1BA05}"/>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2" name="Espace réservé du texte 4">
            <a:extLst>
              <a:ext uri="{FF2B5EF4-FFF2-40B4-BE49-F238E27FC236}">
                <a16:creationId xmlns:a16="http://schemas.microsoft.com/office/drawing/2014/main" id="{12E52B1C-8B7B-334A-8B45-66C436AA8756}"/>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BDA8D92A-B197-CB4B-BF30-479FCB5146D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B308F51-4146-F743-904A-A70E903607AE}"/>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texte 4">
            <a:extLst>
              <a:ext uri="{FF2B5EF4-FFF2-40B4-BE49-F238E27FC236}">
                <a16:creationId xmlns:a16="http://schemas.microsoft.com/office/drawing/2014/main" id="{D8080074-E7C6-D64F-8329-A69E11681D25}"/>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Titre 1">
            <a:extLst>
              <a:ext uri="{FF2B5EF4-FFF2-40B4-BE49-F238E27FC236}">
                <a16:creationId xmlns:a16="http://schemas.microsoft.com/office/drawing/2014/main" id="{06300F22-AAEC-934C-A686-54B3E1364DF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7" name="Espace réservé du texte 3">
            <a:extLst>
              <a:ext uri="{FF2B5EF4-FFF2-40B4-BE49-F238E27FC236}">
                <a16:creationId xmlns:a16="http://schemas.microsoft.com/office/drawing/2014/main" id="{87DF8FDF-8583-7D43-8C50-676BD5A43B1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54626562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Chiffres clés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E120D7A-1EAD-E749-BD92-F3DF253ECCC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12" name="Espace réservé de la date 14">
            <a:extLst>
              <a:ext uri="{FF2B5EF4-FFF2-40B4-BE49-F238E27FC236}">
                <a16:creationId xmlns:a16="http://schemas.microsoft.com/office/drawing/2014/main" id="{DF05F1EC-2662-0F41-B9BE-4ECACB992FC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B5A00ABD-5C2B-C947-80F2-C9CE7D53A0B1}"/>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4" name="Titre 1">
            <a:extLst>
              <a:ext uri="{FF2B5EF4-FFF2-40B4-BE49-F238E27FC236}">
                <a16:creationId xmlns:a16="http://schemas.microsoft.com/office/drawing/2014/main" id="{B7FC25DC-70CF-A84E-A1CD-28BB91884664}"/>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5" name="Espace réservé du texte 3">
            <a:extLst>
              <a:ext uri="{FF2B5EF4-FFF2-40B4-BE49-F238E27FC236}">
                <a16:creationId xmlns:a16="http://schemas.microsoft.com/office/drawing/2014/main" id="{3D8F0346-4395-5648-A37E-3CFCB6DD83C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16" name="Espace réservé du texte 2">
            <a:extLst>
              <a:ext uri="{FF2B5EF4-FFF2-40B4-BE49-F238E27FC236}">
                <a16:creationId xmlns:a16="http://schemas.microsoft.com/office/drawing/2014/main" id="{5EEF2198-0C78-F243-BE3A-1CDAAAAF8368}"/>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2">
            <a:extLst>
              <a:ext uri="{FF2B5EF4-FFF2-40B4-BE49-F238E27FC236}">
                <a16:creationId xmlns:a16="http://schemas.microsoft.com/office/drawing/2014/main" id="{97359CB8-95C8-804D-AEB9-B1B0B3D1E9B7}"/>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8" name="Espace réservé du texte 2">
            <a:extLst>
              <a:ext uri="{FF2B5EF4-FFF2-40B4-BE49-F238E27FC236}">
                <a16:creationId xmlns:a16="http://schemas.microsoft.com/office/drawing/2014/main" id="{13CA4825-C2D7-E846-BD00-402039F10C57}"/>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9" name="Espace réservé du texte 4">
            <a:extLst>
              <a:ext uri="{FF2B5EF4-FFF2-40B4-BE49-F238E27FC236}">
                <a16:creationId xmlns:a16="http://schemas.microsoft.com/office/drawing/2014/main" id="{CB78B789-B5F4-FE49-BB5B-2D524107B60A}"/>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20" name="Espace réservé du texte 4">
            <a:extLst>
              <a:ext uri="{FF2B5EF4-FFF2-40B4-BE49-F238E27FC236}">
                <a16:creationId xmlns:a16="http://schemas.microsoft.com/office/drawing/2014/main" id="{C37B1CAE-F557-E942-94B2-0C507DA81CF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21" name="Espace réservé du texte 4">
            <a:extLst>
              <a:ext uri="{FF2B5EF4-FFF2-40B4-BE49-F238E27FC236}">
                <a16:creationId xmlns:a16="http://schemas.microsoft.com/office/drawing/2014/main" id="{FDB7B8CF-BF96-0E45-97FB-AF90BCFB6DAA}"/>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Tree>
    <p:extLst>
      <p:ext uri="{BB962C8B-B14F-4D97-AF65-F5344CB8AC3E}">
        <p14:creationId xmlns:p14="http://schemas.microsoft.com/office/powerpoint/2010/main" val="203056542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Chiffre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C6646BD-C0EE-FE43-BD41-8536DD2FE6E2}"/>
              </a:ext>
            </a:extLst>
          </p:cNvPr>
          <p:cNvSpPr>
            <a:spLocks noGrp="1"/>
          </p:cNvSpPr>
          <p:nvPr>
            <p:ph type="ftr" sz="quarter" idx="10"/>
          </p:nvPr>
        </p:nvSpPr>
        <p:spPr/>
        <p:txBody>
          <a:body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A48F21A1-0459-D247-9DB4-E1EE34D5F02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7" name="Espace réservé du texte 11">
            <a:extLst>
              <a:ext uri="{FF2B5EF4-FFF2-40B4-BE49-F238E27FC236}">
                <a16:creationId xmlns:a16="http://schemas.microsoft.com/office/drawing/2014/main" id="{C93080F8-0C75-714F-B932-4D27946AEE2C}"/>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8" name="Espace réservé du texte 11">
            <a:extLst>
              <a:ext uri="{FF2B5EF4-FFF2-40B4-BE49-F238E27FC236}">
                <a16:creationId xmlns:a16="http://schemas.microsoft.com/office/drawing/2014/main" id="{663B5918-B52A-9347-ABBC-E69BB315F604}"/>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9" name="Espace réservé du texte 11">
            <a:extLst>
              <a:ext uri="{FF2B5EF4-FFF2-40B4-BE49-F238E27FC236}">
                <a16:creationId xmlns:a16="http://schemas.microsoft.com/office/drawing/2014/main" id="{D55172C2-421E-A649-9969-392B4E52A994}"/>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0F59086E-EEEC-7A44-AD28-F0EED471A342}"/>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7C36E06C-55F8-424C-8601-51BDFE57E418}"/>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E41CF112-EF91-FD45-BE1C-DED827E63B7B}"/>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13" name="Espace réservé du texte 11">
            <a:extLst>
              <a:ext uri="{FF2B5EF4-FFF2-40B4-BE49-F238E27FC236}">
                <a16:creationId xmlns:a16="http://schemas.microsoft.com/office/drawing/2014/main" id="{85667EC7-64CF-7549-9FB9-0CB4CC271252}"/>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14" name="Espace réservé du texte 11">
            <a:extLst>
              <a:ext uri="{FF2B5EF4-FFF2-40B4-BE49-F238E27FC236}">
                <a16:creationId xmlns:a16="http://schemas.microsoft.com/office/drawing/2014/main" id="{20E1EA24-B5D2-1E4D-8227-918C511B03C1}"/>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15" name="Espace réservé du texte 11">
            <a:extLst>
              <a:ext uri="{FF2B5EF4-FFF2-40B4-BE49-F238E27FC236}">
                <a16:creationId xmlns:a16="http://schemas.microsoft.com/office/drawing/2014/main" id="{EE1AEAAA-F334-3A4C-B956-BEB2EC1595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16" name="Espace réservé du texte 11">
            <a:extLst>
              <a:ext uri="{FF2B5EF4-FFF2-40B4-BE49-F238E27FC236}">
                <a16:creationId xmlns:a16="http://schemas.microsoft.com/office/drawing/2014/main" id="{A12D230D-F82B-D949-A965-C83D4DF270DD}"/>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17" name="Espace réservé du texte 11">
            <a:extLst>
              <a:ext uri="{FF2B5EF4-FFF2-40B4-BE49-F238E27FC236}">
                <a16:creationId xmlns:a16="http://schemas.microsoft.com/office/drawing/2014/main" id="{2D70FAD3-7E66-A44F-A74E-775DD5412CC0}"/>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18" name="Espace réservé du texte 11">
            <a:extLst>
              <a:ext uri="{FF2B5EF4-FFF2-40B4-BE49-F238E27FC236}">
                <a16:creationId xmlns:a16="http://schemas.microsoft.com/office/drawing/2014/main" id="{5BD3BD87-54F0-F84D-9998-668BE7741DFE}"/>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F3AFE3AE-2B17-9B4C-9E88-71D24F7C38B0}"/>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F1C04C32-15F1-9940-9AAD-2E14FEA6333D}"/>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685ECDAC-0C89-4C4E-8B54-13A193A0F122}"/>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22" name="Espace réservé du texte 11">
            <a:extLst>
              <a:ext uri="{FF2B5EF4-FFF2-40B4-BE49-F238E27FC236}">
                <a16:creationId xmlns:a16="http://schemas.microsoft.com/office/drawing/2014/main" id="{2CE58F7D-09CC-7548-98C0-1118220A28C9}"/>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23" name="Espace réservé du texte 11">
            <a:extLst>
              <a:ext uri="{FF2B5EF4-FFF2-40B4-BE49-F238E27FC236}">
                <a16:creationId xmlns:a16="http://schemas.microsoft.com/office/drawing/2014/main" id="{263F06DB-AEE3-8C43-96CB-0E52D960AE81}"/>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24" name="Espace réservé du texte 11">
            <a:extLst>
              <a:ext uri="{FF2B5EF4-FFF2-40B4-BE49-F238E27FC236}">
                <a16:creationId xmlns:a16="http://schemas.microsoft.com/office/drawing/2014/main" id="{59CA2495-6C3A-7A4A-99FC-2310EB792F91}"/>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25" name="Espace réservé de la date 14">
            <a:extLst>
              <a:ext uri="{FF2B5EF4-FFF2-40B4-BE49-F238E27FC236}">
                <a16:creationId xmlns:a16="http://schemas.microsoft.com/office/drawing/2014/main" id="{0CA4E3CF-881B-1049-9F51-31465C335DAE}"/>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9D46797B-55BF-9143-A200-A735D81AFE87}"/>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61EEE188-B909-AB46-A589-0FE64C12833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104413384"/>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Chiffres clés_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18DD22-EF59-2247-998D-81A3121BD0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3A196D98-EB56-BE46-A404-BC790A2D5488}"/>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7" name="Espace réservé du texte 11">
            <a:extLst>
              <a:ext uri="{FF2B5EF4-FFF2-40B4-BE49-F238E27FC236}">
                <a16:creationId xmlns:a16="http://schemas.microsoft.com/office/drawing/2014/main" id="{276C8B47-F009-E34E-BA88-EABF835D8469}"/>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8" name="Espace réservé du texte 11">
            <a:extLst>
              <a:ext uri="{FF2B5EF4-FFF2-40B4-BE49-F238E27FC236}">
                <a16:creationId xmlns:a16="http://schemas.microsoft.com/office/drawing/2014/main" id="{CDF949FB-1257-6448-856B-C4BFA0297986}"/>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9" name="Espace réservé du texte 11">
            <a:extLst>
              <a:ext uri="{FF2B5EF4-FFF2-40B4-BE49-F238E27FC236}">
                <a16:creationId xmlns:a16="http://schemas.microsoft.com/office/drawing/2014/main" id="{1FFB5367-C059-1A47-8293-51E4A3376E93}"/>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D0DF99E5-795E-F847-8FE7-EE004B6F75E3}"/>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83F804A4-CCD1-B542-B8F2-B518D330B9D9}"/>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2A64716A-8982-AE4C-9336-46EE985CC7EC}"/>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13" name="Espace réservé du texte 11">
            <a:extLst>
              <a:ext uri="{FF2B5EF4-FFF2-40B4-BE49-F238E27FC236}">
                <a16:creationId xmlns:a16="http://schemas.microsoft.com/office/drawing/2014/main" id="{219D7CC6-ECD7-F14F-A8BA-CC99087E4464}"/>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14" name="Espace réservé du texte 11">
            <a:extLst>
              <a:ext uri="{FF2B5EF4-FFF2-40B4-BE49-F238E27FC236}">
                <a16:creationId xmlns:a16="http://schemas.microsoft.com/office/drawing/2014/main" id="{61E1DDC1-8975-F443-B38D-9A73FF6D98C3}"/>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15" name="Espace réservé du texte 11">
            <a:extLst>
              <a:ext uri="{FF2B5EF4-FFF2-40B4-BE49-F238E27FC236}">
                <a16:creationId xmlns:a16="http://schemas.microsoft.com/office/drawing/2014/main" id="{999ACC6D-3245-CB45-9AAC-3E267AC92A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16" name="Espace réservé du texte 11">
            <a:extLst>
              <a:ext uri="{FF2B5EF4-FFF2-40B4-BE49-F238E27FC236}">
                <a16:creationId xmlns:a16="http://schemas.microsoft.com/office/drawing/2014/main" id="{E41B5CF9-3DAF-3148-AD86-764E26D79630}"/>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17" name="Espace réservé du texte 11">
            <a:extLst>
              <a:ext uri="{FF2B5EF4-FFF2-40B4-BE49-F238E27FC236}">
                <a16:creationId xmlns:a16="http://schemas.microsoft.com/office/drawing/2014/main" id="{7F7822E1-E376-1244-8442-45043D0D3717}"/>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18" name="Espace réservé du texte 11">
            <a:extLst>
              <a:ext uri="{FF2B5EF4-FFF2-40B4-BE49-F238E27FC236}">
                <a16:creationId xmlns:a16="http://schemas.microsoft.com/office/drawing/2014/main" id="{1A88F949-AB44-7D45-AD13-AC051A40A54B}"/>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71DEA1ED-AE8C-0B43-B4CF-A5958A1A0E5D}"/>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5E8FA46F-5761-074C-AD1A-DC5C24D49E08}"/>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57A8E4DE-99ED-5B46-A8C0-FD219E1902AC}"/>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22" name="Espace réservé du texte 11">
            <a:extLst>
              <a:ext uri="{FF2B5EF4-FFF2-40B4-BE49-F238E27FC236}">
                <a16:creationId xmlns:a16="http://schemas.microsoft.com/office/drawing/2014/main" id="{9D1890D6-DBE1-2B47-ACA0-DEA96643E3D3}"/>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23" name="Espace réservé du texte 11">
            <a:extLst>
              <a:ext uri="{FF2B5EF4-FFF2-40B4-BE49-F238E27FC236}">
                <a16:creationId xmlns:a16="http://schemas.microsoft.com/office/drawing/2014/main" id="{C25A1200-3E6B-104D-8595-7CCB04379692}"/>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24" name="Espace réservé du texte 11">
            <a:extLst>
              <a:ext uri="{FF2B5EF4-FFF2-40B4-BE49-F238E27FC236}">
                <a16:creationId xmlns:a16="http://schemas.microsoft.com/office/drawing/2014/main" id="{EA559C7D-7733-4449-8E09-AE82239BB8AF}"/>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25" name="Espace réservé de la date 14">
            <a:extLst>
              <a:ext uri="{FF2B5EF4-FFF2-40B4-BE49-F238E27FC236}">
                <a16:creationId xmlns:a16="http://schemas.microsoft.com/office/drawing/2014/main" id="{52925973-D1A7-A84C-AA7F-B5A88766B56E}"/>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E72FD578-9148-A442-B7E6-8BB5E3C4739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7" name="Espace réservé du texte 3">
            <a:extLst>
              <a:ext uri="{FF2B5EF4-FFF2-40B4-BE49-F238E27FC236}">
                <a16:creationId xmlns:a16="http://schemas.microsoft.com/office/drawing/2014/main" id="{3F12E0E2-988A-3B40-A67B-A13946C7EA2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90302895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Chiffres clés_7">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66381D27-00BF-9F4E-BE0E-EB14066BA2F6}"/>
              </a:ext>
            </a:extLst>
          </p:cNvPr>
          <p:cNvSpPr>
            <a:spLocks noGrp="1"/>
          </p:cNvSpPr>
          <p:nvPr>
            <p:ph type="body" sz="quarter" idx="27" hasCustomPrompt="1"/>
          </p:nvPr>
        </p:nvSpPr>
        <p:spPr>
          <a:xfrm>
            <a:off x="8131705" y="0"/>
            <a:ext cx="4060295" cy="6876826"/>
          </a:xfrm>
          <a:prstGeom prst="rect">
            <a:avLst/>
          </a:prstGeom>
          <a:solidFill>
            <a:schemeClr val="accent3"/>
          </a:solidFill>
        </p:spPr>
        <p:txBody>
          <a:bodyPr lIns="0" tIns="720000" rIns="0" anchor="ctr">
            <a:noAutofit/>
          </a:bodyPr>
          <a:lstStyle>
            <a:lvl1pPr marL="0" algn="ctr">
              <a:lnSpc>
                <a:spcPct val="80000"/>
              </a:lnSpc>
              <a:defRPr lang="fr-FR" sz="10000" b="1" i="0" baseline="0" dirty="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4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8" name="Espace réservé du texte 5">
            <a:extLst>
              <a:ext uri="{FF2B5EF4-FFF2-40B4-BE49-F238E27FC236}">
                <a16:creationId xmlns:a16="http://schemas.microsoft.com/office/drawing/2014/main" id="{2994EAC1-E125-3448-9A42-FAF78333B84D}"/>
              </a:ext>
            </a:extLst>
          </p:cNvPr>
          <p:cNvSpPr>
            <a:spLocks noGrp="1"/>
          </p:cNvSpPr>
          <p:nvPr>
            <p:ph type="body" sz="quarter" idx="25" hasCustomPrompt="1"/>
          </p:nvPr>
        </p:nvSpPr>
        <p:spPr>
          <a:xfrm>
            <a:off x="0" y="0"/>
            <a:ext cx="4053945" cy="6876826"/>
          </a:xfrm>
          <a:prstGeom prst="rect">
            <a:avLst/>
          </a:prstGeom>
          <a:solidFill>
            <a:schemeClr val="bg2"/>
          </a:solidFill>
        </p:spPr>
        <p:txBody>
          <a:bodyPr lIns="0" tIns="720000" rIns="0" anchor="ctr">
            <a:noAutofit/>
          </a:bodyPr>
          <a:lstStyle>
            <a:lvl1pPr marL="0" algn="ctr">
              <a:lnSpc>
                <a:spcPct val="80000"/>
              </a:lnSpc>
              <a:defRPr sz="10000" b="1" i="0">
                <a:latin typeface="Paris2024" panose="02010503030201020103" pitchFamily="2" charset="0"/>
              </a:defRPr>
            </a:lvl1pPr>
            <a:lvl2pPr marL="0" indent="0" algn="ctr">
              <a:lnSpc>
                <a:spcPct val="80000"/>
              </a:lnSpc>
              <a:tabLst/>
              <a:defRPr sz="2400" b="1" i="0">
                <a:latin typeface="Paris2024" panose="02010503030201020103" pitchFamily="2" charset="0"/>
              </a:defRPr>
            </a:lvl2pPr>
            <a:lvl3pPr marL="0" indent="0" algn="ctr">
              <a:lnSpc>
                <a:spcPct val="80000"/>
              </a:lnSpc>
              <a:tabLst/>
              <a:defRPr sz="1600" b="0" i="0">
                <a:latin typeface="Source Sans Pro Light" panose="020B0403030403020204" pitchFamily="34" charset="77"/>
              </a:defRPr>
            </a:lvl3pPr>
            <a:lvl4pPr marL="47625" indent="0" algn="ctr">
              <a:lnSpc>
                <a:spcPct val="80000"/>
              </a:lnSpc>
              <a:tabLst/>
              <a:defRPr sz="1400" b="0" i="0">
                <a:latin typeface="Source Sans Pro Light" panose="020B0403030403020204" pitchFamily="34" charset="77"/>
              </a:defRPr>
            </a:lvl4pPr>
            <a:lvl5pPr marL="47625" indent="0" algn="ctr">
              <a:lnSpc>
                <a:spcPct val="80000"/>
              </a:lnSpc>
              <a:tabLst/>
              <a:defRPr sz="1400" b="0" i="0">
                <a:latin typeface="Source Sans Pro Light" panose="020B0403030403020204" pitchFamily="34" charset="77"/>
              </a:defRPr>
            </a:lvl5pPr>
          </a:lstStyle>
          <a:p>
            <a:pPr lvl="0"/>
            <a:r>
              <a:rPr lang="fr-FR"/>
              <a:t>00</a:t>
            </a:r>
          </a:p>
          <a:p>
            <a:pPr lvl="1"/>
            <a:r>
              <a:rPr lang="fr-FR"/>
              <a:t>DEUXIÈME NIVEAU</a:t>
            </a:r>
          </a:p>
          <a:p>
            <a:pPr lvl="2"/>
            <a:r>
              <a:rPr lang="fr-FR"/>
              <a:t>Troisième niveau</a:t>
            </a:r>
          </a:p>
        </p:txBody>
      </p:sp>
      <p:sp>
        <p:nvSpPr>
          <p:cNvPr id="9" name="Espace réservé du texte 5">
            <a:extLst>
              <a:ext uri="{FF2B5EF4-FFF2-40B4-BE49-F238E27FC236}">
                <a16:creationId xmlns:a16="http://schemas.microsoft.com/office/drawing/2014/main" id="{FBF8AD3F-D7E6-6842-A278-22F7694B0CF9}"/>
              </a:ext>
            </a:extLst>
          </p:cNvPr>
          <p:cNvSpPr>
            <a:spLocks noGrp="1"/>
          </p:cNvSpPr>
          <p:nvPr>
            <p:ph type="body" sz="quarter" idx="26" hasCustomPrompt="1"/>
          </p:nvPr>
        </p:nvSpPr>
        <p:spPr>
          <a:xfrm>
            <a:off x="4053945" y="0"/>
            <a:ext cx="4084110" cy="6876826"/>
          </a:xfrm>
          <a:prstGeom prst="rect">
            <a:avLst/>
          </a:prstGeom>
          <a:solidFill>
            <a:schemeClr val="accent2"/>
          </a:solidFill>
        </p:spPr>
        <p:txBody>
          <a:bodyPr lIns="0" tIns="720000" rIns="0" anchor="ctr">
            <a:noAutofit/>
          </a:bodyPr>
          <a:lstStyle>
            <a:lvl1pPr marL="0" algn="ctr">
              <a:lnSpc>
                <a:spcPct val="80000"/>
              </a:lnSpc>
              <a:defRPr lang="fr-FR" sz="10000" b="1" i="0" baseline="0" dirty="0" smtClean="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6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10" name="Espace réservé de la date 14">
            <a:extLst>
              <a:ext uri="{FF2B5EF4-FFF2-40B4-BE49-F238E27FC236}">
                <a16:creationId xmlns:a16="http://schemas.microsoft.com/office/drawing/2014/main" id="{EBB15928-5564-9B4C-A531-16AEF4303F8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2" name="Titre 1">
            <a:extLst>
              <a:ext uri="{FF2B5EF4-FFF2-40B4-BE49-F238E27FC236}">
                <a16:creationId xmlns:a16="http://schemas.microsoft.com/office/drawing/2014/main" id="{7C8B1EDB-FB2D-BC47-8BA9-6E0914950917}"/>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F7790E57-46B7-624E-A0CE-876396A3760C}"/>
              </a:ext>
            </a:extLst>
          </p:cNvPr>
          <p:cNvSpPr>
            <a:spLocks noGrp="1"/>
          </p:cNvSpPr>
          <p:nvPr>
            <p:ph type="ftr" sz="quarter" idx="10"/>
          </p:nvPr>
        </p:nvSpPr>
        <p:spPr/>
        <p:txBody>
          <a:bodyPr/>
          <a:lstStyle/>
          <a:p>
            <a:r>
              <a:rPr lang="fr-FR"/>
              <a:t>JEUX OLYMPIQUES ET PARALYMPIQUES DE PARIS 2024 | Date</a:t>
            </a:r>
          </a:p>
        </p:txBody>
      </p:sp>
      <p:sp>
        <p:nvSpPr>
          <p:cNvPr id="5" name="Espace réservé du texte 3">
            <a:extLst>
              <a:ext uri="{FF2B5EF4-FFF2-40B4-BE49-F238E27FC236}">
                <a16:creationId xmlns:a16="http://schemas.microsoft.com/office/drawing/2014/main" id="{CDB25FE0-CF4D-A54C-8823-12F7EF21D77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CLIQUEZ POUR MODIFIER LES STYLES DU TEXTE DU MASQUE</a:t>
            </a:r>
          </a:p>
        </p:txBody>
      </p:sp>
      <p:sp>
        <p:nvSpPr>
          <p:cNvPr id="6" name="Espace réservé du numéro de diapositive 3">
            <a:extLst>
              <a:ext uri="{FF2B5EF4-FFF2-40B4-BE49-F238E27FC236}">
                <a16:creationId xmlns:a16="http://schemas.microsoft.com/office/drawing/2014/main" id="{A77D0FA5-421E-1044-94DE-917E98090D5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335728473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Chiffres clés_8">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BAF0FD-D8A2-4548-B4A0-0CE6EB7FD69D}"/>
              </a:ext>
            </a:extLst>
          </p:cNvPr>
          <p:cNvSpPr/>
          <p:nvPr userDrawn="1"/>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9" name="Espace réservé pour une image  15">
            <a:extLst>
              <a:ext uri="{FF2B5EF4-FFF2-40B4-BE49-F238E27FC236}">
                <a16:creationId xmlns:a16="http://schemas.microsoft.com/office/drawing/2014/main" id="{91EA6910-2C69-3044-9207-FDE7CB23C48B}"/>
              </a:ext>
            </a:extLst>
          </p:cNvPr>
          <p:cNvSpPr>
            <a:spLocks noGrp="1" noChangeAspect="1"/>
          </p:cNvSpPr>
          <p:nvPr>
            <p:ph type="pic" sz="quarter" idx="33"/>
          </p:nvPr>
        </p:nvSpPr>
        <p:spPr>
          <a:xfrm>
            <a:off x="7443735" y="1178546"/>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0" name="Espace réservé de la date 14">
            <a:extLst>
              <a:ext uri="{FF2B5EF4-FFF2-40B4-BE49-F238E27FC236}">
                <a16:creationId xmlns:a16="http://schemas.microsoft.com/office/drawing/2014/main" id="{E1E6F4AD-A4D6-6441-9DA8-C84FF8085F24}"/>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8">
            <a:extLst>
              <a:ext uri="{FF2B5EF4-FFF2-40B4-BE49-F238E27FC236}">
                <a16:creationId xmlns:a16="http://schemas.microsoft.com/office/drawing/2014/main" id="{061FC880-43EB-7044-9EB3-6F18D74C8EA8}"/>
              </a:ext>
            </a:extLst>
          </p:cNvPr>
          <p:cNvSpPr>
            <a:spLocks noGrp="1"/>
          </p:cNvSpPr>
          <p:nvPr>
            <p:ph type="body" sz="quarter" idx="16" hasCustomPrompt="1"/>
          </p:nvPr>
        </p:nvSpPr>
        <p:spPr>
          <a:xfrm>
            <a:off x="7480063" y="5381366"/>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3D2ADE33-3830-A349-96E7-85EBA56A4DD7}"/>
              </a:ext>
            </a:extLst>
          </p:cNvPr>
          <p:cNvSpPr>
            <a:spLocks noGrp="1"/>
          </p:cNvSpPr>
          <p:nvPr>
            <p:ph type="ftr" sz="quarter" idx="10"/>
          </p:nvPr>
        </p:nvSpPr>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63055A6-A115-364B-B388-AC4E5D25906D}"/>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4" name="Titre 1">
            <a:extLst>
              <a:ext uri="{FF2B5EF4-FFF2-40B4-BE49-F238E27FC236}">
                <a16:creationId xmlns:a16="http://schemas.microsoft.com/office/drawing/2014/main" id="{50711CF8-A385-C743-9438-BF1CA24B523E}"/>
              </a:ext>
            </a:extLst>
          </p:cNvPr>
          <p:cNvSpPr>
            <a:spLocks noGrp="1"/>
          </p:cNvSpPr>
          <p:nvPr>
            <p:ph type="title" hasCustomPrompt="1"/>
          </p:nvPr>
        </p:nvSpPr>
        <p:spPr>
          <a:xfrm>
            <a:off x="352637" y="325067"/>
            <a:ext cx="5395019" cy="477465"/>
          </a:xfrm>
        </p:spPr>
        <p:txBody>
          <a:bodyPr/>
          <a:lstStyle/>
          <a:p>
            <a:r>
              <a:rPr lang="fr-FR"/>
              <a:t>titre</a:t>
            </a:r>
          </a:p>
        </p:txBody>
      </p:sp>
      <p:sp>
        <p:nvSpPr>
          <p:cNvPr id="15" name="Espace réservé du texte 3">
            <a:extLst>
              <a:ext uri="{FF2B5EF4-FFF2-40B4-BE49-F238E27FC236}">
                <a16:creationId xmlns:a16="http://schemas.microsoft.com/office/drawing/2014/main" id="{75EB6D6D-8CD6-2440-98B8-60A2F3EA4E29}"/>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661F416C-3518-394D-9600-B6AD3CC848E2}"/>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Tree>
    <p:extLst>
      <p:ext uri="{BB962C8B-B14F-4D97-AF65-F5344CB8AC3E}">
        <p14:creationId xmlns:p14="http://schemas.microsoft.com/office/powerpoint/2010/main" val="235099552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Chiffres clés_9">
    <p:spTree>
      <p:nvGrpSpPr>
        <p:cNvPr id="1" name=""/>
        <p:cNvGrpSpPr/>
        <p:nvPr/>
      </p:nvGrpSpPr>
      <p:grpSpPr>
        <a:xfrm>
          <a:off x="0" y="0"/>
          <a:ext cx="0" cy="0"/>
          <a:chOff x="0" y="0"/>
          <a:chExt cx="0" cy="0"/>
        </a:xfrm>
      </p:grpSpPr>
      <p:sp>
        <p:nvSpPr>
          <p:cNvPr id="6" name="Espace réservé pour une image  6">
            <a:extLst>
              <a:ext uri="{FF2B5EF4-FFF2-40B4-BE49-F238E27FC236}">
                <a16:creationId xmlns:a16="http://schemas.microsoft.com/office/drawing/2014/main" id="{2510B10E-B284-494B-A232-EE035C5E6813}"/>
              </a:ext>
            </a:extLst>
          </p:cNvPr>
          <p:cNvSpPr>
            <a:spLocks noGrp="1"/>
          </p:cNvSpPr>
          <p:nvPr>
            <p:ph type="pic" sz="quarter" idx="26"/>
          </p:nvPr>
        </p:nvSpPr>
        <p:spPr>
          <a:xfrm>
            <a:off x="6095998" y="0"/>
            <a:ext cx="6096001" cy="6858000"/>
          </a:xfrm>
          <a:prstGeom prst="rect">
            <a:avLst/>
          </a:prstGeom>
          <a:solidFill>
            <a:schemeClr val="bg1">
              <a:lumMod val="50000"/>
            </a:schemeClr>
          </a:solidFill>
        </p:spPr>
        <p:txBody>
          <a:bodyPr anchor="ctr">
            <a:noAutofit/>
          </a:bodyPr>
          <a:lstStyle>
            <a:lvl1pPr algn="ctr">
              <a:defRPr sz="500"/>
            </a:lvl1pPr>
          </a:lstStyle>
          <a:p>
            <a:endParaRPr lang="fr-FR"/>
          </a:p>
        </p:txBody>
      </p:sp>
      <p:sp>
        <p:nvSpPr>
          <p:cNvPr id="7" name="Espace réservé du texte 8">
            <a:extLst>
              <a:ext uri="{FF2B5EF4-FFF2-40B4-BE49-F238E27FC236}">
                <a16:creationId xmlns:a16="http://schemas.microsoft.com/office/drawing/2014/main" id="{0405F54E-EB66-DA4A-90ED-4B629FFD196F}"/>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e la date 14">
            <a:extLst>
              <a:ext uri="{FF2B5EF4-FFF2-40B4-BE49-F238E27FC236}">
                <a16:creationId xmlns:a16="http://schemas.microsoft.com/office/drawing/2014/main" id="{68D0E8F6-1081-3D4D-9E5A-C2EBC0FE8E3C}"/>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pied de page 2">
            <a:extLst>
              <a:ext uri="{FF2B5EF4-FFF2-40B4-BE49-F238E27FC236}">
                <a16:creationId xmlns:a16="http://schemas.microsoft.com/office/drawing/2014/main" id="{6A9A215B-D6BE-0E4E-BA0B-CFE54C715D26}"/>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12" name="Espace réservé du numéro de diapositive 3">
            <a:extLst>
              <a:ext uri="{FF2B5EF4-FFF2-40B4-BE49-F238E27FC236}">
                <a16:creationId xmlns:a16="http://schemas.microsoft.com/office/drawing/2014/main" id="{992EC865-5BF2-1644-8320-B747832FC78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6" name="Espace réservé du texte 5">
            <a:extLst>
              <a:ext uri="{FF2B5EF4-FFF2-40B4-BE49-F238E27FC236}">
                <a16:creationId xmlns:a16="http://schemas.microsoft.com/office/drawing/2014/main" id="{8B349516-419E-6848-8D04-AF09E5413656}"/>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7" name="Titre 1">
            <a:extLst>
              <a:ext uri="{FF2B5EF4-FFF2-40B4-BE49-F238E27FC236}">
                <a16:creationId xmlns:a16="http://schemas.microsoft.com/office/drawing/2014/main" id="{F6700A1C-16A6-C947-9984-AA308BE35588}"/>
              </a:ext>
            </a:extLst>
          </p:cNvPr>
          <p:cNvSpPr>
            <a:spLocks noGrp="1"/>
          </p:cNvSpPr>
          <p:nvPr>
            <p:ph type="title" hasCustomPrompt="1"/>
          </p:nvPr>
        </p:nvSpPr>
        <p:spPr>
          <a:xfrm>
            <a:off x="352637" y="325067"/>
            <a:ext cx="5395019" cy="477465"/>
          </a:xfrm>
        </p:spPr>
        <p:txBody>
          <a:bodyPr/>
          <a:lstStyle/>
          <a:p>
            <a:r>
              <a:rPr lang="fr-FR"/>
              <a:t>titre</a:t>
            </a:r>
          </a:p>
        </p:txBody>
      </p:sp>
      <p:sp>
        <p:nvSpPr>
          <p:cNvPr id="18" name="Espace réservé du texte 3">
            <a:extLst>
              <a:ext uri="{FF2B5EF4-FFF2-40B4-BE49-F238E27FC236}">
                <a16:creationId xmlns:a16="http://schemas.microsoft.com/office/drawing/2014/main" id="{1D43EAFB-2E86-D44D-8CF2-860475E7E11C}"/>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15127192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Chiffres clés_10">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50425A12-4C1C-0B4B-A202-DC3394A0D30F}"/>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endParaRPr lang="fr-FR"/>
          </a:p>
        </p:txBody>
      </p:sp>
      <p:sp>
        <p:nvSpPr>
          <p:cNvPr id="3" name="Espace réservé du pied de page 2">
            <a:extLst>
              <a:ext uri="{FF2B5EF4-FFF2-40B4-BE49-F238E27FC236}">
                <a16:creationId xmlns:a16="http://schemas.microsoft.com/office/drawing/2014/main" id="{DB223471-241A-C347-AB6F-65FCE84BF4D8}"/>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C9F2EBB3-E088-BC42-9189-2C5629E1F45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8F4B5007-4FEE-F641-92F0-780AB99A82C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788CEFB5-F7B0-D143-9135-CF75714BB3F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5">
            <a:extLst>
              <a:ext uri="{FF2B5EF4-FFF2-40B4-BE49-F238E27FC236}">
                <a16:creationId xmlns:a16="http://schemas.microsoft.com/office/drawing/2014/main" id="{AE61ACC9-4574-C04F-8946-8EBA78D7B7D3}"/>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bg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bg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2" name="Titre 1">
            <a:extLst>
              <a:ext uri="{FF2B5EF4-FFF2-40B4-BE49-F238E27FC236}">
                <a16:creationId xmlns:a16="http://schemas.microsoft.com/office/drawing/2014/main" id="{19418377-E68D-2A41-B18A-F3096EDE80BA}"/>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3" name="Espace réservé du texte 3">
            <a:extLst>
              <a:ext uri="{FF2B5EF4-FFF2-40B4-BE49-F238E27FC236}">
                <a16:creationId xmlns:a16="http://schemas.microsoft.com/office/drawing/2014/main" id="{E2ED59E4-88C6-1649-AE2E-215845414B2D}"/>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12591867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Chiffres clés_13">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2AE8F0C0-7E21-8A4B-8ED1-906D4DFE8A01}"/>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endParaRPr lang="fr-FR"/>
          </a:p>
        </p:txBody>
      </p:sp>
      <p:sp>
        <p:nvSpPr>
          <p:cNvPr id="7" name="Espace réservé du pied de page 2">
            <a:extLst>
              <a:ext uri="{FF2B5EF4-FFF2-40B4-BE49-F238E27FC236}">
                <a16:creationId xmlns:a16="http://schemas.microsoft.com/office/drawing/2014/main" id="{31E9B547-5821-8A42-A46A-2938FF386AFF}"/>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2" name="Espace réservé du texte 8">
            <a:extLst>
              <a:ext uri="{FF2B5EF4-FFF2-40B4-BE49-F238E27FC236}">
                <a16:creationId xmlns:a16="http://schemas.microsoft.com/office/drawing/2014/main" id="{97946256-3FEE-2B4C-9266-0EEB376C33F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e la date 14">
            <a:extLst>
              <a:ext uri="{FF2B5EF4-FFF2-40B4-BE49-F238E27FC236}">
                <a16:creationId xmlns:a16="http://schemas.microsoft.com/office/drawing/2014/main" id="{997DAC4B-BB20-BC46-A266-2124E5361067}"/>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numéro de diapositive 3">
            <a:extLst>
              <a:ext uri="{FF2B5EF4-FFF2-40B4-BE49-F238E27FC236}">
                <a16:creationId xmlns:a16="http://schemas.microsoft.com/office/drawing/2014/main" id="{D7B9CC75-B545-9E49-95A8-FD3243217317}"/>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6" name="Espace réservé du texte 2">
            <a:extLst>
              <a:ext uri="{FF2B5EF4-FFF2-40B4-BE49-F238E27FC236}">
                <a16:creationId xmlns:a16="http://schemas.microsoft.com/office/drawing/2014/main" id="{071AD233-0C56-2B49-9C75-DB2EBA7DF9EF}"/>
              </a:ext>
            </a:extLst>
          </p:cNvPr>
          <p:cNvSpPr>
            <a:spLocks noGrp="1"/>
          </p:cNvSpPr>
          <p:nvPr>
            <p:ph type="body" sz="quarter" idx="36" hasCustomPrompt="1"/>
          </p:nvPr>
        </p:nvSpPr>
        <p:spPr>
          <a:xfrm>
            <a:off x="3295649" y="2560207"/>
            <a:ext cx="5599908" cy="2158343"/>
          </a:xfrm>
          <a:prstGeom prst="rect">
            <a:avLst/>
          </a:prstGeom>
        </p:spPr>
        <p:txBody>
          <a:bodyPr anchor="ctr"/>
          <a:lstStyle>
            <a:lvl1pPr algn="ctr">
              <a:lnSpc>
                <a:spcPct val="80000"/>
              </a:lnSpc>
              <a:spcAft>
                <a:spcPts val="0"/>
              </a:spcAft>
              <a:defRPr sz="200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4">
            <a:extLst>
              <a:ext uri="{FF2B5EF4-FFF2-40B4-BE49-F238E27FC236}">
                <a16:creationId xmlns:a16="http://schemas.microsoft.com/office/drawing/2014/main" id="{8828EE6E-3F16-4545-A724-DF66CF536DB0}"/>
              </a:ext>
            </a:extLst>
          </p:cNvPr>
          <p:cNvSpPr>
            <a:spLocks noGrp="1"/>
          </p:cNvSpPr>
          <p:nvPr>
            <p:ph type="body" sz="quarter" idx="41" hasCustomPrompt="1"/>
          </p:nvPr>
        </p:nvSpPr>
        <p:spPr>
          <a:xfrm>
            <a:off x="3295647" y="4718550"/>
            <a:ext cx="5599910" cy="1161256"/>
          </a:xfrm>
          <a:prstGeom prst="rect">
            <a:avLst/>
          </a:prstGeom>
        </p:spPr>
        <p:txBody>
          <a:bodyPr anchor="t"/>
          <a:lstStyle>
            <a:lvl1pPr algn="ctr">
              <a:lnSpc>
                <a:spcPct val="80000"/>
              </a:lnSpc>
              <a:spcAft>
                <a:spcPts val="0"/>
              </a:spcAft>
              <a:defRPr sz="2400" b="1" i="0">
                <a:solidFill>
                  <a:schemeClr val="bg1"/>
                </a:solidFill>
                <a:latin typeface="Paris2024" panose="02010503030201020103" pitchFamily="2" charset="0"/>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Titre 1">
            <a:extLst>
              <a:ext uri="{FF2B5EF4-FFF2-40B4-BE49-F238E27FC236}">
                <a16:creationId xmlns:a16="http://schemas.microsoft.com/office/drawing/2014/main" id="{BAB58D9D-6D8F-A247-8904-0517FDA3C8FB}"/>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01DB03AB-7DCE-314C-A461-17708AD7E623}"/>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96719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ontenu texte 2_2">
    <p:bg>
      <p:bgPr>
        <a:gradFill>
          <a:gsLst>
            <a:gs pos="0">
              <a:srgbClr val="61CFFF"/>
            </a:gs>
            <a:gs pos="100000">
              <a:schemeClr val="accent4"/>
            </a:gs>
          </a:gsLst>
          <a:lin ang="0" scaled="0"/>
        </a:gradFill>
        <a:effectLst/>
      </p:bgPr>
    </p:bg>
    <p:spTree>
      <p:nvGrpSpPr>
        <p:cNvPr id="1" name=""/>
        <p:cNvGrpSpPr/>
        <p:nvPr/>
      </p:nvGrpSpPr>
      <p:grpSpPr>
        <a:xfrm>
          <a:off x="0" y="0"/>
          <a:ext cx="0" cy="0"/>
          <a:chOff x="0" y="0"/>
          <a:chExt cx="0" cy="0"/>
        </a:xfrm>
      </p:grpSpPr>
      <p:sp>
        <p:nvSpPr>
          <p:cNvPr id="7" name="Forme libre 6">
            <a:extLst>
              <a:ext uri="{FF2B5EF4-FFF2-40B4-BE49-F238E27FC236}">
                <a16:creationId xmlns:a16="http://schemas.microsoft.com/office/drawing/2014/main" id="{DF908A1A-FFFE-8C9B-4111-D927CD5FF4A1}"/>
              </a:ext>
            </a:extLst>
          </p:cNvPr>
          <p:cNvSpPr>
            <a:spLocks noChangeAspect="1"/>
          </p:cNvSpPr>
          <p:nvPr userDrawn="1"/>
        </p:nvSpPr>
        <p:spPr>
          <a:xfrm>
            <a:off x="0" y="366766"/>
            <a:ext cx="1892300" cy="6124468"/>
          </a:xfrm>
          <a:custGeom>
            <a:avLst/>
            <a:gdLst>
              <a:gd name="connsiteX0" fmla="*/ 0 w 1892300"/>
              <a:gd name="connsiteY0" fmla="*/ 0 h 6124468"/>
              <a:gd name="connsiteX1" fmla="*/ 97765 w 1892300"/>
              <a:gd name="connsiteY1" fmla="*/ 47096 h 6124468"/>
              <a:gd name="connsiteX2" fmla="*/ 1892300 w 1892300"/>
              <a:gd name="connsiteY2" fmla="*/ 3062234 h 6124468"/>
              <a:gd name="connsiteX3" fmla="*/ 97765 w 1892300"/>
              <a:gd name="connsiteY3" fmla="*/ 6077372 h 6124468"/>
              <a:gd name="connsiteX4" fmla="*/ 0 w 1892300"/>
              <a:gd name="connsiteY4" fmla="*/ 6124468 h 612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6124468">
                <a:moveTo>
                  <a:pt x="0" y="0"/>
                </a:moveTo>
                <a:lnTo>
                  <a:pt x="97765" y="47096"/>
                </a:lnTo>
                <a:cubicBezTo>
                  <a:pt x="1166671" y="627761"/>
                  <a:pt x="1892300" y="1760258"/>
                  <a:pt x="1892300" y="3062234"/>
                </a:cubicBezTo>
                <a:cubicBezTo>
                  <a:pt x="1892300" y="4364211"/>
                  <a:pt x="1166671" y="5496708"/>
                  <a:pt x="97765" y="6077372"/>
                </a:cubicBezTo>
                <a:lnTo>
                  <a:pt x="0" y="612446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24273D68-7870-192C-792E-8FB1CD2A9DBE}"/>
              </a:ext>
            </a:extLst>
          </p:cNvPr>
          <p:cNvSpPr>
            <a:spLocks noGrp="1"/>
          </p:cNvSpPr>
          <p:nvPr>
            <p:ph type="body" sz="quarter" idx="41"/>
          </p:nvPr>
        </p:nvSpPr>
        <p:spPr>
          <a:xfrm>
            <a:off x="629762"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1" name="Espace réservé du texte 12">
            <a:extLst>
              <a:ext uri="{FF2B5EF4-FFF2-40B4-BE49-F238E27FC236}">
                <a16:creationId xmlns:a16="http://schemas.microsoft.com/office/drawing/2014/main" id="{565F5BEF-3BC5-3BFF-1780-C78898587BF4}"/>
              </a:ext>
            </a:extLst>
          </p:cNvPr>
          <p:cNvSpPr>
            <a:spLocks noGrp="1"/>
          </p:cNvSpPr>
          <p:nvPr>
            <p:ph type="body" sz="quarter" idx="42"/>
          </p:nvPr>
        </p:nvSpPr>
        <p:spPr>
          <a:xfrm>
            <a:off x="629763"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1" name="Espace réservé du texte 3">
            <a:extLst>
              <a:ext uri="{FF2B5EF4-FFF2-40B4-BE49-F238E27FC236}">
                <a16:creationId xmlns:a16="http://schemas.microsoft.com/office/drawing/2014/main" id="{8D312648-C61D-4703-E321-AE8B4477824E}"/>
              </a:ext>
            </a:extLst>
          </p:cNvPr>
          <p:cNvSpPr>
            <a:spLocks noGrp="1"/>
          </p:cNvSpPr>
          <p:nvPr>
            <p:ph type="body" sz="quarter" idx="43"/>
          </p:nvPr>
        </p:nvSpPr>
        <p:spPr>
          <a:xfrm>
            <a:off x="3443421"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3" name="Espace réservé du texte 12">
            <a:extLst>
              <a:ext uri="{FF2B5EF4-FFF2-40B4-BE49-F238E27FC236}">
                <a16:creationId xmlns:a16="http://schemas.microsoft.com/office/drawing/2014/main" id="{E577C0D8-4320-C160-62DB-6A7DE73DC7B2}"/>
              </a:ext>
            </a:extLst>
          </p:cNvPr>
          <p:cNvSpPr>
            <a:spLocks noGrp="1"/>
          </p:cNvSpPr>
          <p:nvPr>
            <p:ph type="body" sz="quarter" idx="44"/>
          </p:nvPr>
        </p:nvSpPr>
        <p:spPr>
          <a:xfrm>
            <a:off x="3443420"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4" name="Espace réservé du texte 3">
            <a:extLst>
              <a:ext uri="{FF2B5EF4-FFF2-40B4-BE49-F238E27FC236}">
                <a16:creationId xmlns:a16="http://schemas.microsoft.com/office/drawing/2014/main" id="{47877851-3CB0-4A85-7F0F-0AF94685F8A8}"/>
              </a:ext>
            </a:extLst>
          </p:cNvPr>
          <p:cNvSpPr>
            <a:spLocks noGrp="1"/>
          </p:cNvSpPr>
          <p:nvPr>
            <p:ph type="body" sz="quarter" idx="45"/>
          </p:nvPr>
        </p:nvSpPr>
        <p:spPr>
          <a:xfrm>
            <a:off x="6328042"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5" name="Espace réservé du texte 12">
            <a:extLst>
              <a:ext uri="{FF2B5EF4-FFF2-40B4-BE49-F238E27FC236}">
                <a16:creationId xmlns:a16="http://schemas.microsoft.com/office/drawing/2014/main" id="{D6D0A9E3-81B9-F622-DA4C-535146ACC1A0}"/>
              </a:ext>
            </a:extLst>
          </p:cNvPr>
          <p:cNvSpPr>
            <a:spLocks noGrp="1"/>
          </p:cNvSpPr>
          <p:nvPr>
            <p:ph type="body" sz="quarter" idx="46"/>
          </p:nvPr>
        </p:nvSpPr>
        <p:spPr>
          <a:xfrm>
            <a:off x="6328041"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3">
            <a:extLst>
              <a:ext uri="{FF2B5EF4-FFF2-40B4-BE49-F238E27FC236}">
                <a16:creationId xmlns:a16="http://schemas.microsoft.com/office/drawing/2014/main" id="{D90AA099-8B2F-AED6-14FD-4176177D0481}"/>
              </a:ext>
            </a:extLst>
          </p:cNvPr>
          <p:cNvSpPr>
            <a:spLocks noGrp="1"/>
          </p:cNvSpPr>
          <p:nvPr>
            <p:ph type="body" sz="quarter" idx="47"/>
          </p:nvPr>
        </p:nvSpPr>
        <p:spPr>
          <a:xfrm>
            <a:off x="9212661"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DA440C47-5C2D-CC82-DE89-3E43BD290DA2}"/>
              </a:ext>
            </a:extLst>
          </p:cNvPr>
          <p:cNvSpPr>
            <a:spLocks noGrp="1"/>
          </p:cNvSpPr>
          <p:nvPr>
            <p:ph type="body" sz="quarter" idx="48"/>
          </p:nvPr>
        </p:nvSpPr>
        <p:spPr>
          <a:xfrm>
            <a:off x="9212662"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04F74A1D-23E8-D7F9-A200-B858F92442A4}"/>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5" name="Titre 1">
            <a:extLst>
              <a:ext uri="{FF2B5EF4-FFF2-40B4-BE49-F238E27FC236}">
                <a16:creationId xmlns:a16="http://schemas.microsoft.com/office/drawing/2014/main" id="{D100B305-111B-A9A7-12DA-04DFE55EB0F4}"/>
              </a:ext>
            </a:extLst>
          </p:cNvPr>
          <p:cNvSpPr>
            <a:spLocks noGrp="1"/>
          </p:cNvSpPr>
          <p:nvPr>
            <p:ph type="title" hasCustomPrompt="1"/>
          </p:nvPr>
        </p:nvSpPr>
        <p:spPr>
          <a:xfrm>
            <a:off x="629764" y="487680"/>
            <a:ext cx="8582897"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
        <p:nvSpPr>
          <p:cNvPr id="6" name="Espace réservé du texte 12">
            <a:extLst>
              <a:ext uri="{FF2B5EF4-FFF2-40B4-BE49-F238E27FC236}">
                <a16:creationId xmlns:a16="http://schemas.microsoft.com/office/drawing/2014/main" id="{5835AA44-8692-A3D5-8791-62C361604C8B}"/>
              </a:ext>
            </a:extLst>
          </p:cNvPr>
          <p:cNvSpPr>
            <a:spLocks noGrp="1"/>
          </p:cNvSpPr>
          <p:nvPr>
            <p:ph type="body" sz="quarter" idx="37" hasCustomPrompt="1"/>
          </p:nvPr>
        </p:nvSpPr>
        <p:spPr>
          <a:xfrm>
            <a:off x="629763" y="1006710"/>
            <a:ext cx="8582897"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97832999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Titre seul + 1 col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A21F9-5B6D-7F4A-9E44-171A1251EC18}"/>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A225F21B-346B-A84D-B07C-8E50649ED4C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43120963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itre seul + 1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9" name="Titre 1">
            <a:extLst>
              <a:ext uri="{FF2B5EF4-FFF2-40B4-BE49-F238E27FC236}">
                <a16:creationId xmlns:a16="http://schemas.microsoft.com/office/drawing/2014/main" id="{30C5FC40-233B-0442-BA63-E7E503FCE88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1" name="Espace réservé du texte 3">
            <a:extLst>
              <a:ext uri="{FF2B5EF4-FFF2-40B4-BE49-F238E27FC236}">
                <a16:creationId xmlns:a16="http://schemas.microsoft.com/office/drawing/2014/main" id="{A7C5702C-4200-E04F-8887-1DB60F3A690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58103839"/>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itre seu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1647AD77-0039-344C-84F6-F01CDEFE8E5A}"/>
              </a:ext>
            </a:extLst>
          </p:cNvPr>
          <p:cNvSpPr>
            <a:spLocks noGrp="1"/>
          </p:cNvSpPr>
          <p:nvPr>
            <p:ph type="title" hasCustomPrompt="1"/>
          </p:nvPr>
        </p:nvSpPr>
        <p:spPr>
          <a:xfrm>
            <a:off x="352637" y="325067"/>
            <a:ext cx="11486723" cy="477465"/>
          </a:xfrm>
        </p:spPr>
        <p:txBody>
          <a:bodyPr/>
          <a:lstStyle/>
          <a:p>
            <a:r>
              <a:rPr lang="fr-FR"/>
              <a:t>titre</a:t>
            </a:r>
          </a:p>
        </p:txBody>
      </p:sp>
      <p:sp>
        <p:nvSpPr>
          <p:cNvPr id="8" name="Espace réservé du texte 3">
            <a:extLst>
              <a:ext uri="{FF2B5EF4-FFF2-40B4-BE49-F238E27FC236}">
                <a16:creationId xmlns:a16="http://schemas.microsoft.com/office/drawing/2014/main" id="{9EBC64C2-134F-4C45-9ED3-84E7F738B74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79397504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Titre seu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2623037-D98B-2E42-9272-D57278E51EA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EA69608-A103-C142-B565-7366A087B78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9D86E8D2-1EB5-1540-AF0E-DFFCC9B6A43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40EC9F7B-CE4C-4C44-8811-5CD36D89433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B067CB4C-433D-5341-985C-1C85952B3F1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3242298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Vide_1">
    <p:spTree>
      <p:nvGrpSpPr>
        <p:cNvPr id="1" name=""/>
        <p:cNvGrpSpPr/>
        <p:nvPr/>
      </p:nvGrpSpPr>
      <p:grpSpPr>
        <a:xfrm>
          <a:off x="0" y="0"/>
          <a:ext cx="0" cy="0"/>
          <a:chOff x="0" y="0"/>
          <a:chExt cx="0" cy="0"/>
        </a:xfrm>
      </p:grpSpPr>
      <p:sp>
        <p:nvSpPr>
          <p:cNvPr id="5" name="Espace réservé du numéro de diapositive 3">
            <a:extLst>
              <a:ext uri="{FF2B5EF4-FFF2-40B4-BE49-F238E27FC236}">
                <a16:creationId xmlns:a16="http://schemas.microsoft.com/office/drawing/2014/main" id="{EC387032-AE05-2B4D-8552-26A94F99FDC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pic>
        <p:nvPicPr>
          <p:cNvPr id="7" name="Image 6">
            <a:extLst>
              <a:ext uri="{FF2B5EF4-FFF2-40B4-BE49-F238E27FC236}">
                <a16:creationId xmlns:a16="http://schemas.microsoft.com/office/drawing/2014/main" id="{11A2C0F5-ADBA-437B-8D8C-1768526F2977}"/>
              </a:ext>
            </a:extLst>
          </p:cNvPr>
          <p:cNvPicPr>
            <a:picLocks noChangeAspect="1"/>
          </p:cNvPicPr>
          <p:nvPr userDrawn="1"/>
        </p:nvPicPr>
        <p:blipFill rotWithShape="1">
          <a:blip r:embed="rId2" cstate="screen">
            <a:duotone>
              <a:prstClr val="black"/>
              <a:schemeClr val="bg2">
                <a:lumMod val="50000"/>
                <a:tint val="45000"/>
                <a:satMod val="400000"/>
              </a:schemeClr>
            </a:duotone>
            <a:extLst>
              <a:ext uri="{28A0092B-C50C-407E-A947-70E740481C1C}">
                <a14:useLocalDpi xmlns:a14="http://schemas.microsoft.com/office/drawing/2010/main"/>
              </a:ext>
            </a:extLst>
          </a:blip>
          <a:srcRect/>
          <a:stretch/>
        </p:blipFill>
        <p:spPr>
          <a:xfrm>
            <a:off x="-37708" y="6279294"/>
            <a:ext cx="1143402" cy="555930"/>
          </a:xfrm>
          <a:prstGeom prst="rect">
            <a:avLst/>
          </a:prstGeom>
        </p:spPr>
      </p:pic>
    </p:spTree>
    <p:extLst>
      <p:ext uri="{BB962C8B-B14F-4D97-AF65-F5344CB8AC3E}">
        <p14:creationId xmlns:p14="http://schemas.microsoft.com/office/powerpoint/2010/main" val="154379652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Vide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92A4D1E-C8D2-1A4E-A0CA-703725A82284}"/>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F835660-B166-2742-A14F-3E3EE64025C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940E280B-8196-CC41-A0C6-6B22B9F31F6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254658963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Date</a:t>
            </a:r>
          </a:p>
        </p:txBody>
      </p:sp>
      <p:sp>
        <p:nvSpPr>
          <p:cNvPr id="16" name="Espace réservé du texte 11">
            <a:extLst>
              <a:ext uri="{FF2B5EF4-FFF2-40B4-BE49-F238E27FC236}">
                <a16:creationId xmlns:a16="http://schemas.microsoft.com/office/drawing/2014/main" id="{41309EF1-6288-1544-9A9B-11ECA4A21B53}"/>
              </a:ext>
            </a:extLst>
          </p:cNvPr>
          <p:cNvSpPr>
            <a:spLocks noGrp="1"/>
          </p:cNvSpPr>
          <p:nvPr>
            <p:ph type="body" sz="quarter" idx="43" hasCustomPrompt="1"/>
          </p:nvPr>
        </p:nvSpPr>
        <p:spPr>
          <a:xfrm>
            <a:off x="88452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17" name="Espace réservé du texte 11">
            <a:extLst>
              <a:ext uri="{FF2B5EF4-FFF2-40B4-BE49-F238E27FC236}">
                <a16:creationId xmlns:a16="http://schemas.microsoft.com/office/drawing/2014/main" id="{5DEF9782-3034-AC48-B1B5-5E75C83767E0}"/>
              </a:ext>
            </a:extLst>
          </p:cNvPr>
          <p:cNvSpPr>
            <a:spLocks noGrp="1"/>
          </p:cNvSpPr>
          <p:nvPr>
            <p:ph type="body" sz="quarter" idx="44"/>
          </p:nvPr>
        </p:nvSpPr>
        <p:spPr>
          <a:xfrm>
            <a:off x="88452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18" name="Espace réservé pour une image  3">
            <a:extLst>
              <a:ext uri="{FF2B5EF4-FFF2-40B4-BE49-F238E27FC236}">
                <a16:creationId xmlns:a16="http://schemas.microsoft.com/office/drawing/2014/main" id="{2C5F55BE-0662-4042-AD54-6AC7D5ABD832}"/>
              </a:ext>
            </a:extLst>
          </p:cNvPr>
          <p:cNvSpPr>
            <a:spLocks noGrp="1"/>
          </p:cNvSpPr>
          <p:nvPr>
            <p:ph type="pic" sz="quarter" idx="53"/>
          </p:nvPr>
        </p:nvSpPr>
        <p:spPr>
          <a:xfrm>
            <a:off x="892531"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19" name="Espace réservé du texte 11">
            <a:extLst>
              <a:ext uri="{FF2B5EF4-FFF2-40B4-BE49-F238E27FC236}">
                <a16:creationId xmlns:a16="http://schemas.microsoft.com/office/drawing/2014/main" id="{56FF54F2-55AF-8649-946F-9E5B5AE16D03}"/>
              </a:ext>
            </a:extLst>
          </p:cNvPr>
          <p:cNvSpPr>
            <a:spLocks noGrp="1"/>
          </p:cNvSpPr>
          <p:nvPr>
            <p:ph type="body" sz="quarter" idx="54" hasCustomPrompt="1"/>
          </p:nvPr>
        </p:nvSpPr>
        <p:spPr>
          <a:xfrm>
            <a:off x="88452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33" name="Espace réservé de la date 14">
            <a:extLst>
              <a:ext uri="{FF2B5EF4-FFF2-40B4-BE49-F238E27FC236}">
                <a16:creationId xmlns:a16="http://schemas.microsoft.com/office/drawing/2014/main" id="{A3178AC6-B684-F241-BE47-0CEFDADA6F2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1" name="Groupe 50">
            <a:extLst>
              <a:ext uri="{FF2B5EF4-FFF2-40B4-BE49-F238E27FC236}">
                <a16:creationId xmlns:a16="http://schemas.microsoft.com/office/drawing/2014/main" id="{8305FC0E-C5B6-2843-B573-36F46C427C55}"/>
              </a:ext>
            </a:extLst>
          </p:cNvPr>
          <p:cNvGrpSpPr/>
          <p:nvPr userDrawn="1"/>
        </p:nvGrpSpPr>
        <p:grpSpPr>
          <a:xfrm>
            <a:off x="692033" y="1771194"/>
            <a:ext cx="10890357" cy="4306576"/>
            <a:chOff x="692033" y="1771194"/>
            <a:chExt cx="10890357" cy="4306576"/>
          </a:xfrm>
        </p:grpSpPr>
        <p:cxnSp>
          <p:nvCxnSpPr>
            <p:cNvPr id="7" name="Connecteur droit 6">
              <a:extLst>
                <a:ext uri="{FF2B5EF4-FFF2-40B4-BE49-F238E27FC236}">
                  <a16:creationId xmlns:a16="http://schemas.microsoft.com/office/drawing/2014/main" id="{70559AE6-EC7A-B54C-8A26-D90FF94F8211}"/>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C36ECBCA-3C40-1542-924A-D0EAA6C99C26}"/>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A7E15CFC-4DC5-6A4C-9ED0-CE03CE3D9D75}"/>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4188AB5-B51D-AF46-A6BD-B7DE3DE5BCA9}"/>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20C0C7FD-6640-A34A-9164-429B3631ACA2}"/>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890DDA9-9542-1741-B333-0CC8C2EA25EE}"/>
                </a:ext>
              </a:extLst>
            </p:cNvPr>
            <p:cNvCxnSpPr>
              <a:cxnSpLocks/>
            </p:cNvCxnSpPr>
            <p:nvPr userDrawn="1"/>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Espace réservé du texte 11">
            <a:extLst>
              <a:ext uri="{FF2B5EF4-FFF2-40B4-BE49-F238E27FC236}">
                <a16:creationId xmlns:a16="http://schemas.microsoft.com/office/drawing/2014/main" id="{8417AD13-F6CB-EB42-95AA-3571AC9AF305}"/>
              </a:ext>
            </a:extLst>
          </p:cNvPr>
          <p:cNvSpPr>
            <a:spLocks noGrp="1"/>
          </p:cNvSpPr>
          <p:nvPr>
            <p:ph type="body" sz="quarter" idx="55" hasCustomPrompt="1"/>
          </p:nvPr>
        </p:nvSpPr>
        <p:spPr>
          <a:xfrm>
            <a:off x="306232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6" name="Espace réservé du texte 11">
            <a:extLst>
              <a:ext uri="{FF2B5EF4-FFF2-40B4-BE49-F238E27FC236}">
                <a16:creationId xmlns:a16="http://schemas.microsoft.com/office/drawing/2014/main" id="{E8C44026-6C7A-F740-8A2B-B30190F472AB}"/>
              </a:ext>
            </a:extLst>
          </p:cNvPr>
          <p:cNvSpPr>
            <a:spLocks noGrp="1"/>
          </p:cNvSpPr>
          <p:nvPr>
            <p:ph type="body" sz="quarter" idx="56"/>
          </p:nvPr>
        </p:nvSpPr>
        <p:spPr>
          <a:xfrm>
            <a:off x="306232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7" name="Espace réservé pour une image  3">
            <a:extLst>
              <a:ext uri="{FF2B5EF4-FFF2-40B4-BE49-F238E27FC236}">
                <a16:creationId xmlns:a16="http://schemas.microsoft.com/office/drawing/2014/main" id="{50FB4B58-F929-884B-BCBE-32685898E0EE}"/>
              </a:ext>
            </a:extLst>
          </p:cNvPr>
          <p:cNvSpPr>
            <a:spLocks noGrp="1"/>
          </p:cNvSpPr>
          <p:nvPr>
            <p:ph type="pic" sz="quarter" idx="57"/>
          </p:nvPr>
        </p:nvSpPr>
        <p:spPr>
          <a:xfrm>
            <a:off x="3070326"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38" name="Espace réservé du texte 11">
            <a:extLst>
              <a:ext uri="{FF2B5EF4-FFF2-40B4-BE49-F238E27FC236}">
                <a16:creationId xmlns:a16="http://schemas.microsoft.com/office/drawing/2014/main" id="{AF4D6AB4-29CD-5241-B4EE-F3763678B413}"/>
              </a:ext>
            </a:extLst>
          </p:cNvPr>
          <p:cNvSpPr>
            <a:spLocks noGrp="1"/>
          </p:cNvSpPr>
          <p:nvPr>
            <p:ph type="body" sz="quarter" idx="58" hasCustomPrompt="1"/>
          </p:nvPr>
        </p:nvSpPr>
        <p:spPr>
          <a:xfrm>
            <a:off x="306232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4799CF46-F0F7-994B-AB3B-B884A774C3A2}"/>
              </a:ext>
            </a:extLst>
          </p:cNvPr>
          <p:cNvSpPr>
            <a:spLocks noGrp="1"/>
          </p:cNvSpPr>
          <p:nvPr>
            <p:ph type="body" sz="quarter" idx="59" hasCustomPrompt="1"/>
          </p:nvPr>
        </p:nvSpPr>
        <p:spPr>
          <a:xfrm>
            <a:off x="524011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3D0F851D-D096-444B-818A-7491F35DA511}"/>
              </a:ext>
            </a:extLst>
          </p:cNvPr>
          <p:cNvSpPr>
            <a:spLocks noGrp="1"/>
          </p:cNvSpPr>
          <p:nvPr>
            <p:ph type="body" sz="quarter" idx="60"/>
          </p:nvPr>
        </p:nvSpPr>
        <p:spPr>
          <a:xfrm>
            <a:off x="524011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1" name="Espace réservé pour une image  3">
            <a:extLst>
              <a:ext uri="{FF2B5EF4-FFF2-40B4-BE49-F238E27FC236}">
                <a16:creationId xmlns:a16="http://schemas.microsoft.com/office/drawing/2014/main" id="{8F1B04AF-95A9-924B-84EA-30BCF880F773}"/>
              </a:ext>
            </a:extLst>
          </p:cNvPr>
          <p:cNvSpPr>
            <a:spLocks noGrp="1"/>
          </p:cNvSpPr>
          <p:nvPr>
            <p:ph type="pic" sz="quarter" idx="61"/>
          </p:nvPr>
        </p:nvSpPr>
        <p:spPr>
          <a:xfrm>
            <a:off x="5248121"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42" name="Espace réservé du texte 11">
            <a:extLst>
              <a:ext uri="{FF2B5EF4-FFF2-40B4-BE49-F238E27FC236}">
                <a16:creationId xmlns:a16="http://schemas.microsoft.com/office/drawing/2014/main" id="{2E4ED172-B200-214C-B2D2-2C6F6FFA14CE}"/>
              </a:ext>
            </a:extLst>
          </p:cNvPr>
          <p:cNvSpPr>
            <a:spLocks noGrp="1"/>
          </p:cNvSpPr>
          <p:nvPr>
            <p:ph type="body" sz="quarter" idx="62" hasCustomPrompt="1"/>
          </p:nvPr>
        </p:nvSpPr>
        <p:spPr>
          <a:xfrm>
            <a:off x="524011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3" name="Espace réservé du texte 11">
            <a:extLst>
              <a:ext uri="{FF2B5EF4-FFF2-40B4-BE49-F238E27FC236}">
                <a16:creationId xmlns:a16="http://schemas.microsoft.com/office/drawing/2014/main" id="{0DAA9F71-C8AC-D54B-8641-1682116BD71E}"/>
              </a:ext>
            </a:extLst>
          </p:cNvPr>
          <p:cNvSpPr>
            <a:spLocks noGrp="1"/>
          </p:cNvSpPr>
          <p:nvPr>
            <p:ph type="body" sz="quarter" idx="63" hasCustomPrompt="1"/>
          </p:nvPr>
        </p:nvSpPr>
        <p:spPr>
          <a:xfrm>
            <a:off x="741791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4" name="Espace réservé du texte 11">
            <a:extLst>
              <a:ext uri="{FF2B5EF4-FFF2-40B4-BE49-F238E27FC236}">
                <a16:creationId xmlns:a16="http://schemas.microsoft.com/office/drawing/2014/main" id="{D7A6A180-4CC2-FE41-AD6C-05D7AD93CE93}"/>
              </a:ext>
            </a:extLst>
          </p:cNvPr>
          <p:cNvSpPr>
            <a:spLocks noGrp="1"/>
          </p:cNvSpPr>
          <p:nvPr>
            <p:ph type="body" sz="quarter" idx="64"/>
          </p:nvPr>
        </p:nvSpPr>
        <p:spPr>
          <a:xfrm>
            <a:off x="741791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5" name="Espace réservé pour une image  3">
            <a:extLst>
              <a:ext uri="{FF2B5EF4-FFF2-40B4-BE49-F238E27FC236}">
                <a16:creationId xmlns:a16="http://schemas.microsoft.com/office/drawing/2014/main" id="{0B0174DC-2466-8D44-B706-BDC5DBBEB63F}"/>
              </a:ext>
            </a:extLst>
          </p:cNvPr>
          <p:cNvSpPr>
            <a:spLocks noGrp="1"/>
          </p:cNvSpPr>
          <p:nvPr>
            <p:ph type="pic" sz="quarter" idx="65"/>
          </p:nvPr>
        </p:nvSpPr>
        <p:spPr>
          <a:xfrm>
            <a:off x="7425916"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46" name="Espace réservé du texte 11">
            <a:extLst>
              <a:ext uri="{FF2B5EF4-FFF2-40B4-BE49-F238E27FC236}">
                <a16:creationId xmlns:a16="http://schemas.microsoft.com/office/drawing/2014/main" id="{C3F403A8-4FEE-974B-B6CC-FF480166713F}"/>
              </a:ext>
            </a:extLst>
          </p:cNvPr>
          <p:cNvSpPr>
            <a:spLocks noGrp="1"/>
          </p:cNvSpPr>
          <p:nvPr>
            <p:ph type="body" sz="quarter" idx="66" hasCustomPrompt="1"/>
          </p:nvPr>
        </p:nvSpPr>
        <p:spPr>
          <a:xfrm>
            <a:off x="741791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7" name="Espace réservé du texte 11">
            <a:extLst>
              <a:ext uri="{FF2B5EF4-FFF2-40B4-BE49-F238E27FC236}">
                <a16:creationId xmlns:a16="http://schemas.microsoft.com/office/drawing/2014/main" id="{F6F25ED6-2BD5-A44B-8B14-1179B37BA9AE}"/>
              </a:ext>
            </a:extLst>
          </p:cNvPr>
          <p:cNvSpPr>
            <a:spLocks noGrp="1"/>
          </p:cNvSpPr>
          <p:nvPr>
            <p:ph type="body" sz="quarter" idx="67" hasCustomPrompt="1"/>
          </p:nvPr>
        </p:nvSpPr>
        <p:spPr>
          <a:xfrm>
            <a:off x="959598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8" name="Espace réservé du texte 11">
            <a:extLst>
              <a:ext uri="{FF2B5EF4-FFF2-40B4-BE49-F238E27FC236}">
                <a16:creationId xmlns:a16="http://schemas.microsoft.com/office/drawing/2014/main" id="{50CE0E69-65CE-B04B-A729-CAA4C4E1E7FE}"/>
              </a:ext>
            </a:extLst>
          </p:cNvPr>
          <p:cNvSpPr>
            <a:spLocks noGrp="1"/>
          </p:cNvSpPr>
          <p:nvPr>
            <p:ph type="body" sz="quarter" idx="68"/>
          </p:nvPr>
        </p:nvSpPr>
        <p:spPr>
          <a:xfrm>
            <a:off x="959598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9" name="Espace réservé pour une image  3">
            <a:extLst>
              <a:ext uri="{FF2B5EF4-FFF2-40B4-BE49-F238E27FC236}">
                <a16:creationId xmlns:a16="http://schemas.microsoft.com/office/drawing/2014/main" id="{ADC2DDD2-1665-4F4C-A243-AA20F336ADE1}"/>
              </a:ext>
            </a:extLst>
          </p:cNvPr>
          <p:cNvSpPr>
            <a:spLocks noGrp="1"/>
          </p:cNvSpPr>
          <p:nvPr>
            <p:ph type="pic" sz="quarter" idx="69"/>
          </p:nvPr>
        </p:nvSpPr>
        <p:spPr>
          <a:xfrm>
            <a:off x="9603986"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50" name="Espace réservé du texte 11">
            <a:extLst>
              <a:ext uri="{FF2B5EF4-FFF2-40B4-BE49-F238E27FC236}">
                <a16:creationId xmlns:a16="http://schemas.microsoft.com/office/drawing/2014/main" id="{7BDFE53B-ED02-D642-9EE7-9FD16F8C53CA}"/>
              </a:ext>
            </a:extLst>
          </p:cNvPr>
          <p:cNvSpPr>
            <a:spLocks noGrp="1"/>
          </p:cNvSpPr>
          <p:nvPr>
            <p:ph type="body" sz="quarter" idx="70" hasCustomPrompt="1"/>
          </p:nvPr>
        </p:nvSpPr>
        <p:spPr>
          <a:xfrm>
            <a:off x="959598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2" name="Espace réservé du numéro de diapositive 3">
            <a:extLst>
              <a:ext uri="{FF2B5EF4-FFF2-40B4-BE49-F238E27FC236}">
                <a16:creationId xmlns:a16="http://schemas.microsoft.com/office/drawing/2014/main" id="{28177491-A9D6-544E-AC10-3537D9001788}"/>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53" name="Espace réservé du texte 8">
            <a:extLst>
              <a:ext uri="{FF2B5EF4-FFF2-40B4-BE49-F238E27FC236}">
                <a16:creationId xmlns:a16="http://schemas.microsoft.com/office/drawing/2014/main" id="{D5492FFE-4639-374E-A50D-6DD2E88DB2FA}"/>
              </a:ext>
            </a:extLst>
          </p:cNvPr>
          <p:cNvSpPr>
            <a:spLocks noGrp="1"/>
          </p:cNvSpPr>
          <p:nvPr>
            <p:ph type="body" sz="quarter" idx="16" hasCustomPrompt="1"/>
          </p:nvPr>
        </p:nvSpPr>
        <p:spPr>
          <a:xfrm>
            <a:off x="907683"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4" name="Espace réservé du texte 8">
            <a:extLst>
              <a:ext uri="{FF2B5EF4-FFF2-40B4-BE49-F238E27FC236}">
                <a16:creationId xmlns:a16="http://schemas.microsoft.com/office/drawing/2014/main" id="{3B8DD535-16E9-9647-9FD0-77DC7EA904E9}"/>
              </a:ext>
            </a:extLst>
          </p:cNvPr>
          <p:cNvSpPr>
            <a:spLocks noGrp="1"/>
          </p:cNvSpPr>
          <p:nvPr>
            <p:ph type="body" sz="quarter" idx="71" hasCustomPrompt="1"/>
          </p:nvPr>
        </p:nvSpPr>
        <p:spPr>
          <a:xfrm>
            <a:off x="306232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5" name="Espace réservé du texte 8">
            <a:extLst>
              <a:ext uri="{FF2B5EF4-FFF2-40B4-BE49-F238E27FC236}">
                <a16:creationId xmlns:a16="http://schemas.microsoft.com/office/drawing/2014/main" id="{E929D13C-EFA5-8B43-8F75-F97B14AF2891}"/>
              </a:ext>
            </a:extLst>
          </p:cNvPr>
          <p:cNvSpPr>
            <a:spLocks noGrp="1"/>
          </p:cNvSpPr>
          <p:nvPr>
            <p:ph type="body" sz="quarter" idx="72" hasCustomPrompt="1"/>
          </p:nvPr>
        </p:nvSpPr>
        <p:spPr>
          <a:xfrm>
            <a:off x="524039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6" name="Espace réservé du texte 8">
            <a:extLst>
              <a:ext uri="{FF2B5EF4-FFF2-40B4-BE49-F238E27FC236}">
                <a16:creationId xmlns:a16="http://schemas.microsoft.com/office/drawing/2014/main" id="{BAF13A83-A0B2-094C-BC9E-F175AC879FD2}"/>
              </a:ext>
            </a:extLst>
          </p:cNvPr>
          <p:cNvSpPr>
            <a:spLocks noGrp="1"/>
          </p:cNvSpPr>
          <p:nvPr>
            <p:ph type="body" sz="quarter" idx="73" hasCustomPrompt="1"/>
          </p:nvPr>
        </p:nvSpPr>
        <p:spPr>
          <a:xfrm>
            <a:off x="741846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7" name="Espace réservé du texte 8">
            <a:extLst>
              <a:ext uri="{FF2B5EF4-FFF2-40B4-BE49-F238E27FC236}">
                <a16:creationId xmlns:a16="http://schemas.microsoft.com/office/drawing/2014/main" id="{CE40DF96-2C35-AF42-9E24-E3F161712DE4}"/>
              </a:ext>
            </a:extLst>
          </p:cNvPr>
          <p:cNvSpPr>
            <a:spLocks noGrp="1"/>
          </p:cNvSpPr>
          <p:nvPr>
            <p:ph type="body" sz="quarter" idx="74" hasCustomPrompt="1"/>
          </p:nvPr>
        </p:nvSpPr>
        <p:spPr>
          <a:xfrm>
            <a:off x="9603988"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3527192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Timelin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Date</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cxnSp>
        <p:nvCxnSpPr>
          <p:cNvPr id="39" name="Connecteur droit 38">
            <a:extLst>
              <a:ext uri="{FF2B5EF4-FFF2-40B4-BE49-F238E27FC236}">
                <a16:creationId xmlns:a16="http://schemas.microsoft.com/office/drawing/2014/main" id="{C006FE0E-DEDF-4244-B905-E23F91DB2CCA}"/>
              </a:ext>
            </a:extLst>
          </p:cNvPr>
          <p:cNvCxnSpPr>
            <a:cxnSpLocks/>
          </p:cNvCxnSpPr>
          <p:nvPr userDrawn="1"/>
        </p:nvCxnSpPr>
        <p:spPr>
          <a:xfrm>
            <a:off x="0" y="1827285"/>
            <a:ext cx="11997559" cy="0"/>
          </a:xfrm>
          <a:prstGeom prst="line">
            <a:avLst/>
          </a:prstGeom>
          <a:ln w="2667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Espace réservé de la date 14">
            <a:extLst>
              <a:ext uri="{FF2B5EF4-FFF2-40B4-BE49-F238E27FC236}">
                <a16:creationId xmlns:a16="http://schemas.microsoft.com/office/drawing/2014/main" id="{AE2294ED-FF75-A045-AE59-D0604E2CAF72}"/>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7" name="Groupe 56">
            <a:extLst>
              <a:ext uri="{FF2B5EF4-FFF2-40B4-BE49-F238E27FC236}">
                <a16:creationId xmlns:a16="http://schemas.microsoft.com/office/drawing/2014/main" id="{AA06964B-032A-4941-9ED1-5F388B2627E1}"/>
              </a:ext>
            </a:extLst>
          </p:cNvPr>
          <p:cNvGrpSpPr/>
          <p:nvPr userDrawn="1"/>
        </p:nvGrpSpPr>
        <p:grpSpPr>
          <a:xfrm>
            <a:off x="692033" y="1830460"/>
            <a:ext cx="10890357" cy="3569308"/>
            <a:chOff x="692033" y="1771194"/>
            <a:chExt cx="10890357" cy="4306576"/>
          </a:xfrm>
        </p:grpSpPr>
        <p:cxnSp>
          <p:nvCxnSpPr>
            <p:cNvPr id="58" name="Connecteur droit 57">
              <a:extLst>
                <a:ext uri="{FF2B5EF4-FFF2-40B4-BE49-F238E27FC236}">
                  <a16:creationId xmlns:a16="http://schemas.microsoft.com/office/drawing/2014/main" id="{06BF094E-FD61-3748-A3B4-6B5DB8CCF39B}"/>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D59AC9-2EBE-3046-B6F8-A0A02E417A15}"/>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E4BDAF19-6102-BD4A-8434-D9973FB06BB2}"/>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A64C1CE1-2464-DF42-94C4-0BC531ECACCC}"/>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1FFD1D7D-7933-1B4F-A30B-E4CCB6D72753}"/>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7B3902BA-5067-CF4D-9FC2-991FBE85AB40}"/>
                </a:ext>
              </a:extLst>
            </p:cNvPr>
            <p:cNvCxnSpPr>
              <a:cxnSpLocks/>
            </p:cNvCxnSpPr>
            <p:nvPr userDrawn="1"/>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Espace réservé du texte 11">
            <a:extLst>
              <a:ext uri="{FF2B5EF4-FFF2-40B4-BE49-F238E27FC236}">
                <a16:creationId xmlns:a16="http://schemas.microsoft.com/office/drawing/2014/main" id="{EED66B01-6684-B944-9451-2F5B611FC898}"/>
              </a:ext>
            </a:extLst>
          </p:cNvPr>
          <p:cNvSpPr>
            <a:spLocks noGrp="1"/>
          </p:cNvSpPr>
          <p:nvPr>
            <p:ph type="body" sz="quarter" idx="43" hasCustomPrompt="1"/>
          </p:nvPr>
        </p:nvSpPr>
        <p:spPr>
          <a:xfrm>
            <a:off x="88452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5" name="Espace réservé du texte 11">
            <a:extLst>
              <a:ext uri="{FF2B5EF4-FFF2-40B4-BE49-F238E27FC236}">
                <a16:creationId xmlns:a16="http://schemas.microsoft.com/office/drawing/2014/main" id="{F7FD7E77-4B03-CD4B-B950-1C826632B501}"/>
              </a:ext>
            </a:extLst>
          </p:cNvPr>
          <p:cNvSpPr>
            <a:spLocks noGrp="1"/>
          </p:cNvSpPr>
          <p:nvPr>
            <p:ph type="body" sz="quarter" idx="44"/>
          </p:nvPr>
        </p:nvSpPr>
        <p:spPr>
          <a:xfrm>
            <a:off x="88452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66" name="Espace réservé du texte 11">
            <a:extLst>
              <a:ext uri="{FF2B5EF4-FFF2-40B4-BE49-F238E27FC236}">
                <a16:creationId xmlns:a16="http://schemas.microsoft.com/office/drawing/2014/main" id="{30225580-B801-2043-99C1-4FD17A4E0001}"/>
              </a:ext>
            </a:extLst>
          </p:cNvPr>
          <p:cNvSpPr>
            <a:spLocks noGrp="1"/>
          </p:cNvSpPr>
          <p:nvPr>
            <p:ph type="body" sz="quarter" idx="54" hasCustomPrompt="1"/>
          </p:nvPr>
        </p:nvSpPr>
        <p:spPr>
          <a:xfrm>
            <a:off x="88452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67" name="Espace réservé du texte 11">
            <a:extLst>
              <a:ext uri="{FF2B5EF4-FFF2-40B4-BE49-F238E27FC236}">
                <a16:creationId xmlns:a16="http://schemas.microsoft.com/office/drawing/2014/main" id="{6E2E22FF-A2D3-F844-9F7D-A83E2C3B6FF1}"/>
              </a:ext>
            </a:extLst>
          </p:cNvPr>
          <p:cNvSpPr>
            <a:spLocks noGrp="1"/>
          </p:cNvSpPr>
          <p:nvPr>
            <p:ph type="body" sz="quarter" idx="55" hasCustomPrompt="1"/>
          </p:nvPr>
        </p:nvSpPr>
        <p:spPr>
          <a:xfrm>
            <a:off x="306232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8" name="Espace réservé du texte 11">
            <a:extLst>
              <a:ext uri="{FF2B5EF4-FFF2-40B4-BE49-F238E27FC236}">
                <a16:creationId xmlns:a16="http://schemas.microsoft.com/office/drawing/2014/main" id="{0DEAE801-219A-214F-8769-C93AE5E775A6}"/>
              </a:ext>
            </a:extLst>
          </p:cNvPr>
          <p:cNvSpPr>
            <a:spLocks noGrp="1"/>
          </p:cNvSpPr>
          <p:nvPr>
            <p:ph type="body" sz="quarter" idx="56"/>
          </p:nvPr>
        </p:nvSpPr>
        <p:spPr>
          <a:xfrm>
            <a:off x="306232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69" name="Espace réservé du texte 11">
            <a:extLst>
              <a:ext uri="{FF2B5EF4-FFF2-40B4-BE49-F238E27FC236}">
                <a16:creationId xmlns:a16="http://schemas.microsoft.com/office/drawing/2014/main" id="{B4EED281-5C07-3C41-B893-FC34F7775E4B}"/>
              </a:ext>
            </a:extLst>
          </p:cNvPr>
          <p:cNvSpPr>
            <a:spLocks noGrp="1"/>
          </p:cNvSpPr>
          <p:nvPr>
            <p:ph type="body" sz="quarter" idx="58" hasCustomPrompt="1"/>
          </p:nvPr>
        </p:nvSpPr>
        <p:spPr>
          <a:xfrm>
            <a:off x="306232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0" name="Espace réservé du texte 11">
            <a:extLst>
              <a:ext uri="{FF2B5EF4-FFF2-40B4-BE49-F238E27FC236}">
                <a16:creationId xmlns:a16="http://schemas.microsoft.com/office/drawing/2014/main" id="{7EB2CDB6-AB96-3C45-95B6-B61A05636BE7}"/>
              </a:ext>
            </a:extLst>
          </p:cNvPr>
          <p:cNvSpPr>
            <a:spLocks noGrp="1"/>
          </p:cNvSpPr>
          <p:nvPr>
            <p:ph type="body" sz="quarter" idx="59" hasCustomPrompt="1"/>
          </p:nvPr>
        </p:nvSpPr>
        <p:spPr>
          <a:xfrm>
            <a:off x="524011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1" name="Espace réservé du texte 11">
            <a:extLst>
              <a:ext uri="{FF2B5EF4-FFF2-40B4-BE49-F238E27FC236}">
                <a16:creationId xmlns:a16="http://schemas.microsoft.com/office/drawing/2014/main" id="{84401F25-EBF0-6E47-8263-CF176A9A70AD}"/>
              </a:ext>
            </a:extLst>
          </p:cNvPr>
          <p:cNvSpPr>
            <a:spLocks noGrp="1"/>
          </p:cNvSpPr>
          <p:nvPr>
            <p:ph type="body" sz="quarter" idx="60"/>
          </p:nvPr>
        </p:nvSpPr>
        <p:spPr>
          <a:xfrm>
            <a:off x="524011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72" name="Espace réservé du texte 11">
            <a:extLst>
              <a:ext uri="{FF2B5EF4-FFF2-40B4-BE49-F238E27FC236}">
                <a16:creationId xmlns:a16="http://schemas.microsoft.com/office/drawing/2014/main" id="{94185ED3-E93B-E047-9781-02E9441971DB}"/>
              </a:ext>
            </a:extLst>
          </p:cNvPr>
          <p:cNvSpPr>
            <a:spLocks noGrp="1"/>
          </p:cNvSpPr>
          <p:nvPr>
            <p:ph type="body" sz="quarter" idx="62" hasCustomPrompt="1"/>
          </p:nvPr>
        </p:nvSpPr>
        <p:spPr>
          <a:xfrm>
            <a:off x="524011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3" name="Espace réservé du texte 11">
            <a:extLst>
              <a:ext uri="{FF2B5EF4-FFF2-40B4-BE49-F238E27FC236}">
                <a16:creationId xmlns:a16="http://schemas.microsoft.com/office/drawing/2014/main" id="{98C784DF-1CEC-964A-BC10-9ECB915733E5}"/>
              </a:ext>
            </a:extLst>
          </p:cNvPr>
          <p:cNvSpPr>
            <a:spLocks noGrp="1"/>
          </p:cNvSpPr>
          <p:nvPr>
            <p:ph type="body" sz="quarter" idx="63" hasCustomPrompt="1"/>
          </p:nvPr>
        </p:nvSpPr>
        <p:spPr>
          <a:xfrm>
            <a:off x="741791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4" name="Espace réservé du texte 11">
            <a:extLst>
              <a:ext uri="{FF2B5EF4-FFF2-40B4-BE49-F238E27FC236}">
                <a16:creationId xmlns:a16="http://schemas.microsoft.com/office/drawing/2014/main" id="{15853916-FF67-C242-916F-6D87831A5D2D}"/>
              </a:ext>
            </a:extLst>
          </p:cNvPr>
          <p:cNvSpPr>
            <a:spLocks noGrp="1"/>
          </p:cNvSpPr>
          <p:nvPr>
            <p:ph type="body" sz="quarter" idx="64"/>
          </p:nvPr>
        </p:nvSpPr>
        <p:spPr>
          <a:xfrm>
            <a:off x="741791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75" name="Espace réservé du texte 11">
            <a:extLst>
              <a:ext uri="{FF2B5EF4-FFF2-40B4-BE49-F238E27FC236}">
                <a16:creationId xmlns:a16="http://schemas.microsoft.com/office/drawing/2014/main" id="{801EA932-9D30-F441-B21B-C5E93DC34605}"/>
              </a:ext>
            </a:extLst>
          </p:cNvPr>
          <p:cNvSpPr>
            <a:spLocks noGrp="1"/>
          </p:cNvSpPr>
          <p:nvPr>
            <p:ph type="body" sz="quarter" idx="66" hasCustomPrompt="1"/>
          </p:nvPr>
        </p:nvSpPr>
        <p:spPr>
          <a:xfrm>
            <a:off x="741791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6" name="Espace réservé du texte 11">
            <a:extLst>
              <a:ext uri="{FF2B5EF4-FFF2-40B4-BE49-F238E27FC236}">
                <a16:creationId xmlns:a16="http://schemas.microsoft.com/office/drawing/2014/main" id="{9EC20793-563C-094F-812B-C3C1D573EF9B}"/>
              </a:ext>
            </a:extLst>
          </p:cNvPr>
          <p:cNvSpPr>
            <a:spLocks noGrp="1"/>
          </p:cNvSpPr>
          <p:nvPr>
            <p:ph type="body" sz="quarter" idx="67" hasCustomPrompt="1"/>
          </p:nvPr>
        </p:nvSpPr>
        <p:spPr>
          <a:xfrm>
            <a:off x="959598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7" name="Espace réservé du texte 11">
            <a:extLst>
              <a:ext uri="{FF2B5EF4-FFF2-40B4-BE49-F238E27FC236}">
                <a16:creationId xmlns:a16="http://schemas.microsoft.com/office/drawing/2014/main" id="{E230854C-791D-4142-A410-679605620699}"/>
              </a:ext>
            </a:extLst>
          </p:cNvPr>
          <p:cNvSpPr>
            <a:spLocks noGrp="1"/>
          </p:cNvSpPr>
          <p:nvPr>
            <p:ph type="body" sz="quarter" idx="68"/>
          </p:nvPr>
        </p:nvSpPr>
        <p:spPr>
          <a:xfrm>
            <a:off x="959598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78" name="Espace réservé du texte 11">
            <a:extLst>
              <a:ext uri="{FF2B5EF4-FFF2-40B4-BE49-F238E27FC236}">
                <a16:creationId xmlns:a16="http://schemas.microsoft.com/office/drawing/2014/main" id="{C6E710D1-35A3-EF49-90EC-DC35340704ED}"/>
              </a:ext>
            </a:extLst>
          </p:cNvPr>
          <p:cNvSpPr>
            <a:spLocks noGrp="1"/>
          </p:cNvSpPr>
          <p:nvPr>
            <p:ph type="body" sz="quarter" idx="70" hasCustomPrompt="1"/>
          </p:nvPr>
        </p:nvSpPr>
        <p:spPr>
          <a:xfrm>
            <a:off x="959598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80" name="Espace réservé du numéro de diapositive 3">
            <a:extLst>
              <a:ext uri="{FF2B5EF4-FFF2-40B4-BE49-F238E27FC236}">
                <a16:creationId xmlns:a16="http://schemas.microsoft.com/office/drawing/2014/main" id="{DF5EF56A-FC99-F348-890C-319579D7706F}"/>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108474170"/>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Timelin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Date</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01D56FAD-C94D-9B44-B886-22E6872666A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7" name="Groupe 6">
            <a:extLst>
              <a:ext uri="{FF2B5EF4-FFF2-40B4-BE49-F238E27FC236}">
                <a16:creationId xmlns:a16="http://schemas.microsoft.com/office/drawing/2014/main" id="{3944F39A-9E07-D842-9B59-9F542C99148C}"/>
              </a:ext>
            </a:extLst>
          </p:cNvPr>
          <p:cNvGrpSpPr/>
          <p:nvPr userDrawn="1"/>
        </p:nvGrpSpPr>
        <p:grpSpPr>
          <a:xfrm>
            <a:off x="843466" y="1592700"/>
            <a:ext cx="6876900" cy="2173196"/>
            <a:chOff x="370500" y="764450"/>
            <a:chExt cx="6876900" cy="5627798"/>
          </a:xfrm>
        </p:grpSpPr>
        <p:cxnSp>
          <p:nvCxnSpPr>
            <p:cNvPr id="8" name="Connecteur droit 7">
              <a:extLst>
                <a:ext uri="{FF2B5EF4-FFF2-40B4-BE49-F238E27FC236}">
                  <a16:creationId xmlns:a16="http://schemas.microsoft.com/office/drawing/2014/main" id="{B948782A-43E3-0940-8756-3A0C4AB06B7B}"/>
                </a:ext>
              </a:extLst>
            </p:cNvPr>
            <p:cNvCxnSpPr>
              <a:cxnSpLocks/>
            </p:cNvCxnSpPr>
            <p:nvPr/>
          </p:nvCxnSpPr>
          <p:spPr>
            <a:xfrm>
              <a:off x="3705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E39062B-2042-994E-998E-83164CC8EF6F}"/>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836C040-CAD2-5F48-B032-657AECDE7F05}"/>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49D7421-6F67-2346-8D0A-F7CABAF4F399}"/>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53622029-BB05-1641-8817-8930A091F634}"/>
              </a:ext>
            </a:extLst>
          </p:cNvPr>
          <p:cNvGrpSpPr/>
          <p:nvPr userDrawn="1"/>
        </p:nvGrpSpPr>
        <p:grpSpPr>
          <a:xfrm>
            <a:off x="1984366" y="4052125"/>
            <a:ext cx="6876900" cy="2173196"/>
            <a:chOff x="2662800" y="764450"/>
            <a:chExt cx="6876900" cy="5627798"/>
          </a:xfrm>
        </p:grpSpPr>
        <p:cxnSp>
          <p:nvCxnSpPr>
            <p:cNvPr id="13" name="Connecteur droit 12">
              <a:extLst>
                <a:ext uri="{FF2B5EF4-FFF2-40B4-BE49-F238E27FC236}">
                  <a16:creationId xmlns:a16="http://schemas.microsoft.com/office/drawing/2014/main" id="{5A0CDE09-0C18-9D4F-9F59-789D09A457E3}"/>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BC885DF5-2CE7-5B4B-B6CE-F21A33D42C76}"/>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4792CFF-DB29-084C-95A1-6F979C1F3BA7}"/>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F6EF5E0-8987-3749-B684-47953FF42784}"/>
                </a:ext>
              </a:extLst>
            </p:cNvPr>
            <p:cNvCxnSpPr>
              <a:cxnSpLocks/>
            </p:cNvCxnSpPr>
            <p:nvPr/>
          </p:nvCxnSpPr>
          <p:spPr>
            <a:xfrm>
              <a:off x="95397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Connecteur droit 16">
            <a:extLst>
              <a:ext uri="{FF2B5EF4-FFF2-40B4-BE49-F238E27FC236}">
                <a16:creationId xmlns:a16="http://schemas.microsoft.com/office/drawing/2014/main" id="{3C3642BF-7DCF-F847-B5FB-84377BB16670}"/>
              </a:ext>
            </a:extLst>
          </p:cNvPr>
          <p:cNvCxnSpPr>
            <a:cxnSpLocks/>
          </p:cNvCxnSpPr>
          <p:nvPr userDrawn="1"/>
        </p:nvCxnSpPr>
        <p:spPr>
          <a:xfrm flipV="1">
            <a:off x="843466" y="3876257"/>
            <a:ext cx="10306755" cy="1"/>
          </a:xfrm>
          <a:prstGeom prst="line">
            <a:avLst/>
          </a:prstGeom>
          <a:ln w="19050" cap="rnd">
            <a:solidFill>
              <a:schemeClr val="tx1"/>
            </a:solidFill>
            <a:prstDash val="sysDot"/>
            <a:round/>
            <a:headEnd type="oval" w="med" len="med"/>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1500397D-BC60-7B41-B383-310FB851E7C0}"/>
              </a:ext>
            </a:extLst>
          </p:cNvPr>
          <p:cNvSpPr/>
          <p:nvPr userDrawn="1"/>
        </p:nvSpPr>
        <p:spPr>
          <a:xfrm>
            <a:off x="783074"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19" name="Ellipse 18">
            <a:extLst>
              <a:ext uri="{FF2B5EF4-FFF2-40B4-BE49-F238E27FC236}">
                <a16:creationId xmlns:a16="http://schemas.microsoft.com/office/drawing/2014/main" id="{D8537477-7590-6D48-AF29-32E9596C44E8}"/>
              </a:ext>
            </a:extLst>
          </p:cNvPr>
          <p:cNvSpPr/>
          <p:nvPr userDrawn="1"/>
        </p:nvSpPr>
        <p:spPr>
          <a:xfrm>
            <a:off x="192266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0" name="Ellipse 19">
            <a:extLst>
              <a:ext uri="{FF2B5EF4-FFF2-40B4-BE49-F238E27FC236}">
                <a16:creationId xmlns:a16="http://schemas.microsoft.com/office/drawing/2014/main" id="{43A93E0A-23F1-2D4C-9732-27127B034C47}"/>
              </a:ext>
            </a:extLst>
          </p:cNvPr>
          <p:cNvSpPr/>
          <p:nvPr userDrawn="1"/>
        </p:nvSpPr>
        <p:spPr>
          <a:xfrm>
            <a:off x="307589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1" name="Ellipse 20">
            <a:extLst>
              <a:ext uri="{FF2B5EF4-FFF2-40B4-BE49-F238E27FC236}">
                <a16:creationId xmlns:a16="http://schemas.microsoft.com/office/drawing/2014/main" id="{80BCC620-3122-B04E-AE4F-37B7EDC0A63B}"/>
              </a:ext>
            </a:extLst>
          </p:cNvPr>
          <p:cNvSpPr/>
          <p:nvPr userDrawn="1"/>
        </p:nvSpPr>
        <p:spPr>
          <a:xfrm>
            <a:off x="420183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2" name="Ellipse 21">
            <a:extLst>
              <a:ext uri="{FF2B5EF4-FFF2-40B4-BE49-F238E27FC236}">
                <a16:creationId xmlns:a16="http://schemas.microsoft.com/office/drawing/2014/main" id="{CA844AB4-8E8B-B04C-9F01-2DABEC20B8CA}"/>
              </a:ext>
            </a:extLst>
          </p:cNvPr>
          <p:cNvSpPr/>
          <p:nvPr userDrawn="1"/>
        </p:nvSpPr>
        <p:spPr>
          <a:xfrm>
            <a:off x="536872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3" name="Ellipse 22">
            <a:extLst>
              <a:ext uri="{FF2B5EF4-FFF2-40B4-BE49-F238E27FC236}">
                <a16:creationId xmlns:a16="http://schemas.microsoft.com/office/drawing/2014/main" id="{E7C5B11A-BE13-2040-91FA-FDF015AF1CFA}"/>
              </a:ext>
            </a:extLst>
          </p:cNvPr>
          <p:cNvSpPr/>
          <p:nvPr userDrawn="1"/>
        </p:nvSpPr>
        <p:spPr>
          <a:xfrm>
            <a:off x="6501486"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4" name="Ellipse 23">
            <a:extLst>
              <a:ext uri="{FF2B5EF4-FFF2-40B4-BE49-F238E27FC236}">
                <a16:creationId xmlns:a16="http://schemas.microsoft.com/office/drawing/2014/main" id="{B6C89DDF-7212-3D44-AB65-BC9A0708BC4F}"/>
              </a:ext>
            </a:extLst>
          </p:cNvPr>
          <p:cNvSpPr/>
          <p:nvPr userDrawn="1"/>
        </p:nvSpPr>
        <p:spPr>
          <a:xfrm>
            <a:off x="7668369"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5" name="Ellipse 24">
            <a:extLst>
              <a:ext uri="{FF2B5EF4-FFF2-40B4-BE49-F238E27FC236}">
                <a16:creationId xmlns:a16="http://schemas.microsoft.com/office/drawing/2014/main" id="{0E53ECD0-9045-854D-BFD9-6B3B07F0FD49}"/>
              </a:ext>
            </a:extLst>
          </p:cNvPr>
          <p:cNvSpPr/>
          <p:nvPr userDrawn="1"/>
        </p:nvSpPr>
        <p:spPr>
          <a:xfrm>
            <a:off x="8807957"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6" name="Espace réservé du texte 11">
            <a:extLst>
              <a:ext uri="{FF2B5EF4-FFF2-40B4-BE49-F238E27FC236}">
                <a16:creationId xmlns:a16="http://schemas.microsoft.com/office/drawing/2014/main" id="{76C9A1F0-9A5A-334F-BD67-DAB3F3831BCD}"/>
              </a:ext>
            </a:extLst>
          </p:cNvPr>
          <p:cNvSpPr>
            <a:spLocks noGrp="1"/>
          </p:cNvSpPr>
          <p:nvPr>
            <p:ph type="body" sz="quarter" idx="43" hasCustomPrompt="1"/>
          </p:nvPr>
        </p:nvSpPr>
        <p:spPr>
          <a:xfrm>
            <a:off x="1080879"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7" name="Espace réservé du texte 11">
            <a:extLst>
              <a:ext uri="{FF2B5EF4-FFF2-40B4-BE49-F238E27FC236}">
                <a16:creationId xmlns:a16="http://schemas.microsoft.com/office/drawing/2014/main" id="{973219BC-BCC8-954E-8909-5489FA81B962}"/>
              </a:ext>
            </a:extLst>
          </p:cNvPr>
          <p:cNvSpPr>
            <a:spLocks noGrp="1"/>
          </p:cNvSpPr>
          <p:nvPr>
            <p:ph type="body" sz="quarter" idx="44"/>
          </p:nvPr>
        </p:nvSpPr>
        <p:spPr>
          <a:xfrm>
            <a:off x="1080879"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8" name="Espace réservé du texte 11">
            <a:extLst>
              <a:ext uri="{FF2B5EF4-FFF2-40B4-BE49-F238E27FC236}">
                <a16:creationId xmlns:a16="http://schemas.microsoft.com/office/drawing/2014/main" id="{98E45F47-07E0-834E-816F-18778D04438E}"/>
              </a:ext>
            </a:extLst>
          </p:cNvPr>
          <p:cNvSpPr>
            <a:spLocks noGrp="1"/>
          </p:cNvSpPr>
          <p:nvPr>
            <p:ph type="body" sz="quarter" idx="54" hasCustomPrompt="1"/>
          </p:nvPr>
        </p:nvSpPr>
        <p:spPr>
          <a:xfrm>
            <a:off x="1086514"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29" name="Espace réservé du texte 11">
            <a:extLst>
              <a:ext uri="{FF2B5EF4-FFF2-40B4-BE49-F238E27FC236}">
                <a16:creationId xmlns:a16="http://schemas.microsoft.com/office/drawing/2014/main" id="{114CCB68-841F-1C42-A1AD-385808F98FED}"/>
              </a:ext>
            </a:extLst>
          </p:cNvPr>
          <p:cNvSpPr>
            <a:spLocks noGrp="1"/>
          </p:cNvSpPr>
          <p:nvPr>
            <p:ph type="body" sz="quarter" idx="55" hasCustomPrompt="1"/>
          </p:nvPr>
        </p:nvSpPr>
        <p:spPr>
          <a:xfrm>
            <a:off x="3374491"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16C8C022-8B69-2A44-8617-E86C135FB39F}"/>
              </a:ext>
            </a:extLst>
          </p:cNvPr>
          <p:cNvSpPr>
            <a:spLocks noGrp="1"/>
          </p:cNvSpPr>
          <p:nvPr>
            <p:ph type="body" sz="quarter" idx="56"/>
          </p:nvPr>
        </p:nvSpPr>
        <p:spPr>
          <a:xfrm>
            <a:off x="3374491"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1" name="Espace réservé du texte 11">
            <a:extLst>
              <a:ext uri="{FF2B5EF4-FFF2-40B4-BE49-F238E27FC236}">
                <a16:creationId xmlns:a16="http://schemas.microsoft.com/office/drawing/2014/main" id="{168AC9FB-BDB1-CA4B-A57F-3F74614418E1}"/>
              </a:ext>
            </a:extLst>
          </p:cNvPr>
          <p:cNvSpPr>
            <a:spLocks noGrp="1"/>
          </p:cNvSpPr>
          <p:nvPr>
            <p:ph type="body" sz="quarter" idx="57" hasCustomPrompt="1"/>
          </p:nvPr>
        </p:nvSpPr>
        <p:spPr>
          <a:xfrm>
            <a:off x="3380126"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3" name="Espace réservé du texte 11">
            <a:extLst>
              <a:ext uri="{FF2B5EF4-FFF2-40B4-BE49-F238E27FC236}">
                <a16:creationId xmlns:a16="http://schemas.microsoft.com/office/drawing/2014/main" id="{0034F31B-9D5F-A246-8F62-26EF26F26C6A}"/>
              </a:ext>
            </a:extLst>
          </p:cNvPr>
          <p:cNvSpPr>
            <a:spLocks noGrp="1"/>
          </p:cNvSpPr>
          <p:nvPr>
            <p:ph type="body" sz="quarter" idx="58" hasCustomPrompt="1"/>
          </p:nvPr>
        </p:nvSpPr>
        <p:spPr>
          <a:xfrm>
            <a:off x="5677293"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A3A207EA-3134-3A4E-9D64-593FC7508846}"/>
              </a:ext>
            </a:extLst>
          </p:cNvPr>
          <p:cNvSpPr>
            <a:spLocks noGrp="1"/>
          </p:cNvSpPr>
          <p:nvPr>
            <p:ph type="body" sz="quarter" idx="59"/>
          </p:nvPr>
        </p:nvSpPr>
        <p:spPr>
          <a:xfrm>
            <a:off x="5677293"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5" name="Espace réservé du texte 11">
            <a:extLst>
              <a:ext uri="{FF2B5EF4-FFF2-40B4-BE49-F238E27FC236}">
                <a16:creationId xmlns:a16="http://schemas.microsoft.com/office/drawing/2014/main" id="{0D3A4445-847F-EA46-BF26-534E13FCF291}"/>
              </a:ext>
            </a:extLst>
          </p:cNvPr>
          <p:cNvSpPr>
            <a:spLocks noGrp="1"/>
          </p:cNvSpPr>
          <p:nvPr>
            <p:ph type="body" sz="quarter" idx="60" hasCustomPrompt="1"/>
          </p:nvPr>
        </p:nvSpPr>
        <p:spPr>
          <a:xfrm>
            <a:off x="5682928"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6" name="Espace réservé du texte 11">
            <a:extLst>
              <a:ext uri="{FF2B5EF4-FFF2-40B4-BE49-F238E27FC236}">
                <a16:creationId xmlns:a16="http://schemas.microsoft.com/office/drawing/2014/main" id="{CE389440-DE87-EB46-B257-BF58DF842422}"/>
              </a:ext>
            </a:extLst>
          </p:cNvPr>
          <p:cNvSpPr>
            <a:spLocks noGrp="1"/>
          </p:cNvSpPr>
          <p:nvPr>
            <p:ph type="body" sz="quarter" idx="61" hasCustomPrompt="1"/>
          </p:nvPr>
        </p:nvSpPr>
        <p:spPr>
          <a:xfrm>
            <a:off x="7964726"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7" name="Espace réservé du texte 11">
            <a:extLst>
              <a:ext uri="{FF2B5EF4-FFF2-40B4-BE49-F238E27FC236}">
                <a16:creationId xmlns:a16="http://schemas.microsoft.com/office/drawing/2014/main" id="{2489BE33-9282-A346-B01B-F5ABE6CB33CE}"/>
              </a:ext>
            </a:extLst>
          </p:cNvPr>
          <p:cNvSpPr>
            <a:spLocks noGrp="1"/>
          </p:cNvSpPr>
          <p:nvPr>
            <p:ph type="body" sz="quarter" idx="62"/>
          </p:nvPr>
        </p:nvSpPr>
        <p:spPr>
          <a:xfrm>
            <a:off x="7964726"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8" name="Espace réservé du texte 11">
            <a:extLst>
              <a:ext uri="{FF2B5EF4-FFF2-40B4-BE49-F238E27FC236}">
                <a16:creationId xmlns:a16="http://schemas.microsoft.com/office/drawing/2014/main" id="{879AE8C4-67E6-B640-B3AB-CD743A2DA889}"/>
              </a:ext>
            </a:extLst>
          </p:cNvPr>
          <p:cNvSpPr>
            <a:spLocks noGrp="1"/>
          </p:cNvSpPr>
          <p:nvPr>
            <p:ph type="body" sz="quarter" idx="63" hasCustomPrompt="1"/>
          </p:nvPr>
        </p:nvSpPr>
        <p:spPr>
          <a:xfrm>
            <a:off x="7970361"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A491B28C-9612-B24C-8D0B-8F874867E6A4}"/>
              </a:ext>
            </a:extLst>
          </p:cNvPr>
          <p:cNvSpPr>
            <a:spLocks noGrp="1"/>
          </p:cNvSpPr>
          <p:nvPr>
            <p:ph type="body" sz="quarter" idx="64" hasCustomPrompt="1"/>
          </p:nvPr>
        </p:nvSpPr>
        <p:spPr>
          <a:xfrm>
            <a:off x="2214273"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67D0C232-5D84-CB4E-8661-D95A443F1795}"/>
              </a:ext>
            </a:extLst>
          </p:cNvPr>
          <p:cNvSpPr>
            <a:spLocks noGrp="1"/>
          </p:cNvSpPr>
          <p:nvPr>
            <p:ph type="body" sz="quarter" idx="65"/>
          </p:nvPr>
        </p:nvSpPr>
        <p:spPr>
          <a:xfrm>
            <a:off x="2214273"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1" name="Espace réservé du texte 11">
            <a:extLst>
              <a:ext uri="{FF2B5EF4-FFF2-40B4-BE49-F238E27FC236}">
                <a16:creationId xmlns:a16="http://schemas.microsoft.com/office/drawing/2014/main" id="{7A0E7A3D-37AB-9049-BE5D-D0B6B4493B21}"/>
              </a:ext>
            </a:extLst>
          </p:cNvPr>
          <p:cNvSpPr>
            <a:spLocks noGrp="1"/>
          </p:cNvSpPr>
          <p:nvPr>
            <p:ph type="body" sz="quarter" idx="66" hasCustomPrompt="1"/>
          </p:nvPr>
        </p:nvSpPr>
        <p:spPr>
          <a:xfrm>
            <a:off x="2219908"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2" name="Espace réservé du texte 11">
            <a:extLst>
              <a:ext uri="{FF2B5EF4-FFF2-40B4-BE49-F238E27FC236}">
                <a16:creationId xmlns:a16="http://schemas.microsoft.com/office/drawing/2014/main" id="{EBA3E567-0B13-8D43-967E-97B200FF549D}"/>
              </a:ext>
            </a:extLst>
          </p:cNvPr>
          <p:cNvSpPr>
            <a:spLocks noGrp="1"/>
          </p:cNvSpPr>
          <p:nvPr>
            <p:ph type="body" sz="quarter" idx="67" hasCustomPrompt="1"/>
          </p:nvPr>
        </p:nvSpPr>
        <p:spPr>
          <a:xfrm>
            <a:off x="4507885"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3" name="Espace réservé du texte 11">
            <a:extLst>
              <a:ext uri="{FF2B5EF4-FFF2-40B4-BE49-F238E27FC236}">
                <a16:creationId xmlns:a16="http://schemas.microsoft.com/office/drawing/2014/main" id="{5D956A0C-356D-8443-B728-152DF095E3F8}"/>
              </a:ext>
            </a:extLst>
          </p:cNvPr>
          <p:cNvSpPr>
            <a:spLocks noGrp="1"/>
          </p:cNvSpPr>
          <p:nvPr>
            <p:ph type="body" sz="quarter" idx="68"/>
          </p:nvPr>
        </p:nvSpPr>
        <p:spPr>
          <a:xfrm>
            <a:off x="4507885"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4" name="Espace réservé du texte 11">
            <a:extLst>
              <a:ext uri="{FF2B5EF4-FFF2-40B4-BE49-F238E27FC236}">
                <a16:creationId xmlns:a16="http://schemas.microsoft.com/office/drawing/2014/main" id="{2E6235BE-2217-3742-9359-4B3A9CB133FD}"/>
              </a:ext>
            </a:extLst>
          </p:cNvPr>
          <p:cNvSpPr>
            <a:spLocks noGrp="1"/>
          </p:cNvSpPr>
          <p:nvPr>
            <p:ph type="body" sz="quarter" idx="69" hasCustomPrompt="1"/>
          </p:nvPr>
        </p:nvSpPr>
        <p:spPr>
          <a:xfrm>
            <a:off x="4513520"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5" name="Espace réservé du texte 11">
            <a:extLst>
              <a:ext uri="{FF2B5EF4-FFF2-40B4-BE49-F238E27FC236}">
                <a16:creationId xmlns:a16="http://schemas.microsoft.com/office/drawing/2014/main" id="{01916674-CC91-BD4D-B1C5-29FB1457947A}"/>
              </a:ext>
            </a:extLst>
          </p:cNvPr>
          <p:cNvSpPr>
            <a:spLocks noGrp="1"/>
          </p:cNvSpPr>
          <p:nvPr>
            <p:ph type="body" sz="quarter" idx="70" hasCustomPrompt="1"/>
          </p:nvPr>
        </p:nvSpPr>
        <p:spPr>
          <a:xfrm>
            <a:off x="6810687"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6" name="Espace réservé du texte 11">
            <a:extLst>
              <a:ext uri="{FF2B5EF4-FFF2-40B4-BE49-F238E27FC236}">
                <a16:creationId xmlns:a16="http://schemas.microsoft.com/office/drawing/2014/main" id="{E8F933B9-4D83-2E4C-AE15-A6CE020C21B3}"/>
              </a:ext>
            </a:extLst>
          </p:cNvPr>
          <p:cNvSpPr>
            <a:spLocks noGrp="1"/>
          </p:cNvSpPr>
          <p:nvPr>
            <p:ph type="body" sz="quarter" idx="71"/>
          </p:nvPr>
        </p:nvSpPr>
        <p:spPr>
          <a:xfrm>
            <a:off x="6810687"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7" name="Espace réservé du texte 11">
            <a:extLst>
              <a:ext uri="{FF2B5EF4-FFF2-40B4-BE49-F238E27FC236}">
                <a16:creationId xmlns:a16="http://schemas.microsoft.com/office/drawing/2014/main" id="{8FFAB80C-7615-4940-9153-D8B89D886BEC}"/>
              </a:ext>
            </a:extLst>
          </p:cNvPr>
          <p:cNvSpPr>
            <a:spLocks noGrp="1"/>
          </p:cNvSpPr>
          <p:nvPr>
            <p:ph type="body" sz="quarter" idx="72" hasCustomPrompt="1"/>
          </p:nvPr>
        </p:nvSpPr>
        <p:spPr>
          <a:xfrm>
            <a:off x="6816322"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8" name="Espace réservé du texte 11">
            <a:extLst>
              <a:ext uri="{FF2B5EF4-FFF2-40B4-BE49-F238E27FC236}">
                <a16:creationId xmlns:a16="http://schemas.microsoft.com/office/drawing/2014/main" id="{8A4E1022-1A67-8242-ABC5-D84304DC2A01}"/>
              </a:ext>
            </a:extLst>
          </p:cNvPr>
          <p:cNvSpPr>
            <a:spLocks noGrp="1"/>
          </p:cNvSpPr>
          <p:nvPr>
            <p:ph type="body" sz="quarter" idx="73" hasCustomPrompt="1"/>
          </p:nvPr>
        </p:nvSpPr>
        <p:spPr>
          <a:xfrm>
            <a:off x="9098120"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9" name="Espace réservé du texte 11">
            <a:extLst>
              <a:ext uri="{FF2B5EF4-FFF2-40B4-BE49-F238E27FC236}">
                <a16:creationId xmlns:a16="http://schemas.microsoft.com/office/drawing/2014/main" id="{3E3EE754-5EC6-C840-8CFB-013CEB95C469}"/>
              </a:ext>
            </a:extLst>
          </p:cNvPr>
          <p:cNvSpPr>
            <a:spLocks noGrp="1"/>
          </p:cNvSpPr>
          <p:nvPr>
            <p:ph type="body" sz="quarter" idx="74"/>
          </p:nvPr>
        </p:nvSpPr>
        <p:spPr>
          <a:xfrm>
            <a:off x="9098120"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50" name="Espace réservé du texte 11">
            <a:extLst>
              <a:ext uri="{FF2B5EF4-FFF2-40B4-BE49-F238E27FC236}">
                <a16:creationId xmlns:a16="http://schemas.microsoft.com/office/drawing/2014/main" id="{2108E387-EA62-8D47-BA96-C06479EA6FDB}"/>
              </a:ext>
            </a:extLst>
          </p:cNvPr>
          <p:cNvSpPr>
            <a:spLocks noGrp="1"/>
          </p:cNvSpPr>
          <p:nvPr>
            <p:ph type="body" sz="quarter" idx="75" hasCustomPrompt="1"/>
          </p:nvPr>
        </p:nvSpPr>
        <p:spPr>
          <a:xfrm>
            <a:off x="9103755"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1" name="Espace réservé du numéro de diapositive 3">
            <a:extLst>
              <a:ext uri="{FF2B5EF4-FFF2-40B4-BE49-F238E27FC236}">
                <a16:creationId xmlns:a16="http://schemas.microsoft.com/office/drawing/2014/main" id="{E8A3C185-4782-A44E-82B6-F1ACF4E0693D}"/>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260063307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Timeline_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CF333-90EC-4E4A-959E-B1C568F7BDAB}"/>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4BD2C8B6-C388-B64B-AA0F-B591091182F9}"/>
              </a:ext>
            </a:extLst>
          </p:cNvPr>
          <p:cNvSpPr>
            <a:spLocks noGrp="1"/>
          </p:cNvSpPr>
          <p:nvPr>
            <p:ph type="ftr" sz="quarter" idx="10"/>
          </p:nvPr>
        </p:nvSpPr>
        <p:spPr/>
        <p:txBody>
          <a:bodyPr/>
          <a:lstStyle/>
          <a:p>
            <a:r>
              <a:rPr lang="fr-FR"/>
              <a:t>JEUX OLYMPIQUES ET PARALYMPIQUES DE PARIS 2024 | Date</a:t>
            </a:r>
          </a:p>
        </p:txBody>
      </p:sp>
      <p:sp>
        <p:nvSpPr>
          <p:cNvPr id="5" name="Espace réservé du texte 3">
            <a:extLst>
              <a:ext uri="{FF2B5EF4-FFF2-40B4-BE49-F238E27FC236}">
                <a16:creationId xmlns:a16="http://schemas.microsoft.com/office/drawing/2014/main" id="{2058B1FF-9E61-1E45-BFED-A106BAC58A2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D9D444E3-CA77-F14A-BFF4-5C31B2CC9E75}"/>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9BC772D1-B624-DE4A-8476-A30BDDBE227C}"/>
              </a:ext>
            </a:extLst>
          </p:cNvPr>
          <p:cNvSpPr/>
          <p:nvPr userDrawn="1"/>
        </p:nvSpPr>
        <p:spPr>
          <a:xfrm>
            <a:off x="0" y="3884660"/>
            <a:ext cx="12192001" cy="3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grpSp>
        <p:nvGrpSpPr>
          <p:cNvPr id="8" name="Groupe 7">
            <a:extLst>
              <a:ext uri="{FF2B5EF4-FFF2-40B4-BE49-F238E27FC236}">
                <a16:creationId xmlns:a16="http://schemas.microsoft.com/office/drawing/2014/main" id="{F14DB88F-5D31-D243-A5A1-59456DBEFB59}"/>
              </a:ext>
            </a:extLst>
          </p:cNvPr>
          <p:cNvGrpSpPr/>
          <p:nvPr userDrawn="1"/>
        </p:nvGrpSpPr>
        <p:grpSpPr>
          <a:xfrm>
            <a:off x="645617" y="3903981"/>
            <a:ext cx="11187283" cy="247234"/>
            <a:chOff x="645596" y="3157344"/>
            <a:chExt cx="11186404" cy="543312"/>
          </a:xfrm>
        </p:grpSpPr>
        <p:cxnSp>
          <p:nvCxnSpPr>
            <p:cNvPr id="10" name="Connecteur droit 9">
              <a:extLst>
                <a:ext uri="{FF2B5EF4-FFF2-40B4-BE49-F238E27FC236}">
                  <a16:creationId xmlns:a16="http://schemas.microsoft.com/office/drawing/2014/main" id="{E1535069-5688-1D4B-AE13-7A4F803E0009}"/>
                </a:ext>
              </a:extLst>
            </p:cNvPr>
            <p:cNvCxnSpPr>
              <a:cxnSpLocks/>
            </p:cNvCxnSpPr>
            <p:nvPr/>
          </p:nvCxnSpPr>
          <p:spPr>
            <a:xfrm>
              <a:off x="11832000"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60F823F-D2F6-CE4C-98EC-254E2508B05C}"/>
                </a:ext>
              </a:extLst>
            </p:cNvPr>
            <p:cNvCxnSpPr>
              <a:cxnSpLocks/>
            </p:cNvCxnSpPr>
            <p:nvPr/>
          </p:nvCxnSpPr>
          <p:spPr>
            <a:xfrm>
              <a:off x="18885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AA98F10-60C5-704D-8C62-C5F43F030A9C}"/>
                </a:ext>
              </a:extLst>
            </p:cNvPr>
            <p:cNvCxnSpPr>
              <a:cxnSpLocks/>
            </p:cNvCxnSpPr>
            <p:nvPr/>
          </p:nvCxnSpPr>
          <p:spPr>
            <a:xfrm>
              <a:off x="31314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93BD53C-04F2-B24D-AA91-1FB6343AD693}"/>
                </a:ext>
              </a:extLst>
            </p:cNvPr>
            <p:cNvCxnSpPr>
              <a:cxnSpLocks/>
            </p:cNvCxnSpPr>
            <p:nvPr/>
          </p:nvCxnSpPr>
          <p:spPr>
            <a:xfrm>
              <a:off x="43743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92B08A5-4482-ED43-8AE4-490A8993C396}"/>
                </a:ext>
              </a:extLst>
            </p:cNvPr>
            <p:cNvCxnSpPr>
              <a:cxnSpLocks/>
            </p:cNvCxnSpPr>
            <p:nvPr/>
          </p:nvCxnSpPr>
          <p:spPr>
            <a:xfrm>
              <a:off x="56173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91DD70E-1A26-B246-A807-B26FE45CC923}"/>
                </a:ext>
              </a:extLst>
            </p:cNvPr>
            <p:cNvCxnSpPr>
              <a:cxnSpLocks/>
            </p:cNvCxnSpPr>
            <p:nvPr/>
          </p:nvCxnSpPr>
          <p:spPr>
            <a:xfrm>
              <a:off x="68602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A95193F-6270-D94D-AE1F-E6FE48E6BAF6}"/>
                </a:ext>
              </a:extLst>
            </p:cNvPr>
            <p:cNvCxnSpPr>
              <a:cxnSpLocks/>
            </p:cNvCxnSpPr>
            <p:nvPr/>
          </p:nvCxnSpPr>
          <p:spPr>
            <a:xfrm>
              <a:off x="81031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0335F83-5B10-8546-9812-0E417731C85D}"/>
                </a:ext>
              </a:extLst>
            </p:cNvPr>
            <p:cNvCxnSpPr>
              <a:cxnSpLocks/>
            </p:cNvCxnSpPr>
            <p:nvPr/>
          </p:nvCxnSpPr>
          <p:spPr>
            <a:xfrm>
              <a:off x="93461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69B00FF-A709-734E-88BF-07B176CBE661}"/>
                </a:ext>
              </a:extLst>
            </p:cNvPr>
            <p:cNvCxnSpPr>
              <a:cxnSpLocks/>
            </p:cNvCxnSpPr>
            <p:nvPr/>
          </p:nvCxnSpPr>
          <p:spPr>
            <a:xfrm>
              <a:off x="105890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0409BF3-5B3D-2941-800E-5DC8296D00C6}"/>
                </a:ext>
              </a:extLst>
            </p:cNvPr>
            <p:cNvCxnSpPr>
              <a:cxnSpLocks/>
            </p:cNvCxnSpPr>
            <p:nvPr userDrawn="1"/>
          </p:nvCxnSpPr>
          <p:spPr>
            <a:xfrm>
              <a:off x="6455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Espace réservé du texte 11">
            <a:extLst>
              <a:ext uri="{FF2B5EF4-FFF2-40B4-BE49-F238E27FC236}">
                <a16:creationId xmlns:a16="http://schemas.microsoft.com/office/drawing/2014/main" id="{BE252CE1-1F95-EE47-8B6A-5AE91C30B736}"/>
              </a:ext>
            </a:extLst>
          </p:cNvPr>
          <p:cNvSpPr>
            <a:spLocks noGrp="1"/>
          </p:cNvSpPr>
          <p:nvPr>
            <p:ph type="body" sz="quarter" idx="55" hasCustomPrompt="1"/>
          </p:nvPr>
        </p:nvSpPr>
        <p:spPr>
          <a:xfrm>
            <a:off x="20198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0" name="Espace réservé du texte 11">
            <a:extLst>
              <a:ext uri="{FF2B5EF4-FFF2-40B4-BE49-F238E27FC236}">
                <a16:creationId xmlns:a16="http://schemas.microsoft.com/office/drawing/2014/main" id="{3DC24312-0A1F-3849-962F-1CDD229E448B}"/>
              </a:ext>
            </a:extLst>
          </p:cNvPr>
          <p:cNvSpPr>
            <a:spLocks noGrp="1"/>
          </p:cNvSpPr>
          <p:nvPr>
            <p:ph type="body" sz="quarter" idx="56"/>
          </p:nvPr>
        </p:nvSpPr>
        <p:spPr>
          <a:xfrm>
            <a:off x="20198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1" name="Espace réservé du texte 11">
            <a:extLst>
              <a:ext uri="{FF2B5EF4-FFF2-40B4-BE49-F238E27FC236}">
                <a16:creationId xmlns:a16="http://schemas.microsoft.com/office/drawing/2014/main" id="{A3E70506-7582-E345-AD2C-3F323ABC99A8}"/>
              </a:ext>
            </a:extLst>
          </p:cNvPr>
          <p:cNvSpPr>
            <a:spLocks noGrp="1"/>
          </p:cNvSpPr>
          <p:nvPr>
            <p:ph type="body" sz="quarter" idx="57" hasCustomPrompt="1"/>
          </p:nvPr>
        </p:nvSpPr>
        <p:spPr>
          <a:xfrm>
            <a:off x="7126065"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2" name="Espace réservé du texte 11">
            <a:extLst>
              <a:ext uri="{FF2B5EF4-FFF2-40B4-BE49-F238E27FC236}">
                <a16:creationId xmlns:a16="http://schemas.microsoft.com/office/drawing/2014/main" id="{E5F551AE-0054-4A4B-A643-A1CAE7B41C05}"/>
              </a:ext>
            </a:extLst>
          </p:cNvPr>
          <p:cNvSpPr>
            <a:spLocks noGrp="1"/>
          </p:cNvSpPr>
          <p:nvPr>
            <p:ph type="body" sz="quarter" idx="58"/>
          </p:nvPr>
        </p:nvSpPr>
        <p:spPr>
          <a:xfrm>
            <a:off x="7126065"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3" name="Espace réservé du texte 11">
            <a:extLst>
              <a:ext uri="{FF2B5EF4-FFF2-40B4-BE49-F238E27FC236}">
                <a16:creationId xmlns:a16="http://schemas.microsoft.com/office/drawing/2014/main" id="{0E9D2703-B3BB-B64A-ABEE-BD2CE1E627AB}"/>
              </a:ext>
            </a:extLst>
          </p:cNvPr>
          <p:cNvSpPr>
            <a:spLocks noGrp="1"/>
          </p:cNvSpPr>
          <p:nvPr>
            <p:ph type="body" sz="quarter" idx="59" hasCustomPrompt="1"/>
          </p:nvPr>
        </p:nvSpPr>
        <p:spPr>
          <a:xfrm>
            <a:off x="96535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4" name="Espace réservé du texte 11">
            <a:extLst>
              <a:ext uri="{FF2B5EF4-FFF2-40B4-BE49-F238E27FC236}">
                <a16:creationId xmlns:a16="http://schemas.microsoft.com/office/drawing/2014/main" id="{A491C22F-02B1-604E-B0DD-F30EB524781D}"/>
              </a:ext>
            </a:extLst>
          </p:cNvPr>
          <p:cNvSpPr>
            <a:spLocks noGrp="1"/>
          </p:cNvSpPr>
          <p:nvPr>
            <p:ph type="body" sz="quarter" idx="60"/>
          </p:nvPr>
        </p:nvSpPr>
        <p:spPr>
          <a:xfrm>
            <a:off x="96535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5" name="Espace réservé du texte 11">
            <a:extLst>
              <a:ext uri="{FF2B5EF4-FFF2-40B4-BE49-F238E27FC236}">
                <a16:creationId xmlns:a16="http://schemas.microsoft.com/office/drawing/2014/main" id="{18011A93-DE71-4346-8141-36EC66EA8215}"/>
              </a:ext>
            </a:extLst>
          </p:cNvPr>
          <p:cNvSpPr>
            <a:spLocks noGrp="1"/>
          </p:cNvSpPr>
          <p:nvPr>
            <p:ph type="body" sz="quarter" idx="63" hasCustomPrompt="1"/>
          </p:nvPr>
        </p:nvSpPr>
        <p:spPr>
          <a:xfrm>
            <a:off x="330407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6" name="Espace réservé du texte 11">
            <a:extLst>
              <a:ext uri="{FF2B5EF4-FFF2-40B4-BE49-F238E27FC236}">
                <a16:creationId xmlns:a16="http://schemas.microsoft.com/office/drawing/2014/main" id="{1F9DC6CB-FC60-6D4D-9232-07786816255D}"/>
              </a:ext>
            </a:extLst>
          </p:cNvPr>
          <p:cNvSpPr>
            <a:spLocks noGrp="1"/>
          </p:cNvSpPr>
          <p:nvPr>
            <p:ph type="body" sz="quarter" idx="64"/>
          </p:nvPr>
        </p:nvSpPr>
        <p:spPr>
          <a:xfrm>
            <a:off x="3304079"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7" name="Espace réservé du texte 11">
            <a:extLst>
              <a:ext uri="{FF2B5EF4-FFF2-40B4-BE49-F238E27FC236}">
                <a16:creationId xmlns:a16="http://schemas.microsoft.com/office/drawing/2014/main" id="{4C666A58-7DBC-FA44-8C8E-633812E4DD77}"/>
              </a:ext>
            </a:extLst>
          </p:cNvPr>
          <p:cNvSpPr>
            <a:spLocks noGrp="1"/>
          </p:cNvSpPr>
          <p:nvPr>
            <p:ph type="body" sz="quarter" idx="65" hasCustomPrompt="1"/>
          </p:nvPr>
        </p:nvSpPr>
        <p:spPr>
          <a:xfrm>
            <a:off x="587261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8" name="Espace réservé du texte 11">
            <a:extLst>
              <a:ext uri="{FF2B5EF4-FFF2-40B4-BE49-F238E27FC236}">
                <a16:creationId xmlns:a16="http://schemas.microsoft.com/office/drawing/2014/main" id="{53D81041-2AB1-EB4E-B7A7-AE930E234669}"/>
              </a:ext>
            </a:extLst>
          </p:cNvPr>
          <p:cNvSpPr>
            <a:spLocks noGrp="1"/>
          </p:cNvSpPr>
          <p:nvPr>
            <p:ph type="body" sz="quarter" idx="66"/>
          </p:nvPr>
        </p:nvSpPr>
        <p:spPr>
          <a:xfrm>
            <a:off x="5872619" y="5065921"/>
            <a:ext cx="1793079" cy="1079999"/>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9" name="Espace réservé du texte 11">
            <a:extLst>
              <a:ext uri="{FF2B5EF4-FFF2-40B4-BE49-F238E27FC236}">
                <a16:creationId xmlns:a16="http://schemas.microsoft.com/office/drawing/2014/main" id="{6DD3A39F-911C-5542-AA97-AACF5D33E9A6}"/>
              </a:ext>
            </a:extLst>
          </p:cNvPr>
          <p:cNvSpPr>
            <a:spLocks noGrp="1"/>
          </p:cNvSpPr>
          <p:nvPr>
            <p:ph type="body" sz="quarter" idx="67" hasCustomPrompt="1"/>
          </p:nvPr>
        </p:nvSpPr>
        <p:spPr>
          <a:xfrm>
            <a:off x="8410335"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7B1E4E51-99B6-F44B-AD11-CFFFA637A994}"/>
              </a:ext>
            </a:extLst>
          </p:cNvPr>
          <p:cNvSpPr>
            <a:spLocks noGrp="1"/>
          </p:cNvSpPr>
          <p:nvPr>
            <p:ph type="body" sz="quarter" idx="68"/>
          </p:nvPr>
        </p:nvSpPr>
        <p:spPr>
          <a:xfrm>
            <a:off x="8410335"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1" name="Espace réservé du texte 11">
            <a:extLst>
              <a:ext uri="{FF2B5EF4-FFF2-40B4-BE49-F238E27FC236}">
                <a16:creationId xmlns:a16="http://schemas.microsoft.com/office/drawing/2014/main" id="{207B9924-62D1-3647-A1A8-08C760242CCD}"/>
              </a:ext>
            </a:extLst>
          </p:cNvPr>
          <p:cNvSpPr>
            <a:spLocks noGrp="1"/>
          </p:cNvSpPr>
          <p:nvPr>
            <p:ph type="body" sz="quarter" idx="70" hasCustomPrompt="1"/>
          </p:nvPr>
        </p:nvSpPr>
        <p:spPr>
          <a:xfrm>
            <a:off x="4527444"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2" name="Espace réservé du texte 11">
            <a:extLst>
              <a:ext uri="{FF2B5EF4-FFF2-40B4-BE49-F238E27FC236}">
                <a16:creationId xmlns:a16="http://schemas.microsoft.com/office/drawing/2014/main" id="{B067D429-2981-464D-9B57-8E84FE73B0D7}"/>
              </a:ext>
            </a:extLst>
          </p:cNvPr>
          <p:cNvSpPr>
            <a:spLocks noGrp="1"/>
          </p:cNvSpPr>
          <p:nvPr>
            <p:ph type="body" sz="quarter" idx="71"/>
          </p:nvPr>
        </p:nvSpPr>
        <p:spPr>
          <a:xfrm>
            <a:off x="4527444" y="2468778"/>
            <a:ext cx="1793079" cy="1078698"/>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3" name="Espace réservé du texte 11">
            <a:extLst>
              <a:ext uri="{FF2B5EF4-FFF2-40B4-BE49-F238E27FC236}">
                <a16:creationId xmlns:a16="http://schemas.microsoft.com/office/drawing/2014/main" id="{A5EAD38F-59C9-1D42-9D02-86A336A320E7}"/>
              </a:ext>
            </a:extLst>
          </p:cNvPr>
          <p:cNvSpPr>
            <a:spLocks noGrp="1"/>
          </p:cNvSpPr>
          <p:nvPr>
            <p:ph type="body" sz="quarter" idx="72" hasCustomPrompt="1"/>
          </p:nvPr>
        </p:nvSpPr>
        <p:spPr>
          <a:xfrm>
            <a:off x="766363"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EA9DB0F2-61AF-EF4E-A21B-391C55656D1E}"/>
              </a:ext>
            </a:extLst>
          </p:cNvPr>
          <p:cNvSpPr>
            <a:spLocks noGrp="1"/>
          </p:cNvSpPr>
          <p:nvPr>
            <p:ph type="body" sz="quarter" idx="73"/>
          </p:nvPr>
        </p:nvSpPr>
        <p:spPr>
          <a:xfrm>
            <a:off x="766363"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7" name="Espace réservé du numéro de diapositive 3">
            <a:extLst>
              <a:ext uri="{FF2B5EF4-FFF2-40B4-BE49-F238E27FC236}">
                <a16:creationId xmlns:a16="http://schemas.microsoft.com/office/drawing/2014/main" id="{A47D6222-4106-5B4F-A4C1-1C1192242CF6}"/>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7747112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ontenu texte 3">
    <p:bg>
      <p:bgPr>
        <a:solidFill>
          <a:schemeClr val="accent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1FDEB3-6C40-BC67-0DCF-88FCF0311091}"/>
              </a:ext>
            </a:extLst>
          </p:cNvPr>
          <p:cNvSpPr/>
          <p:nvPr userDrawn="1"/>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1" name="Espace réservé du texte 3">
            <a:extLst>
              <a:ext uri="{FF2B5EF4-FFF2-40B4-BE49-F238E27FC236}">
                <a16:creationId xmlns:a16="http://schemas.microsoft.com/office/drawing/2014/main" id="{92208536-EE0D-76D5-5D71-974F2C0AED98}"/>
              </a:ext>
            </a:extLst>
          </p:cNvPr>
          <p:cNvSpPr>
            <a:spLocks noGrp="1"/>
          </p:cNvSpPr>
          <p:nvPr>
            <p:ph type="body" sz="quarter" idx="31"/>
          </p:nvPr>
        </p:nvSpPr>
        <p:spPr>
          <a:xfrm>
            <a:off x="629763" y="2769519"/>
            <a:ext cx="4949324"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AEDBA1FF-1AF3-50F2-5CF5-458BB1559E77}"/>
              </a:ext>
            </a:extLst>
          </p:cNvPr>
          <p:cNvSpPr>
            <a:spLocks noGrp="1"/>
          </p:cNvSpPr>
          <p:nvPr>
            <p:ph type="body" sz="quarter" idx="32"/>
          </p:nvPr>
        </p:nvSpPr>
        <p:spPr>
          <a:xfrm>
            <a:off x="629763" y="2012550"/>
            <a:ext cx="4949326"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4" name="Espace réservé pour une image  17">
            <a:extLst>
              <a:ext uri="{FF2B5EF4-FFF2-40B4-BE49-F238E27FC236}">
                <a16:creationId xmlns:a16="http://schemas.microsoft.com/office/drawing/2014/main" id="{44F529A6-2A54-1B00-D7BD-69A835B52886}"/>
              </a:ext>
            </a:extLst>
          </p:cNvPr>
          <p:cNvSpPr>
            <a:spLocks noGrp="1"/>
          </p:cNvSpPr>
          <p:nvPr>
            <p:ph type="pic" sz="quarter" idx="35"/>
          </p:nvPr>
        </p:nvSpPr>
        <p:spPr>
          <a:xfrm>
            <a:off x="7101597" y="1005840"/>
            <a:ext cx="4084807" cy="4846320"/>
          </a:xfrm>
          <a:solidFill>
            <a:schemeClr val="bg1">
              <a:lumMod val="85000"/>
            </a:schemeClr>
          </a:solidFill>
          <a:ln w="254000">
            <a:solidFill>
              <a:schemeClr val="bg1"/>
            </a:solidFill>
            <a:miter lim="800000"/>
          </a:ln>
        </p:spPr>
        <p:txBody>
          <a:bodyPr/>
          <a:lstStyle/>
          <a:p>
            <a:endParaRPr lang="fr-FR"/>
          </a:p>
        </p:txBody>
      </p:sp>
      <p:sp>
        <p:nvSpPr>
          <p:cNvPr id="15" name="Espace réservé du texte 8">
            <a:extLst>
              <a:ext uri="{FF2B5EF4-FFF2-40B4-BE49-F238E27FC236}">
                <a16:creationId xmlns:a16="http://schemas.microsoft.com/office/drawing/2014/main" id="{B21B62EB-B8A4-3C8F-ED8D-112355902965}"/>
              </a:ext>
            </a:extLst>
          </p:cNvPr>
          <p:cNvSpPr>
            <a:spLocks noGrp="1"/>
          </p:cNvSpPr>
          <p:nvPr>
            <p:ph type="body" sz="quarter" idx="15" hasCustomPrompt="1"/>
          </p:nvPr>
        </p:nvSpPr>
        <p:spPr>
          <a:xfrm rot="16200000">
            <a:off x="9434054" y="3943999"/>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de la date 14">
            <a:extLst>
              <a:ext uri="{FF2B5EF4-FFF2-40B4-BE49-F238E27FC236}">
                <a16:creationId xmlns:a16="http://schemas.microsoft.com/office/drawing/2014/main" id="{CA4C4DD9-7D90-EFE2-0E88-7AB0B243BA3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5" name="Titre 1">
            <a:extLst>
              <a:ext uri="{FF2B5EF4-FFF2-40B4-BE49-F238E27FC236}">
                <a16:creationId xmlns:a16="http://schemas.microsoft.com/office/drawing/2014/main" id="{EDD86E97-CE8E-F04B-2745-6AC7C878DFC4}"/>
              </a:ext>
            </a:extLst>
          </p:cNvPr>
          <p:cNvSpPr>
            <a:spLocks noGrp="1"/>
          </p:cNvSpPr>
          <p:nvPr>
            <p:ph type="title" hasCustomPrompt="1"/>
          </p:nvPr>
        </p:nvSpPr>
        <p:spPr>
          <a:xfrm>
            <a:off x="629764" y="487680"/>
            <a:ext cx="4949323" cy="518160"/>
          </a:xfrm>
        </p:spPr>
        <p:txBody>
          <a:bodyPr anchor="t">
            <a:noAutofit/>
          </a:bodyPr>
          <a:lstStyle>
            <a:lvl1pPr>
              <a:defRPr lang="fr-FR" sz="4000" b="1" i="1" kern="1200" cap="all" baseline="0">
                <a:solidFill>
                  <a:schemeClr val="accent5"/>
                </a:solidFill>
                <a:latin typeface="Paris2024 Black" panose="02010503030201020103" pitchFamily="2" charset="0"/>
                <a:ea typeface="+mj-ea"/>
                <a:cs typeface="+mj-cs"/>
              </a:defRPr>
            </a:lvl1pPr>
          </a:lstStyle>
          <a:p>
            <a:r>
              <a:rPr lang="fr-FR"/>
              <a:t>Titre de la slide</a:t>
            </a:r>
          </a:p>
        </p:txBody>
      </p:sp>
      <p:sp>
        <p:nvSpPr>
          <p:cNvPr id="6" name="Espace réservé du texte 12">
            <a:extLst>
              <a:ext uri="{FF2B5EF4-FFF2-40B4-BE49-F238E27FC236}">
                <a16:creationId xmlns:a16="http://schemas.microsoft.com/office/drawing/2014/main" id="{E2F0D1C3-BA74-AA40-9E7E-8111E45E3135}"/>
              </a:ext>
            </a:extLst>
          </p:cNvPr>
          <p:cNvSpPr>
            <a:spLocks noGrp="1"/>
          </p:cNvSpPr>
          <p:nvPr>
            <p:ph type="body" sz="quarter" idx="37" hasCustomPrompt="1"/>
          </p:nvPr>
        </p:nvSpPr>
        <p:spPr>
          <a:xfrm>
            <a:off x="629763" y="1006710"/>
            <a:ext cx="494932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3597582823"/>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Timeline noir_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690DA7C-16AC-CA44-8A7A-DB23B8BA867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78D5769-9256-2144-AFF6-8B1D21B3B92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5DC60659-8032-3A46-881E-6F2AE3E4F17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8">
            <a:extLst>
              <a:ext uri="{FF2B5EF4-FFF2-40B4-BE49-F238E27FC236}">
                <a16:creationId xmlns:a16="http://schemas.microsoft.com/office/drawing/2014/main" id="{2C7C3B86-8920-6B4A-898D-61CDC2EE968E}"/>
              </a:ext>
            </a:extLst>
          </p:cNvPr>
          <p:cNvSpPr>
            <a:spLocks noGrp="1"/>
          </p:cNvSpPr>
          <p:nvPr>
            <p:ph type="body" sz="quarter" idx="27" hasCustomPrompt="1"/>
          </p:nvPr>
        </p:nvSpPr>
        <p:spPr>
          <a:xfrm>
            <a:off x="863822"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 name="Espace réservé du texte 18">
            <a:extLst>
              <a:ext uri="{FF2B5EF4-FFF2-40B4-BE49-F238E27FC236}">
                <a16:creationId xmlns:a16="http://schemas.microsoft.com/office/drawing/2014/main" id="{576DA077-AA46-334D-BFA3-2256E63E09A4}"/>
              </a:ext>
            </a:extLst>
          </p:cNvPr>
          <p:cNvSpPr>
            <a:spLocks noGrp="1"/>
          </p:cNvSpPr>
          <p:nvPr>
            <p:ph type="body" sz="quarter" idx="28" hasCustomPrompt="1"/>
          </p:nvPr>
        </p:nvSpPr>
        <p:spPr>
          <a:xfrm>
            <a:off x="2708666"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 name="Espace réservé du texte 18">
            <a:extLst>
              <a:ext uri="{FF2B5EF4-FFF2-40B4-BE49-F238E27FC236}">
                <a16:creationId xmlns:a16="http://schemas.microsoft.com/office/drawing/2014/main" id="{00F44084-028F-E94B-BF1E-94029CCC911F}"/>
              </a:ext>
            </a:extLst>
          </p:cNvPr>
          <p:cNvSpPr>
            <a:spLocks noGrp="1"/>
          </p:cNvSpPr>
          <p:nvPr>
            <p:ph type="body" sz="quarter" idx="29" hasCustomPrompt="1"/>
          </p:nvPr>
        </p:nvSpPr>
        <p:spPr>
          <a:xfrm>
            <a:off x="4553511"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 name="Espace réservé du texte 18">
            <a:extLst>
              <a:ext uri="{FF2B5EF4-FFF2-40B4-BE49-F238E27FC236}">
                <a16:creationId xmlns:a16="http://schemas.microsoft.com/office/drawing/2014/main" id="{C1B2B137-6787-A149-8755-02EE36992A1A}"/>
              </a:ext>
            </a:extLst>
          </p:cNvPr>
          <p:cNvSpPr>
            <a:spLocks noGrp="1"/>
          </p:cNvSpPr>
          <p:nvPr>
            <p:ph type="body" sz="quarter" idx="30" hasCustomPrompt="1"/>
          </p:nvPr>
        </p:nvSpPr>
        <p:spPr>
          <a:xfrm>
            <a:off x="6398355"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 name="Espace réservé du texte 18">
            <a:extLst>
              <a:ext uri="{FF2B5EF4-FFF2-40B4-BE49-F238E27FC236}">
                <a16:creationId xmlns:a16="http://schemas.microsoft.com/office/drawing/2014/main" id="{033BEC90-D85F-0342-9EBB-6167F9C72E1F}"/>
              </a:ext>
            </a:extLst>
          </p:cNvPr>
          <p:cNvSpPr>
            <a:spLocks noGrp="1"/>
          </p:cNvSpPr>
          <p:nvPr>
            <p:ph type="body" sz="quarter" idx="31" hasCustomPrompt="1"/>
          </p:nvPr>
        </p:nvSpPr>
        <p:spPr>
          <a:xfrm>
            <a:off x="8243199"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2" name="Espace réservé du texte 18">
            <a:extLst>
              <a:ext uri="{FF2B5EF4-FFF2-40B4-BE49-F238E27FC236}">
                <a16:creationId xmlns:a16="http://schemas.microsoft.com/office/drawing/2014/main" id="{F74B06DE-DF6B-F14D-AD1D-756DD1C10541}"/>
              </a:ext>
            </a:extLst>
          </p:cNvPr>
          <p:cNvSpPr>
            <a:spLocks noGrp="1"/>
          </p:cNvSpPr>
          <p:nvPr>
            <p:ph type="body" sz="quarter" idx="32" hasCustomPrompt="1"/>
          </p:nvPr>
        </p:nvSpPr>
        <p:spPr>
          <a:xfrm>
            <a:off x="10088044"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3" name="Espace réservé du texte 16">
            <a:extLst>
              <a:ext uri="{FF2B5EF4-FFF2-40B4-BE49-F238E27FC236}">
                <a16:creationId xmlns:a16="http://schemas.microsoft.com/office/drawing/2014/main" id="{3F561549-A1AE-2D42-A839-ECED82C4EF52}"/>
              </a:ext>
            </a:extLst>
          </p:cNvPr>
          <p:cNvSpPr>
            <a:spLocks noGrp="1"/>
          </p:cNvSpPr>
          <p:nvPr>
            <p:ph type="body" sz="quarter" idx="12" hasCustomPrompt="1"/>
          </p:nvPr>
        </p:nvSpPr>
        <p:spPr>
          <a:xfrm>
            <a:off x="560477" y="1657587"/>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B242A732-AD1B-974C-98F1-A29B0738779F}"/>
              </a:ext>
            </a:extLst>
          </p:cNvPr>
          <p:cNvSpPr>
            <a:spLocks noGrp="1"/>
          </p:cNvSpPr>
          <p:nvPr>
            <p:ph type="body" sz="quarter" idx="24" hasCustomPrompt="1"/>
          </p:nvPr>
        </p:nvSpPr>
        <p:spPr>
          <a:xfrm>
            <a:off x="996642"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BC92E3CE-39CD-1E46-BA0B-C9A7B8CF9CAF}"/>
              </a:ext>
            </a:extLst>
          </p:cNvPr>
          <p:cNvSpPr>
            <a:spLocks noGrp="1"/>
          </p:cNvSpPr>
          <p:nvPr>
            <p:ph type="body" sz="quarter" idx="26"/>
          </p:nvPr>
        </p:nvSpPr>
        <p:spPr>
          <a:xfrm>
            <a:off x="996641"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6" name="Connecteur droit 15">
            <a:extLst>
              <a:ext uri="{FF2B5EF4-FFF2-40B4-BE49-F238E27FC236}">
                <a16:creationId xmlns:a16="http://schemas.microsoft.com/office/drawing/2014/main" id="{E3D9F1E1-1E6C-484E-8F1F-9A7258B12498}"/>
              </a:ext>
            </a:extLst>
          </p:cNvPr>
          <p:cNvCxnSpPr>
            <a:cxnSpLocks/>
          </p:cNvCxnSpPr>
          <p:nvPr userDrawn="1"/>
        </p:nvCxnSpPr>
        <p:spPr>
          <a:xfrm>
            <a:off x="861511"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space réservé du texte 16">
            <a:extLst>
              <a:ext uri="{FF2B5EF4-FFF2-40B4-BE49-F238E27FC236}">
                <a16:creationId xmlns:a16="http://schemas.microsoft.com/office/drawing/2014/main" id="{5FFF2076-4735-E345-8CFF-690531199895}"/>
              </a:ext>
            </a:extLst>
          </p:cNvPr>
          <p:cNvSpPr>
            <a:spLocks noGrp="1"/>
          </p:cNvSpPr>
          <p:nvPr>
            <p:ph type="body" sz="quarter" idx="33" hasCustomPrompt="1"/>
          </p:nvPr>
        </p:nvSpPr>
        <p:spPr>
          <a:xfrm>
            <a:off x="9788005" y="5832685"/>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8" name="Connecteur droit 17">
            <a:extLst>
              <a:ext uri="{FF2B5EF4-FFF2-40B4-BE49-F238E27FC236}">
                <a16:creationId xmlns:a16="http://schemas.microsoft.com/office/drawing/2014/main" id="{611BC915-338D-7B4E-8587-B0F38E6DA7FC}"/>
              </a:ext>
            </a:extLst>
          </p:cNvPr>
          <p:cNvCxnSpPr>
            <a:cxnSpLocks/>
          </p:cNvCxnSpPr>
          <p:nvPr userDrawn="1"/>
        </p:nvCxnSpPr>
        <p:spPr>
          <a:xfrm>
            <a:off x="1008903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a:extLst>
              <a:ext uri="{FF2B5EF4-FFF2-40B4-BE49-F238E27FC236}">
                <a16:creationId xmlns:a16="http://schemas.microsoft.com/office/drawing/2014/main" id="{44FE8436-F4C6-0B43-9C4E-819FF31EDC70}"/>
              </a:ext>
            </a:extLst>
          </p:cNvPr>
          <p:cNvSpPr>
            <a:spLocks noGrp="1"/>
          </p:cNvSpPr>
          <p:nvPr>
            <p:ph type="body" sz="quarter" idx="34" hasCustomPrompt="1"/>
          </p:nvPr>
        </p:nvSpPr>
        <p:spPr>
          <a:xfrm>
            <a:off x="1022417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93169532-FD05-8D44-B3D1-B9B587D969A5}"/>
              </a:ext>
            </a:extLst>
          </p:cNvPr>
          <p:cNvSpPr>
            <a:spLocks noGrp="1"/>
          </p:cNvSpPr>
          <p:nvPr>
            <p:ph type="body" sz="quarter" idx="35"/>
          </p:nvPr>
        </p:nvSpPr>
        <p:spPr>
          <a:xfrm>
            <a:off x="10224170"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Espace réservé du texte 16">
            <a:extLst>
              <a:ext uri="{FF2B5EF4-FFF2-40B4-BE49-F238E27FC236}">
                <a16:creationId xmlns:a16="http://schemas.microsoft.com/office/drawing/2014/main" id="{1D711BE7-8FB2-E241-A8F4-565B8A90BD9D}"/>
              </a:ext>
            </a:extLst>
          </p:cNvPr>
          <p:cNvSpPr>
            <a:spLocks noGrp="1"/>
          </p:cNvSpPr>
          <p:nvPr>
            <p:ph type="body" sz="quarter" idx="39" hasCustomPrompt="1"/>
          </p:nvPr>
        </p:nvSpPr>
        <p:spPr>
          <a:xfrm>
            <a:off x="4254161" y="1657587"/>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2" name="Espace réservé du texte 18">
            <a:extLst>
              <a:ext uri="{FF2B5EF4-FFF2-40B4-BE49-F238E27FC236}">
                <a16:creationId xmlns:a16="http://schemas.microsoft.com/office/drawing/2014/main" id="{44B45706-DB8E-ED4E-93A1-593A86EF675B}"/>
              </a:ext>
            </a:extLst>
          </p:cNvPr>
          <p:cNvSpPr>
            <a:spLocks noGrp="1"/>
          </p:cNvSpPr>
          <p:nvPr>
            <p:ph type="body" sz="quarter" idx="40" hasCustomPrompt="1"/>
          </p:nvPr>
        </p:nvSpPr>
        <p:spPr>
          <a:xfrm>
            <a:off x="4690325"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078C4FD-819E-2B42-9641-E040F6C4D6FE}"/>
              </a:ext>
            </a:extLst>
          </p:cNvPr>
          <p:cNvSpPr>
            <a:spLocks noGrp="1"/>
          </p:cNvSpPr>
          <p:nvPr>
            <p:ph type="body" sz="quarter" idx="41"/>
          </p:nvPr>
        </p:nvSpPr>
        <p:spPr>
          <a:xfrm>
            <a:off x="4690325"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4" name="Connecteur droit 23">
            <a:extLst>
              <a:ext uri="{FF2B5EF4-FFF2-40B4-BE49-F238E27FC236}">
                <a16:creationId xmlns:a16="http://schemas.microsoft.com/office/drawing/2014/main" id="{9441DD3F-435B-B24D-A962-A92F2070AFDF}"/>
              </a:ext>
            </a:extLst>
          </p:cNvPr>
          <p:cNvCxnSpPr>
            <a:cxnSpLocks/>
          </p:cNvCxnSpPr>
          <p:nvPr userDrawn="1"/>
        </p:nvCxnSpPr>
        <p:spPr>
          <a:xfrm>
            <a:off x="4555194"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1FF2C7C9-B36A-CC4F-A506-747DCCF5EFCC}"/>
              </a:ext>
            </a:extLst>
          </p:cNvPr>
          <p:cNvSpPr>
            <a:spLocks noGrp="1"/>
          </p:cNvSpPr>
          <p:nvPr>
            <p:ph type="body" sz="quarter" idx="45" hasCustomPrompt="1"/>
          </p:nvPr>
        </p:nvSpPr>
        <p:spPr>
          <a:xfrm>
            <a:off x="7947844" y="1657587"/>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6" name="Espace réservé du texte 18">
            <a:extLst>
              <a:ext uri="{FF2B5EF4-FFF2-40B4-BE49-F238E27FC236}">
                <a16:creationId xmlns:a16="http://schemas.microsoft.com/office/drawing/2014/main" id="{43BAB511-C71A-2B4E-A5C3-4FEC0E22FDE3}"/>
              </a:ext>
            </a:extLst>
          </p:cNvPr>
          <p:cNvSpPr>
            <a:spLocks noGrp="1"/>
          </p:cNvSpPr>
          <p:nvPr>
            <p:ph type="body" sz="quarter" idx="46" hasCustomPrompt="1"/>
          </p:nvPr>
        </p:nvSpPr>
        <p:spPr>
          <a:xfrm>
            <a:off x="8384008"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7" name="Espace réservé du texte 21">
            <a:extLst>
              <a:ext uri="{FF2B5EF4-FFF2-40B4-BE49-F238E27FC236}">
                <a16:creationId xmlns:a16="http://schemas.microsoft.com/office/drawing/2014/main" id="{DB73C03E-E432-254A-80ED-A7C38CD8F014}"/>
              </a:ext>
            </a:extLst>
          </p:cNvPr>
          <p:cNvSpPr>
            <a:spLocks noGrp="1"/>
          </p:cNvSpPr>
          <p:nvPr>
            <p:ph type="body" sz="quarter" idx="47"/>
          </p:nvPr>
        </p:nvSpPr>
        <p:spPr>
          <a:xfrm>
            <a:off x="8384008"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8" name="Connecteur droit 27">
            <a:extLst>
              <a:ext uri="{FF2B5EF4-FFF2-40B4-BE49-F238E27FC236}">
                <a16:creationId xmlns:a16="http://schemas.microsoft.com/office/drawing/2014/main" id="{ED79F5D6-355C-6D40-B2D6-C53775054EA4}"/>
              </a:ext>
            </a:extLst>
          </p:cNvPr>
          <p:cNvCxnSpPr>
            <a:cxnSpLocks/>
          </p:cNvCxnSpPr>
          <p:nvPr userDrawn="1"/>
        </p:nvCxnSpPr>
        <p:spPr>
          <a:xfrm>
            <a:off x="8248877"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Espace réservé du texte 16">
            <a:extLst>
              <a:ext uri="{FF2B5EF4-FFF2-40B4-BE49-F238E27FC236}">
                <a16:creationId xmlns:a16="http://schemas.microsoft.com/office/drawing/2014/main" id="{39D60D94-A820-4549-9D4E-A0864D73F41C}"/>
              </a:ext>
            </a:extLst>
          </p:cNvPr>
          <p:cNvSpPr>
            <a:spLocks noGrp="1"/>
          </p:cNvSpPr>
          <p:nvPr>
            <p:ph type="body" sz="quarter" idx="48" hasCustomPrompt="1"/>
          </p:nvPr>
        </p:nvSpPr>
        <p:spPr>
          <a:xfrm>
            <a:off x="2396415" y="5832685"/>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0" name="Connecteur droit 29">
            <a:extLst>
              <a:ext uri="{FF2B5EF4-FFF2-40B4-BE49-F238E27FC236}">
                <a16:creationId xmlns:a16="http://schemas.microsoft.com/office/drawing/2014/main" id="{B2C8A330-1A7B-CB4D-9CF5-6953F7B1110E}"/>
              </a:ext>
            </a:extLst>
          </p:cNvPr>
          <p:cNvCxnSpPr>
            <a:cxnSpLocks/>
          </p:cNvCxnSpPr>
          <p:nvPr userDrawn="1"/>
        </p:nvCxnSpPr>
        <p:spPr>
          <a:xfrm>
            <a:off x="269744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space réservé du texte 18">
            <a:extLst>
              <a:ext uri="{FF2B5EF4-FFF2-40B4-BE49-F238E27FC236}">
                <a16:creationId xmlns:a16="http://schemas.microsoft.com/office/drawing/2014/main" id="{CF04B0C2-ACD1-C649-8C59-8483CFC9A8B9}"/>
              </a:ext>
            </a:extLst>
          </p:cNvPr>
          <p:cNvSpPr>
            <a:spLocks noGrp="1"/>
          </p:cNvSpPr>
          <p:nvPr>
            <p:ph type="body" sz="quarter" idx="49" hasCustomPrompt="1"/>
          </p:nvPr>
        </p:nvSpPr>
        <p:spPr>
          <a:xfrm>
            <a:off x="283258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2" name="Espace réservé du texte 21">
            <a:extLst>
              <a:ext uri="{FF2B5EF4-FFF2-40B4-BE49-F238E27FC236}">
                <a16:creationId xmlns:a16="http://schemas.microsoft.com/office/drawing/2014/main" id="{8103A02F-B668-9740-800B-46F22E3723D6}"/>
              </a:ext>
            </a:extLst>
          </p:cNvPr>
          <p:cNvSpPr>
            <a:spLocks noGrp="1"/>
          </p:cNvSpPr>
          <p:nvPr>
            <p:ph type="body" sz="quarter" idx="50"/>
          </p:nvPr>
        </p:nvSpPr>
        <p:spPr>
          <a:xfrm>
            <a:off x="283257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3" name="Espace réservé du texte 16">
            <a:extLst>
              <a:ext uri="{FF2B5EF4-FFF2-40B4-BE49-F238E27FC236}">
                <a16:creationId xmlns:a16="http://schemas.microsoft.com/office/drawing/2014/main" id="{FCA94642-232D-0F4D-B850-1CF649F7756B}"/>
              </a:ext>
            </a:extLst>
          </p:cNvPr>
          <p:cNvSpPr>
            <a:spLocks noGrp="1"/>
          </p:cNvSpPr>
          <p:nvPr>
            <p:ph type="body" sz="quarter" idx="51" hasCustomPrompt="1"/>
          </p:nvPr>
        </p:nvSpPr>
        <p:spPr>
          <a:xfrm>
            <a:off x="6107685" y="5832685"/>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4" name="Connecteur droit 33">
            <a:extLst>
              <a:ext uri="{FF2B5EF4-FFF2-40B4-BE49-F238E27FC236}">
                <a16:creationId xmlns:a16="http://schemas.microsoft.com/office/drawing/2014/main" id="{CF00906B-AD98-2242-889A-566CAEAFBEE2}"/>
              </a:ext>
            </a:extLst>
          </p:cNvPr>
          <p:cNvCxnSpPr>
            <a:cxnSpLocks/>
          </p:cNvCxnSpPr>
          <p:nvPr userDrawn="1"/>
        </p:nvCxnSpPr>
        <p:spPr>
          <a:xfrm>
            <a:off x="6408718"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Espace réservé du texte 18">
            <a:extLst>
              <a:ext uri="{FF2B5EF4-FFF2-40B4-BE49-F238E27FC236}">
                <a16:creationId xmlns:a16="http://schemas.microsoft.com/office/drawing/2014/main" id="{F0E7FBEC-374C-BA41-AABA-740C47F58B8D}"/>
              </a:ext>
            </a:extLst>
          </p:cNvPr>
          <p:cNvSpPr>
            <a:spLocks noGrp="1"/>
          </p:cNvSpPr>
          <p:nvPr>
            <p:ph type="body" sz="quarter" idx="52" hasCustomPrompt="1"/>
          </p:nvPr>
        </p:nvSpPr>
        <p:spPr>
          <a:xfrm>
            <a:off x="6543849"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6" name="Espace réservé du texte 21">
            <a:extLst>
              <a:ext uri="{FF2B5EF4-FFF2-40B4-BE49-F238E27FC236}">
                <a16:creationId xmlns:a16="http://schemas.microsoft.com/office/drawing/2014/main" id="{160E9F2C-8AC5-214A-A84F-CC7895D7AB6F}"/>
              </a:ext>
            </a:extLst>
          </p:cNvPr>
          <p:cNvSpPr>
            <a:spLocks noGrp="1"/>
          </p:cNvSpPr>
          <p:nvPr>
            <p:ph type="body" sz="quarter" idx="53"/>
          </p:nvPr>
        </p:nvSpPr>
        <p:spPr>
          <a:xfrm>
            <a:off x="654384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7" name="Espace réservé du texte 18">
            <a:extLst>
              <a:ext uri="{FF2B5EF4-FFF2-40B4-BE49-F238E27FC236}">
                <a16:creationId xmlns:a16="http://schemas.microsoft.com/office/drawing/2014/main" id="{D225879B-7A84-F749-BD7A-4A4EE84915AE}"/>
              </a:ext>
            </a:extLst>
          </p:cNvPr>
          <p:cNvSpPr>
            <a:spLocks noGrp="1"/>
          </p:cNvSpPr>
          <p:nvPr>
            <p:ph type="body" sz="quarter" idx="54" hasCustomPrompt="1"/>
          </p:nvPr>
        </p:nvSpPr>
        <p:spPr>
          <a:xfrm>
            <a:off x="863822"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8" name="Espace réservé du texte 18">
            <a:extLst>
              <a:ext uri="{FF2B5EF4-FFF2-40B4-BE49-F238E27FC236}">
                <a16:creationId xmlns:a16="http://schemas.microsoft.com/office/drawing/2014/main" id="{E7643116-0385-4245-AFB7-A787718F4AAE}"/>
              </a:ext>
            </a:extLst>
          </p:cNvPr>
          <p:cNvSpPr>
            <a:spLocks noGrp="1"/>
          </p:cNvSpPr>
          <p:nvPr>
            <p:ph type="body" sz="quarter" idx="55" hasCustomPrompt="1"/>
          </p:nvPr>
        </p:nvSpPr>
        <p:spPr>
          <a:xfrm>
            <a:off x="2708666"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9" name="Espace réservé du texte 18">
            <a:extLst>
              <a:ext uri="{FF2B5EF4-FFF2-40B4-BE49-F238E27FC236}">
                <a16:creationId xmlns:a16="http://schemas.microsoft.com/office/drawing/2014/main" id="{92BF5645-2A07-9C49-ABAA-2FE5B5584B1D}"/>
              </a:ext>
            </a:extLst>
          </p:cNvPr>
          <p:cNvSpPr>
            <a:spLocks noGrp="1"/>
          </p:cNvSpPr>
          <p:nvPr>
            <p:ph type="body" sz="quarter" idx="56" hasCustomPrompt="1"/>
          </p:nvPr>
        </p:nvSpPr>
        <p:spPr>
          <a:xfrm>
            <a:off x="4553511"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0" name="Espace réservé du texte 18">
            <a:extLst>
              <a:ext uri="{FF2B5EF4-FFF2-40B4-BE49-F238E27FC236}">
                <a16:creationId xmlns:a16="http://schemas.microsoft.com/office/drawing/2014/main" id="{794BFD20-199E-B941-A69A-F48B76EFA87F}"/>
              </a:ext>
            </a:extLst>
          </p:cNvPr>
          <p:cNvSpPr>
            <a:spLocks noGrp="1"/>
          </p:cNvSpPr>
          <p:nvPr>
            <p:ph type="body" sz="quarter" idx="57" hasCustomPrompt="1"/>
          </p:nvPr>
        </p:nvSpPr>
        <p:spPr>
          <a:xfrm>
            <a:off x="6398355"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1" name="Espace réservé du texte 18">
            <a:extLst>
              <a:ext uri="{FF2B5EF4-FFF2-40B4-BE49-F238E27FC236}">
                <a16:creationId xmlns:a16="http://schemas.microsoft.com/office/drawing/2014/main" id="{13F60A0A-FEF8-E441-972C-7A9122709F88}"/>
              </a:ext>
            </a:extLst>
          </p:cNvPr>
          <p:cNvSpPr>
            <a:spLocks noGrp="1"/>
          </p:cNvSpPr>
          <p:nvPr>
            <p:ph type="body" sz="quarter" idx="58" hasCustomPrompt="1"/>
          </p:nvPr>
        </p:nvSpPr>
        <p:spPr>
          <a:xfrm>
            <a:off x="8243199"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2" name="Espace réservé du texte 18">
            <a:extLst>
              <a:ext uri="{FF2B5EF4-FFF2-40B4-BE49-F238E27FC236}">
                <a16:creationId xmlns:a16="http://schemas.microsoft.com/office/drawing/2014/main" id="{6C0C3BDE-1697-CF41-94CF-F7D21CE43BFF}"/>
              </a:ext>
            </a:extLst>
          </p:cNvPr>
          <p:cNvSpPr>
            <a:spLocks noGrp="1"/>
          </p:cNvSpPr>
          <p:nvPr>
            <p:ph type="body" sz="quarter" idx="59" hasCustomPrompt="1"/>
          </p:nvPr>
        </p:nvSpPr>
        <p:spPr>
          <a:xfrm>
            <a:off x="10088044"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43" name="Connecteur droit 42">
            <a:extLst>
              <a:ext uri="{FF2B5EF4-FFF2-40B4-BE49-F238E27FC236}">
                <a16:creationId xmlns:a16="http://schemas.microsoft.com/office/drawing/2014/main" id="{F4A07346-366E-3143-8EB8-B8A608AF4766}"/>
              </a:ext>
            </a:extLst>
          </p:cNvPr>
          <p:cNvCxnSpPr>
            <a:cxnSpLocks/>
          </p:cNvCxnSpPr>
          <p:nvPr userDrawn="1"/>
        </p:nvCxnSpPr>
        <p:spPr>
          <a:xfrm>
            <a:off x="653565" y="3890535"/>
            <a:ext cx="115278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itre 1">
            <a:extLst>
              <a:ext uri="{FF2B5EF4-FFF2-40B4-BE49-F238E27FC236}">
                <a16:creationId xmlns:a16="http://schemas.microsoft.com/office/drawing/2014/main" id="{166F6E73-160B-414E-95E7-CFDB88F7940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45" name="Espace réservé du texte 3">
            <a:extLst>
              <a:ext uri="{FF2B5EF4-FFF2-40B4-BE49-F238E27FC236}">
                <a16:creationId xmlns:a16="http://schemas.microsoft.com/office/drawing/2014/main" id="{109A1FFB-4EB4-0A46-92FF-6A856A722B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75512025"/>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Timeline noir_2">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userDrawn="1"/>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Tree>
    <p:extLst>
      <p:ext uri="{BB962C8B-B14F-4D97-AF65-F5344CB8AC3E}">
        <p14:creationId xmlns:p14="http://schemas.microsoft.com/office/powerpoint/2010/main" val="2128925004"/>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Timeline noir_3">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userDrawn="1"/>
        </p:nvSpPr>
        <p:spPr>
          <a:xfrm>
            <a:off x="6100313" y="39001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userDrawn="1"/>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291535019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Timeline noir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userDrawn="1"/>
        </p:nvSpPr>
        <p:spPr>
          <a:xfrm>
            <a:off x="6096000" y="454220"/>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bg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259919125"/>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Timeline noir_5">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userDrawn="1"/>
        </p:nvSpPr>
        <p:spPr>
          <a:xfrm rot="5400000">
            <a:off x="11530205"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107215625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Timeline noir_6">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userDrawn="1"/>
        </p:nvSpPr>
        <p:spPr>
          <a:xfrm rot="5400000">
            <a:off x="11536404"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1913795489"/>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Timeline noir_7">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Tree>
    <p:extLst>
      <p:ext uri="{BB962C8B-B14F-4D97-AF65-F5344CB8AC3E}">
        <p14:creationId xmlns:p14="http://schemas.microsoft.com/office/powerpoint/2010/main" val="394336237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Timelin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E34D47-CBEA-2345-BC39-3C06F706F355}"/>
              </a:ext>
            </a:extLst>
          </p:cNvPr>
          <p:cNvSpPr>
            <a:spLocks noGrp="1"/>
          </p:cNvSpPr>
          <p:nvPr>
            <p:ph type="title" hasCustomPrompt="1"/>
          </p:nvPr>
        </p:nvSpPr>
        <p:spPr/>
        <p:txBody>
          <a:bodyPr>
            <a:noAutofit/>
          </a:bodyPr>
          <a:lstStyle/>
          <a:p>
            <a:r>
              <a:rPr lang="fr-FR"/>
              <a:t>titre</a:t>
            </a:r>
          </a:p>
        </p:txBody>
      </p:sp>
      <p:sp>
        <p:nvSpPr>
          <p:cNvPr id="3" name="Espace réservé du pied de page 2">
            <a:extLst>
              <a:ext uri="{FF2B5EF4-FFF2-40B4-BE49-F238E27FC236}">
                <a16:creationId xmlns:a16="http://schemas.microsoft.com/office/drawing/2014/main" id="{5C688432-0B63-BB4F-A8D9-1EB421A16DA8}"/>
              </a:ext>
            </a:extLst>
          </p:cNvPr>
          <p:cNvSpPr>
            <a:spLocks noGrp="1"/>
          </p:cNvSpPr>
          <p:nvPr>
            <p:ph type="ftr" sz="quarter" idx="10"/>
          </p:nvPr>
        </p:nvSpPr>
        <p:spPr/>
        <p:txBody>
          <a:bodyPr>
            <a:noAutofit/>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ED3E514B-07FA-AA45-B2A0-F63D3390D41A}"/>
              </a:ext>
            </a:extLst>
          </p:cNvPr>
          <p:cNvSpPr>
            <a:spLocks noGrp="1"/>
          </p:cNvSpPr>
          <p:nvPr>
            <p:ph type="sldNum" sz="quarter" idx="11"/>
          </p:nvPr>
        </p:nvSpPr>
        <p:spPr>
          <a:ln>
            <a:solidFill>
              <a:schemeClr val="tx1"/>
            </a:solidFill>
          </a:ln>
        </p:spPr>
        <p:txBody>
          <a:bodyPr>
            <a:noAutofit/>
          </a:bodyPr>
          <a:lstStyle/>
          <a:p>
            <a:fld id="{B2815BCE-692A-084A-934E-C84199EC0CFE}" type="slidenum">
              <a:rPr lang="fr-FR" smtClean="0"/>
              <a:pPr/>
              <a:t>‹N°›</a:t>
            </a:fld>
            <a:endParaRPr lang="fr-FR" b="0"/>
          </a:p>
        </p:txBody>
      </p:sp>
      <p:sp>
        <p:nvSpPr>
          <p:cNvPr id="79" name="Espace réservé de la date 14">
            <a:extLst>
              <a:ext uri="{FF2B5EF4-FFF2-40B4-BE49-F238E27FC236}">
                <a16:creationId xmlns:a16="http://schemas.microsoft.com/office/drawing/2014/main" id="{26F19C42-7A43-9F41-BD9B-5B59054789BF}"/>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0" name="Espace réservé du texte 3">
            <a:extLst>
              <a:ext uri="{FF2B5EF4-FFF2-40B4-BE49-F238E27FC236}">
                <a16:creationId xmlns:a16="http://schemas.microsoft.com/office/drawing/2014/main" id="{FF76A710-2C5A-A847-8304-06FFB6DB0F79}"/>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81" name="Espace réservé du texte 18">
            <a:extLst>
              <a:ext uri="{FF2B5EF4-FFF2-40B4-BE49-F238E27FC236}">
                <a16:creationId xmlns:a16="http://schemas.microsoft.com/office/drawing/2014/main" id="{2EEE81A0-0FC2-3040-B4E0-D83E7C51E4C8}"/>
              </a:ext>
            </a:extLst>
          </p:cNvPr>
          <p:cNvSpPr>
            <a:spLocks noGrp="1"/>
          </p:cNvSpPr>
          <p:nvPr>
            <p:ph type="body" sz="quarter" idx="27" hasCustomPrompt="1"/>
          </p:nvPr>
        </p:nvSpPr>
        <p:spPr>
          <a:xfrm>
            <a:off x="863822"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2" name="Espace réservé du texte 18">
            <a:extLst>
              <a:ext uri="{FF2B5EF4-FFF2-40B4-BE49-F238E27FC236}">
                <a16:creationId xmlns:a16="http://schemas.microsoft.com/office/drawing/2014/main" id="{2E9597FC-0B09-974C-B716-70192AE85E9D}"/>
              </a:ext>
            </a:extLst>
          </p:cNvPr>
          <p:cNvSpPr>
            <a:spLocks noGrp="1"/>
          </p:cNvSpPr>
          <p:nvPr>
            <p:ph type="body" sz="quarter" idx="28" hasCustomPrompt="1"/>
          </p:nvPr>
        </p:nvSpPr>
        <p:spPr>
          <a:xfrm>
            <a:off x="2708666"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3" name="Espace réservé du texte 18">
            <a:extLst>
              <a:ext uri="{FF2B5EF4-FFF2-40B4-BE49-F238E27FC236}">
                <a16:creationId xmlns:a16="http://schemas.microsoft.com/office/drawing/2014/main" id="{00D7ECD0-2A0A-AB4C-8802-40C433D20594}"/>
              </a:ext>
            </a:extLst>
          </p:cNvPr>
          <p:cNvSpPr>
            <a:spLocks noGrp="1"/>
          </p:cNvSpPr>
          <p:nvPr>
            <p:ph type="body" sz="quarter" idx="29" hasCustomPrompt="1"/>
          </p:nvPr>
        </p:nvSpPr>
        <p:spPr>
          <a:xfrm>
            <a:off x="4553511"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4" name="Espace réservé du texte 18">
            <a:extLst>
              <a:ext uri="{FF2B5EF4-FFF2-40B4-BE49-F238E27FC236}">
                <a16:creationId xmlns:a16="http://schemas.microsoft.com/office/drawing/2014/main" id="{F9154E1B-AE1D-1747-85CF-C88A62304FEC}"/>
              </a:ext>
            </a:extLst>
          </p:cNvPr>
          <p:cNvSpPr>
            <a:spLocks noGrp="1"/>
          </p:cNvSpPr>
          <p:nvPr>
            <p:ph type="body" sz="quarter" idx="30" hasCustomPrompt="1"/>
          </p:nvPr>
        </p:nvSpPr>
        <p:spPr>
          <a:xfrm>
            <a:off x="6398355"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5" name="Espace réservé du texte 18">
            <a:extLst>
              <a:ext uri="{FF2B5EF4-FFF2-40B4-BE49-F238E27FC236}">
                <a16:creationId xmlns:a16="http://schemas.microsoft.com/office/drawing/2014/main" id="{124B92AC-1457-524B-94C6-AB91E94D9B38}"/>
              </a:ext>
            </a:extLst>
          </p:cNvPr>
          <p:cNvSpPr>
            <a:spLocks noGrp="1"/>
          </p:cNvSpPr>
          <p:nvPr>
            <p:ph type="body" sz="quarter" idx="31" hasCustomPrompt="1"/>
          </p:nvPr>
        </p:nvSpPr>
        <p:spPr>
          <a:xfrm>
            <a:off x="8243199"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6" name="Espace réservé du texte 18">
            <a:extLst>
              <a:ext uri="{FF2B5EF4-FFF2-40B4-BE49-F238E27FC236}">
                <a16:creationId xmlns:a16="http://schemas.microsoft.com/office/drawing/2014/main" id="{F25E157C-E525-BC46-B6DE-EC393EC1BD5D}"/>
              </a:ext>
            </a:extLst>
          </p:cNvPr>
          <p:cNvSpPr>
            <a:spLocks noGrp="1"/>
          </p:cNvSpPr>
          <p:nvPr>
            <p:ph type="body" sz="quarter" idx="32" hasCustomPrompt="1"/>
          </p:nvPr>
        </p:nvSpPr>
        <p:spPr>
          <a:xfrm>
            <a:off x="10088044"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7" name="Espace réservé du texte 16">
            <a:extLst>
              <a:ext uri="{FF2B5EF4-FFF2-40B4-BE49-F238E27FC236}">
                <a16:creationId xmlns:a16="http://schemas.microsoft.com/office/drawing/2014/main" id="{A72BD9EA-5714-E64F-A47D-FCC09A7EEA81}"/>
              </a:ext>
            </a:extLst>
          </p:cNvPr>
          <p:cNvSpPr>
            <a:spLocks noGrp="1"/>
          </p:cNvSpPr>
          <p:nvPr>
            <p:ph type="body" sz="quarter" idx="12" hasCustomPrompt="1"/>
          </p:nvPr>
        </p:nvSpPr>
        <p:spPr>
          <a:xfrm>
            <a:off x="560477" y="1657587"/>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88" name="Espace réservé du texte 18">
            <a:extLst>
              <a:ext uri="{FF2B5EF4-FFF2-40B4-BE49-F238E27FC236}">
                <a16:creationId xmlns:a16="http://schemas.microsoft.com/office/drawing/2014/main" id="{52440A3D-7FA3-3B4A-8A59-17E6632F6385}"/>
              </a:ext>
            </a:extLst>
          </p:cNvPr>
          <p:cNvSpPr>
            <a:spLocks noGrp="1"/>
          </p:cNvSpPr>
          <p:nvPr>
            <p:ph type="body" sz="quarter" idx="24" hasCustomPrompt="1"/>
          </p:nvPr>
        </p:nvSpPr>
        <p:spPr>
          <a:xfrm>
            <a:off x="996642"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9" name="Espace réservé du texte 21">
            <a:extLst>
              <a:ext uri="{FF2B5EF4-FFF2-40B4-BE49-F238E27FC236}">
                <a16:creationId xmlns:a16="http://schemas.microsoft.com/office/drawing/2014/main" id="{523C26D4-CE63-9E48-8C38-18F6FD57BD90}"/>
              </a:ext>
            </a:extLst>
          </p:cNvPr>
          <p:cNvSpPr>
            <a:spLocks noGrp="1"/>
          </p:cNvSpPr>
          <p:nvPr>
            <p:ph type="body" sz="quarter" idx="26"/>
          </p:nvPr>
        </p:nvSpPr>
        <p:spPr>
          <a:xfrm>
            <a:off x="996641"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0" name="Connecteur droit 89">
            <a:extLst>
              <a:ext uri="{FF2B5EF4-FFF2-40B4-BE49-F238E27FC236}">
                <a16:creationId xmlns:a16="http://schemas.microsoft.com/office/drawing/2014/main" id="{4E021C4B-5EF7-684D-A87C-3221D0407955}"/>
              </a:ext>
            </a:extLst>
          </p:cNvPr>
          <p:cNvCxnSpPr>
            <a:cxnSpLocks/>
          </p:cNvCxnSpPr>
          <p:nvPr userDrawn="1"/>
        </p:nvCxnSpPr>
        <p:spPr>
          <a:xfrm>
            <a:off x="861511"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Espace réservé du texte 16">
            <a:extLst>
              <a:ext uri="{FF2B5EF4-FFF2-40B4-BE49-F238E27FC236}">
                <a16:creationId xmlns:a16="http://schemas.microsoft.com/office/drawing/2014/main" id="{09D6C033-FC3E-5440-8D9E-FC3001C5F205}"/>
              </a:ext>
            </a:extLst>
          </p:cNvPr>
          <p:cNvSpPr>
            <a:spLocks noGrp="1"/>
          </p:cNvSpPr>
          <p:nvPr>
            <p:ph type="body" sz="quarter" idx="33" hasCustomPrompt="1"/>
          </p:nvPr>
        </p:nvSpPr>
        <p:spPr>
          <a:xfrm>
            <a:off x="9788005" y="5832685"/>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92" name="Connecteur droit 91">
            <a:extLst>
              <a:ext uri="{FF2B5EF4-FFF2-40B4-BE49-F238E27FC236}">
                <a16:creationId xmlns:a16="http://schemas.microsoft.com/office/drawing/2014/main" id="{2B9465CC-C535-0042-81A7-E0D98D5BF596}"/>
              </a:ext>
            </a:extLst>
          </p:cNvPr>
          <p:cNvCxnSpPr>
            <a:cxnSpLocks/>
          </p:cNvCxnSpPr>
          <p:nvPr userDrawn="1"/>
        </p:nvCxnSpPr>
        <p:spPr>
          <a:xfrm>
            <a:off x="1008903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Espace réservé du texte 18">
            <a:extLst>
              <a:ext uri="{FF2B5EF4-FFF2-40B4-BE49-F238E27FC236}">
                <a16:creationId xmlns:a16="http://schemas.microsoft.com/office/drawing/2014/main" id="{F4F97623-210B-6B45-B1F9-7175DD37EB2E}"/>
              </a:ext>
            </a:extLst>
          </p:cNvPr>
          <p:cNvSpPr>
            <a:spLocks noGrp="1"/>
          </p:cNvSpPr>
          <p:nvPr>
            <p:ph type="body" sz="quarter" idx="34" hasCustomPrompt="1"/>
          </p:nvPr>
        </p:nvSpPr>
        <p:spPr>
          <a:xfrm>
            <a:off x="1022417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4" name="Espace réservé du texte 21">
            <a:extLst>
              <a:ext uri="{FF2B5EF4-FFF2-40B4-BE49-F238E27FC236}">
                <a16:creationId xmlns:a16="http://schemas.microsoft.com/office/drawing/2014/main" id="{E0EF77E0-FA83-DB42-8074-B7C433E8ABC4}"/>
              </a:ext>
            </a:extLst>
          </p:cNvPr>
          <p:cNvSpPr>
            <a:spLocks noGrp="1"/>
          </p:cNvSpPr>
          <p:nvPr>
            <p:ph type="body" sz="quarter" idx="35"/>
          </p:nvPr>
        </p:nvSpPr>
        <p:spPr>
          <a:xfrm>
            <a:off x="10224170"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95" name="Espace réservé du texte 16">
            <a:extLst>
              <a:ext uri="{FF2B5EF4-FFF2-40B4-BE49-F238E27FC236}">
                <a16:creationId xmlns:a16="http://schemas.microsoft.com/office/drawing/2014/main" id="{258C6EB9-8C46-9349-96B8-C8C3FE0E0CF1}"/>
              </a:ext>
            </a:extLst>
          </p:cNvPr>
          <p:cNvSpPr>
            <a:spLocks noGrp="1"/>
          </p:cNvSpPr>
          <p:nvPr>
            <p:ph type="body" sz="quarter" idx="39" hasCustomPrompt="1"/>
          </p:nvPr>
        </p:nvSpPr>
        <p:spPr>
          <a:xfrm>
            <a:off x="4254161" y="1657587"/>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96" name="Espace réservé du texte 18">
            <a:extLst>
              <a:ext uri="{FF2B5EF4-FFF2-40B4-BE49-F238E27FC236}">
                <a16:creationId xmlns:a16="http://schemas.microsoft.com/office/drawing/2014/main" id="{9198157D-AAAF-1643-A412-F066EEBE4CE3}"/>
              </a:ext>
            </a:extLst>
          </p:cNvPr>
          <p:cNvSpPr>
            <a:spLocks noGrp="1"/>
          </p:cNvSpPr>
          <p:nvPr>
            <p:ph type="body" sz="quarter" idx="40" hasCustomPrompt="1"/>
          </p:nvPr>
        </p:nvSpPr>
        <p:spPr>
          <a:xfrm>
            <a:off x="4690325"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7" name="Espace réservé du texte 21">
            <a:extLst>
              <a:ext uri="{FF2B5EF4-FFF2-40B4-BE49-F238E27FC236}">
                <a16:creationId xmlns:a16="http://schemas.microsoft.com/office/drawing/2014/main" id="{13649798-9E18-2E4E-A4A9-112FF89AFBAD}"/>
              </a:ext>
            </a:extLst>
          </p:cNvPr>
          <p:cNvSpPr>
            <a:spLocks noGrp="1"/>
          </p:cNvSpPr>
          <p:nvPr>
            <p:ph type="body" sz="quarter" idx="41"/>
          </p:nvPr>
        </p:nvSpPr>
        <p:spPr>
          <a:xfrm>
            <a:off x="4690325"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8" name="Connecteur droit 97">
            <a:extLst>
              <a:ext uri="{FF2B5EF4-FFF2-40B4-BE49-F238E27FC236}">
                <a16:creationId xmlns:a16="http://schemas.microsoft.com/office/drawing/2014/main" id="{70036232-8AD1-9C4A-9C0F-21EE7D2734B6}"/>
              </a:ext>
            </a:extLst>
          </p:cNvPr>
          <p:cNvCxnSpPr>
            <a:cxnSpLocks/>
          </p:cNvCxnSpPr>
          <p:nvPr userDrawn="1"/>
        </p:nvCxnSpPr>
        <p:spPr>
          <a:xfrm>
            <a:off x="4555194"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Espace réservé du texte 16">
            <a:extLst>
              <a:ext uri="{FF2B5EF4-FFF2-40B4-BE49-F238E27FC236}">
                <a16:creationId xmlns:a16="http://schemas.microsoft.com/office/drawing/2014/main" id="{79631C99-3E76-9445-B63E-D0130F5507F3}"/>
              </a:ext>
            </a:extLst>
          </p:cNvPr>
          <p:cNvSpPr>
            <a:spLocks noGrp="1"/>
          </p:cNvSpPr>
          <p:nvPr>
            <p:ph type="body" sz="quarter" idx="45" hasCustomPrompt="1"/>
          </p:nvPr>
        </p:nvSpPr>
        <p:spPr>
          <a:xfrm>
            <a:off x="7947844" y="1657587"/>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00" name="Espace réservé du texte 18">
            <a:extLst>
              <a:ext uri="{FF2B5EF4-FFF2-40B4-BE49-F238E27FC236}">
                <a16:creationId xmlns:a16="http://schemas.microsoft.com/office/drawing/2014/main" id="{8ED0AA67-C9EB-E64C-AFFE-BA1605B6A371}"/>
              </a:ext>
            </a:extLst>
          </p:cNvPr>
          <p:cNvSpPr>
            <a:spLocks noGrp="1"/>
          </p:cNvSpPr>
          <p:nvPr>
            <p:ph type="body" sz="quarter" idx="46" hasCustomPrompt="1"/>
          </p:nvPr>
        </p:nvSpPr>
        <p:spPr>
          <a:xfrm>
            <a:off x="8384008"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1" name="Espace réservé du texte 21">
            <a:extLst>
              <a:ext uri="{FF2B5EF4-FFF2-40B4-BE49-F238E27FC236}">
                <a16:creationId xmlns:a16="http://schemas.microsoft.com/office/drawing/2014/main" id="{4270469E-20F1-2345-A577-1097A28552BB}"/>
              </a:ext>
            </a:extLst>
          </p:cNvPr>
          <p:cNvSpPr>
            <a:spLocks noGrp="1"/>
          </p:cNvSpPr>
          <p:nvPr>
            <p:ph type="body" sz="quarter" idx="47"/>
          </p:nvPr>
        </p:nvSpPr>
        <p:spPr>
          <a:xfrm>
            <a:off x="8384008"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02" name="Connecteur droit 101">
            <a:extLst>
              <a:ext uri="{FF2B5EF4-FFF2-40B4-BE49-F238E27FC236}">
                <a16:creationId xmlns:a16="http://schemas.microsoft.com/office/drawing/2014/main" id="{5A074B5E-63C4-9F40-8104-B474B6AB8CA8}"/>
              </a:ext>
            </a:extLst>
          </p:cNvPr>
          <p:cNvCxnSpPr>
            <a:cxnSpLocks/>
          </p:cNvCxnSpPr>
          <p:nvPr userDrawn="1"/>
        </p:nvCxnSpPr>
        <p:spPr>
          <a:xfrm>
            <a:off x="8248877"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Espace réservé du texte 16">
            <a:extLst>
              <a:ext uri="{FF2B5EF4-FFF2-40B4-BE49-F238E27FC236}">
                <a16:creationId xmlns:a16="http://schemas.microsoft.com/office/drawing/2014/main" id="{B748F6CF-1639-D64C-B705-9E91B8C65F2D}"/>
              </a:ext>
            </a:extLst>
          </p:cNvPr>
          <p:cNvSpPr>
            <a:spLocks noGrp="1"/>
          </p:cNvSpPr>
          <p:nvPr>
            <p:ph type="body" sz="quarter" idx="48" hasCustomPrompt="1"/>
          </p:nvPr>
        </p:nvSpPr>
        <p:spPr>
          <a:xfrm>
            <a:off x="2396415" y="5832685"/>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4" name="Connecteur droit 103">
            <a:extLst>
              <a:ext uri="{FF2B5EF4-FFF2-40B4-BE49-F238E27FC236}">
                <a16:creationId xmlns:a16="http://schemas.microsoft.com/office/drawing/2014/main" id="{0751CD4C-0439-414F-A7BB-BC159385C466}"/>
              </a:ext>
            </a:extLst>
          </p:cNvPr>
          <p:cNvCxnSpPr>
            <a:cxnSpLocks/>
          </p:cNvCxnSpPr>
          <p:nvPr userDrawn="1"/>
        </p:nvCxnSpPr>
        <p:spPr>
          <a:xfrm>
            <a:off x="269744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Espace réservé du texte 18">
            <a:extLst>
              <a:ext uri="{FF2B5EF4-FFF2-40B4-BE49-F238E27FC236}">
                <a16:creationId xmlns:a16="http://schemas.microsoft.com/office/drawing/2014/main" id="{1414A8FA-2B13-E548-8E18-FA1D1C7F699C}"/>
              </a:ext>
            </a:extLst>
          </p:cNvPr>
          <p:cNvSpPr>
            <a:spLocks noGrp="1"/>
          </p:cNvSpPr>
          <p:nvPr>
            <p:ph type="body" sz="quarter" idx="49" hasCustomPrompt="1"/>
          </p:nvPr>
        </p:nvSpPr>
        <p:spPr>
          <a:xfrm>
            <a:off x="283258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6" name="Espace réservé du texte 21">
            <a:extLst>
              <a:ext uri="{FF2B5EF4-FFF2-40B4-BE49-F238E27FC236}">
                <a16:creationId xmlns:a16="http://schemas.microsoft.com/office/drawing/2014/main" id="{7A453943-1C38-9B4B-92B9-440BA8433DC8}"/>
              </a:ext>
            </a:extLst>
          </p:cNvPr>
          <p:cNvSpPr>
            <a:spLocks noGrp="1"/>
          </p:cNvSpPr>
          <p:nvPr>
            <p:ph type="body" sz="quarter" idx="50"/>
          </p:nvPr>
        </p:nvSpPr>
        <p:spPr>
          <a:xfrm>
            <a:off x="283257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07" name="Espace réservé du texte 16">
            <a:extLst>
              <a:ext uri="{FF2B5EF4-FFF2-40B4-BE49-F238E27FC236}">
                <a16:creationId xmlns:a16="http://schemas.microsoft.com/office/drawing/2014/main" id="{89B39D69-6541-1347-A73F-67EE77A9A873}"/>
              </a:ext>
            </a:extLst>
          </p:cNvPr>
          <p:cNvSpPr>
            <a:spLocks noGrp="1"/>
          </p:cNvSpPr>
          <p:nvPr>
            <p:ph type="body" sz="quarter" idx="51" hasCustomPrompt="1"/>
          </p:nvPr>
        </p:nvSpPr>
        <p:spPr>
          <a:xfrm>
            <a:off x="6107685" y="5832685"/>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8" name="Connecteur droit 107">
            <a:extLst>
              <a:ext uri="{FF2B5EF4-FFF2-40B4-BE49-F238E27FC236}">
                <a16:creationId xmlns:a16="http://schemas.microsoft.com/office/drawing/2014/main" id="{05A77039-AE02-7C4F-8F0D-93735128274C}"/>
              </a:ext>
            </a:extLst>
          </p:cNvPr>
          <p:cNvCxnSpPr>
            <a:cxnSpLocks/>
          </p:cNvCxnSpPr>
          <p:nvPr userDrawn="1"/>
        </p:nvCxnSpPr>
        <p:spPr>
          <a:xfrm>
            <a:off x="6408718"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Espace réservé du texte 18">
            <a:extLst>
              <a:ext uri="{FF2B5EF4-FFF2-40B4-BE49-F238E27FC236}">
                <a16:creationId xmlns:a16="http://schemas.microsoft.com/office/drawing/2014/main" id="{8BE8BA2F-6D72-C742-9121-E4A2A5FE9A92}"/>
              </a:ext>
            </a:extLst>
          </p:cNvPr>
          <p:cNvSpPr>
            <a:spLocks noGrp="1"/>
          </p:cNvSpPr>
          <p:nvPr>
            <p:ph type="body" sz="quarter" idx="52" hasCustomPrompt="1"/>
          </p:nvPr>
        </p:nvSpPr>
        <p:spPr>
          <a:xfrm>
            <a:off x="6543849"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0" name="Espace réservé du texte 21">
            <a:extLst>
              <a:ext uri="{FF2B5EF4-FFF2-40B4-BE49-F238E27FC236}">
                <a16:creationId xmlns:a16="http://schemas.microsoft.com/office/drawing/2014/main" id="{E6EE0144-0028-E043-ABA9-F298210504C9}"/>
              </a:ext>
            </a:extLst>
          </p:cNvPr>
          <p:cNvSpPr>
            <a:spLocks noGrp="1"/>
          </p:cNvSpPr>
          <p:nvPr>
            <p:ph type="body" sz="quarter" idx="53"/>
          </p:nvPr>
        </p:nvSpPr>
        <p:spPr>
          <a:xfrm>
            <a:off x="654384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11" name="Espace réservé du texte 18">
            <a:extLst>
              <a:ext uri="{FF2B5EF4-FFF2-40B4-BE49-F238E27FC236}">
                <a16:creationId xmlns:a16="http://schemas.microsoft.com/office/drawing/2014/main" id="{2B02E20D-8B63-2946-9693-D3A55E0D6BFA}"/>
              </a:ext>
            </a:extLst>
          </p:cNvPr>
          <p:cNvSpPr>
            <a:spLocks noGrp="1"/>
          </p:cNvSpPr>
          <p:nvPr>
            <p:ph type="body" sz="quarter" idx="54" hasCustomPrompt="1"/>
          </p:nvPr>
        </p:nvSpPr>
        <p:spPr>
          <a:xfrm>
            <a:off x="863822"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2" name="Espace réservé du texte 18">
            <a:extLst>
              <a:ext uri="{FF2B5EF4-FFF2-40B4-BE49-F238E27FC236}">
                <a16:creationId xmlns:a16="http://schemas.microsoft.com/office/drawing/2014/main" id="{86F9CF69-0A79-A545-B976-73D6D96AD5C3}"/>
              </a:ext>
            </a:extLst>
          </p:cNvPr>
          <p:cNvSpPr>
            <a:spLocks noGrp="1"/>
          </p:cNvSpPr>
          <p:nvPr>
            <p:ph type="body" sz="quarter" idx="55" hasCustomPrompt="1"/>
          </p:nvPr>
        </p:nvSpPr>
        <p:spPr>
          <a:xfrm>
            <a:off x="2708666"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3" name="Espace réservé du texte 18">
            <a:extLst>
              <a:ext uri="{FF2B5EF4-FFF2-40B4-BE49-F238E27FC236}">
                <a16:creationId xmlns:a16="http://schemas.microsoft.com/office/drawing/2014/main" id="{B4D52B6D-BDB5-0C4D-8A3A-81DDE16C9418}"/>
              </a:ext>
            </a:extLst>
          </p:cNvPr>
          <p:cNvSpPr>
            <a:spLocks noGrp="1"/>
          </p:cNvSpPr>
          <p:nvPr>
            <p:ph type="body" sz="quarter" idx="56" hasCustomPrompt="1"/>
          </p:nvPr>
        </p:nvSpPr>
        <p:spPr>
          <a:xfrm>
            <a:off x="4553511"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4" name="Espace réservé du texte 18">
            <a:extLst>
              <a:ext uri="{FF2B5EF4-FFF2-40B4-BE49-F238E27FC236}">
                <a16:creationId xmlns:a16="http://schemas.microsoft.com/office/drawing/2014/main" id="{EF2914AF-6FDF-F948-A00F-46654555ABE4}"/>
              </a:ext>
            </a:extLst>
          </p:cNvPr>
          <p:cNvSpPr>
            <a:spLocks noGrp="1"/>
          </p:cNvSpPr>
          <p:nvPr>
            <p:ph type="body" sz="quarter" idx="57" hasCustomPrompt="1"/>
          </p:nvPr>
        </p:nvSpPr>
        <p:spPr>
          <a:xfrm>
            <a:off x="6398355"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5" name="Espace réservé du texte 18">
            <a:extLst>
              <a:ext uri="{FF2B5EF4-FFF2-40B4-BE49-F238E27FC236}">
                <a16:creationId xmlns:a16="http://schemas.microsoft.com/office/drawing/2014/main" id="{56986145-F84A-534B-80B3-954517872DE6}"/>
              </a:ext>
            </a:extLst>
          </p:cNvPr>
          <p:cNvSpPr>
            <a:spLocks noGrp="1"/>
          </p:cNvSpPr>
          <p:nvPr>
            <p:ph type="body" sz="quarter" idx="58" hasCustomPrompt="1"/>
          </p:nvPr>
        </p:nvSpPr>
        <p:spPr>
          <a:xfrm>
            <a:off x="8243199"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6" name="Espace réservé du texte 18">
            <a:extLst>
              <a:ext uri="{FF2B5EF4-FFF2-40B4-BE49-F238E27FC236}">
                <a16:creationId xmlns:a16="http://schemas.microsoft.com/office/drawing/2014/main" id="{0E0F22E0-EE14-A44D-BA89-5E98843BDEFF}"/>
              </a:ext>
            </a:extLst>
          </p:cNvPr>
          <p:cNvSpPr>
            <a:spLocks noGrp="1"/>
          </p:cNvSpPr>
          <p:nvPr>
            <p:ph type="body" sz="quarter" idx="59" hasCustomPrompt="1"/>
          </p:nvPr>
        </p:nvSpPr>
        <p:spPr>
          <a:xfrm>
            <a:off x="10088044"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117" name="Connecteur droit 116">
            <a:extLst>
              <a:ext uri="{FF2B5EF4-FFF2-40B4-BE49-F238E27FC236}">
                <a16:creationId xmlns:a16="http://schemas.microsoft.com/office/drawing/2014/main" id="{B0D9C1AE-32A2-C843-BE7F-8DBE74ED019F}"/>
              </a:ext>
            </a:extLst>
          </p:cNvPr>
          <p:cNvCxnSpPr>
            <a:cxnSpLocks/>
          </p:cNvCxnSpPr>
          <p:nvPr userDrawn="1"/>
        </p:nvCxnSpPr>
        <p:spPr>
          <a:xfrm>
            <a:off x="653565" y="3890535"/>
            <a:ext cx="115278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42567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Timeline blanc_2">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userDrawn="1"/>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Tree>
    <p:extLst>
      <p:ext uri="{BB962C8B-B14F-4D97-AF65-F5344CB8AC3E}">
        <p14:creationId xmlns:p14="http://schemas.microsoft.com/office/powerpoint/2010/main" val="304279708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Timeline blanc_3">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userDrawn="1"/>
        </p:nvSpPr>
        <p:spPr>
          <a:xfrm>
            <a:off x="6100313" y="39001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userDrawn="1"/>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126299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Contenu texte 3">
    <p:bg>
      <p:bgPr>
        <a:solidFill>
          <a:schemeClr val="accent1"/>
        </a:solidFill>
        <a:effectLst/>
      </p:bgPr>
    </p:bg>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CBDBD957-6F60-C1CA-EDF8-3732B0E2E536}"/>
              </a:ext>
            </a:extLst>
          </p:cNvPr>
          <p:cNvSpPr>
            <a:spLocks noGrp="1"/>
          </p:cNvSpPr>
          <p:nvPr>
            <p:ph type="pic" sz="quarter" idx="38"/>
          </p:nvPr>
        </p:nvSpPr>
        <p:spPr>
          <a:xfrm>
            <a:off x="6096000" y="0"/>
            <a:ext cx="6095999" cy="6858002"/>
          </a:xfrm>
          <a:custGeom>
            <a:avLst/>
            <a:gdLst>
              <a:gd name="connsiteX0" fmla="*/ 0 w 6095999"/>
              <a:gd name="connsiteY0" fmla="*/ 0 h 6858002"/>
              <a:gd name="connsiteX1" fmla="*/ 1343995 w 6095999"/>
              <a:gd name="connsiteY1" fmla="*/ 0 h 6858002"/>
              <a:gd name="connsiteX2" fmla="*/ 1343999 w 6095999"/>
              <a:gd name="connsiteY2" fmla="*/ 0 h 6858002"/>
              <a:gd name="connsiteX3" fmla="*/ 1919288 w 6095999"/>
              <a:gd name="connsiteY3" fmla="*/ 0 h 6858002"/>
              <a:gd name="connsiteX4" fmla="*/ 6095998 w 6095999"/>
              <a:gd name="connsiteY4" fmla="*/ 0 h 6858002"/>
              <a:gd name="connsiteX5" fmla="*/ 6095999 w 6095999"/>
              <a:gd name="connsiteY5" fmla="*/ 0 h 6858002"/>
              <a:gd name="connsiteX6" fmla="*/ 6095999 w 6095999"/>
              <a:gd name="connsiteY6" fmla="*/ 4482002 h 6858002"/>
              <a:gd name="connsiteX7" fmla="*/ 3719999 w 6095999"/>
              <a:gd name="connsiteY7" fmla="*/ 6858002 h 6858002"/>
              <a:gd name="connsiteX8" fmla="*/ 1343999 w 6095999"/>
              <a:gd name="connsiteY8" fmla="*/ 6858002 h 6858002"/>
              <a:gd name="connsiteX9" fmla="*/ 1343999 w 6095999"/>
              <a:gd name="connsiteY9" fmla="*/ 6858000 h 6858002"/>
              <a:gd name="connsiteX10" fmla="*/ 0 w 6095999"/>
              <a:gd name="connsiteY10"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5999" h="6858002">
                <a:moveTo>
                  <a:pt x="0" y="0"/>
                </a:moveTo>
                <a:lnTo>
                  <a:pt x="1343995" y="0"/>
                </a:lnTo>
                <a:lnTo>
                  <a:pt x="1343999" y="0"/>
                </a:lnTo>
                <a:lnTo>
                  <a:pt x="1919288" y="0"/>
                </a:lnTo>
                <a:lnTo>
                  <a:pt x="6095998" y="0"/>
                </a:lnTo>
                <a:lnTo>
                  <a:pt x="6095999" y="0"/>
                </a:lnTo>
                <a:lnTo>
                  <a:pt x="6095999" y="4482002"/>
                </a:lnTo>
                <a:cubicBezTo>
                  <a:pt x="6095999" y="5794231"/>
                  <a:pt x="5032228" y="6858002"/>
                  <a:pt x="3719999" y="6858002"/>
                </a:cubicBezTo>
                <a:lnTo>
                  <a:pt x="1343999" y="6858002"/>
                </a:lnTo>
                <a:lnTo>
                  <a:pt x="1343999" y="6858000"/>
                </a:lnTo>
                <a:lnTo>
                  <a:pt x="0" y="6858000"/>
                </a:lnTo>
                <a:close/>
              </a:path>
            </a:pathLst>
          </a:custGeom>
          <a:solidFill>
            <a:schemeClr val="bg1">
              <a:lumMod val="85000"/>
            </a:schemeClr>
          </a:solidFill>
        </p:spPr>
        <p:txBody>
          <a:bodyPr wrap="square">
            <a:noAutofit/>
          </a:bodyPr>
          <a:lstStyle/>
          <a:p>
            <a:endParaRPr lang="fr-FR"/>
          </a:p>
        </p:txBody>
      </p:sp>
      <p:sp>
        <p:nvSpPr>
          <p:cNvPr id="12" name="Rectangle 11">
            <a:extLst>
              <a:ext uri="{FF2B5EF4-FFF2-40B4-BE49-F238E27FC236}">
                <a16:creationId xmlns:a16="http://schemas.microsoft.com/office/drawing/2014/main" id="{461FDEB3-6C40-BC67-0DCF-88FCF0311091}"/>
              </a:ext>
            </a:extLst>
          </p:cNvPr>
          <p:cNvSpPr/>
          <p:nvPr userDrawn="1"/>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3">
            <a:extLst>
              <a:ext uri="{FF2B5EF4-FFF2-40B4-BE49-F238E27FC236}">
                <a16:creationId xmlns:a16="http://schemas.microsoft.com/office/drawing/2014/main" id="{92208536-EE0D-76D5-5D71-974F2C0AED98}"/>
              </a:ext>
            </a:extLst>
          </p:cNvPr>
          <p:cNvSpPr>
            <a:spLocks noGrp="1"/>
          </p:cNvSpPr>
          <p:nvPr>
            <p:ph type="body" sz="quarter" idx="31"/>
          </p:nvPr>
        </p:nvSpPr>
        <p:spPr>
          <a:xfrm>
            <a:off x="629763" y="2769519"/>
            <a:ext cx="4949324"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AEDBA1FF-1AF3-50F2-5CF5-458BB1559E77}"/>
              </a:ext>
            </a:extLst>
          </p:cNvPr>
          <p:cNvSpPr>
            <a:spLocks noGrp="1"/>
          </p:cNvSpPr>
          <p:nvPr>
            <p:ph type="body" sz="quarter" idx="32"/>
          </p:nvPr>
        </p:nvSpPr>
        <p:spPr>
          <a:xfrm>
            <a:off x="629763" y="2012550"/>
            <a:ext cx="4949326"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CA4C4DD9-7D90-EFE2-0E88-7AB0B243BA3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Espace réservé du texte 8">
            <a:extLst>
              <a:ext uri="{FF2B5EF4-FFF2-40B4-BE49-F238E27FC236}">
                <a16:creationId xmlns:a16="http://schemas.microsoft.com/office/drawing/2014/main" id="{8B290365-0353-71F2-BFAC-C6125392EF8D}"/>
              </a:ext>
            </a:extLst>
          </p:cNvPr>
          <p:cNvSpPr>
            <a:spLocks noGrp="1"/>
          </p:cNvSpPr>
          <p:nvPr>
            <p:ph type="body" sz="quarter" idx="15" hasCustomPrompt="1"/>
          </p:nvPr>
        </p:nvSpPr>
        <p:spPr>
          <a:xfrm rot="16200000">
            <a:off x="10439650" y="285743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Titre 1">
            <a:extLst>
              <a:ext uri="{FF2B5EF4-FFF2-40B4-BE49-F238E27FC236}">
                <a16:creationId xmlns:a16="http://schemas.microsoft.com/office/drawing/2014/main" id="{A9DA5BCE-83B3-C2AB-2BAE-62DD705F076B}"/>
              </a:ext>
            </a:extLst>
          </p:cNvPr>
          <p:cNvSpPr>
            <a:spLocks noGrp="1"/>
          </p:cNvSpPr>
          <p:nvPr>
            <p:ph type="title" hasCustomPrompt="1"/>
          </p:nvPr>
        </p:nvSpPr>
        <p:spPr>
          <a:xfrm>
            <a:off x="629764" y="487680"/>
            <a:ext cx="494932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7" name="Espace réservé du texte 12">
            <a:extLst>
              <a:ext uri="{FF2B5EF4-FFF2-40B4-BE49-F238E27FC236}">
                <a16:creationId xmlns:a16="http://schemas.microsoft.com/office/drawing/2014/main" id="{CDD15F60-2145-4CBC-3ED4-88B10AA52C8D}"/>
              </a:ext>
            </a:extLst>
          </p:cNvPr>
          <p:cNvSpPr>
            <a:spLocks noGrp="1"/>
          </p:cNvSpPr>
          <p:nvPr>
            <p:ph type="body" sz="quarter" idx="37" hasCustomPrompt="1"/>
          </p:nvPr>
        </p:nvSpPr>
        <p:spPr>
          <a:xfrm>
            <a:off x="629763" y="1006710"/>
            <a:ext cx="494932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90837808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Timeline blanc_4">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userDrawn="1"/>
        </p:nvSpPr>
        <p:spPr>
          <a:xfrm>
            <a:off x="6096000" y="45422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477057862"/>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Timeline blanc_5">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userDrawn="1"/>
        </p:nvSpPr>
        <p:spPr>
          <a:xfrm rot="5400000">
            <a:off x="11530205"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46355646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Timeline blanc_6">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userDrawn="1"/>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257881213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Timeline blanc_7">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308DB379-505E-894B-B240-6C509A1456AB}"/>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7" name="object 7">
            <a:extLst>
              <a:ext uri="{FF2B5EF4-FFF2-40B4-BE49-F238E27FC236}">
                <a16:creationId xmlns:a16="http://schemas.microsoft.com/office/drawing/2014/main" id="{899035CF-B059-DE44-8CF7-FBD4A511D09C}"/>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8" name="object 7">
            <a:extLst>
              <a:ext uri="{FF2B5EF4-FFF2-40B4-BE49-F238E27FC236}">
                <a16:creationId xmlns:a16="http://schemas.microsoft.com/office/drawing/2014/main" id="{E0197834-B52B-964F-9C10-74795AC013EE}"/>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9" name="object 7">
            <a:extLst>
              <a:ext uri="{FF2B5EF4-FFF2-40B4-BE49-F238E27FC236}">
                <a16:creationId xmlns:a16="http://schemas.microsoft.com/office/drawing/2014/main" id="{F7849773-51DE-6941-96D8-FEB6DE861862}"/>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30" name="object 7">
            <a:extLst>
              <a:ext uri="{FF2B5EF4-FFF2-40B4-BE49-F238E27FC236}">
                <a16:creationId xmlns:a16="http://schemas.microsoft.com/office/drawing/2014/main" id="{D15013E4-0A87-E144-B76E-42B7ABE59DA2}"/>
              </a:ext>
            </a:extLst>
          </p:cNvPr>
          <p:cNvSpPr/>
          <p:nvPr userDrawn="1"/>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359660093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Digital_1">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pour une image  3">
            <a:extLst>
              <a:ext uri="{FF2B5EF4-FFF2-40B4-BE49-F238E27FC236}">
                <a16:creationId xmlns:a16="http://schemas.microsoft.com/office/drawing/2014/main" id="{EB62F300-2D78-764F-8671-CC8EC6303595}"/>
              </a:ext>
            </a:extLst>
          </p:cNvPr>
          <p:cNvSpPr>
            <a:spLocks noGrp="1"/>
          </p:cNvSpPr>
          <p:nvPr>
            <p:ph type="pic" sz="quarter" idx="23"/>
          </p:nvPr>
        </p:nvSpPr>
        <p:spPr>
          <a:xfrm>
            <a:off x="6334838" y="754103"/>
            <a:ext cx="4514590" cy="6162262"/>
          </a:xfrm>
          <a:prstGeom prst="rect">
            <a:avLst/>
          </a:prstGeom>
          <a:solidFill>
            <a:schemeClr val="bg1">
              <a:lumMod val="75000"/>
            </a:schemeClr>
          </a:solidFill>
        </p:spPr>
        <p:txBody>
          <a:bodyPr/>
          <a:lstStyle>
            <a:lvl1pPr algn="ctr">
              <a:defRPr sz="1800"/>
            </a:lvl1pPr>
          </a:lstStyle>
          <a:p>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pied de page 2">
            <a:extLst>
              <a:ext uri="{FF2B5EF4-FFF2-40B4-BE49-F238E27FC236}">
                <a16:creationId xmlns:a16="http://schemas.microsoft.com/office/drawing/2014/main" id="{098B8EA1-F5AB-D84E-8AA6-3E1696A1162B}"/>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221815807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Digital_2">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3">
            <a:extLst>
              <a:ext uri="{FF2B5EF4-FFF2-40B4-BE49-F238E27FC236}">
                <a16:creationId xmlns:a16="http://schemas.microsoft.com/office/drawing/2014/main" id="{88ABB2CF-2FC3-3F4F-B82C-760CA1A906CE}"/>
              </a:ext>
            </a:extLst>
          </p:cNvPr>
          <p:cNvSpPr>
            <a:spLocks noGrp="1"/>
          </p:cNvSpPr>
          <p:nvPr>
            <p:ph type="pic" sz="quarter" idx="23"/>
          </p:nvPr>
        </p:nvSpPr>
        <p:spPr>
          <a:xfrm>
            <a:off x="6245932" y="854529"/>
            <a:ext cx="4799452" cy="6049341"/>
          </a:xfrm>
          <a:prstGeom prst="round2SameRect">
            <a:avLst>
              <a:gd name="adj1" fmla="val 8199"/>
              <a:gd name="adj2" fmla="val 0"/>
            </a:avLst>
          </a:prstGeom>
          <a:solidFill>
            <a:schemeClr val="bg1">
              <a:lumMod val="75000"/>
            </a:schemeClr>
          </a:solidFill>
        </p:spPr>
        <p:txBody>
          <a:bodyPr/>
          <a:lstStyle>
            <a:lvl1pPr algn="ctr">
              <a:defRPr sz="2200"/>
            </a:lvl1pPr>
          </a:lstStyle>
          <a:p>
            <a:endParaRPr lang="fr-FR"/>
          </a:p>
        </p:txBody>
      </p:sp>
      <p:sp>
        <p:nvSpPr>
          <p:cNvPr id="14" name="Espace réservé du pied de page 2">
            <a:extLst>
              <a:ext uri="{FF2B5EF4-FFF2-40B4-BE49-F238E27FC236}">
                <a16:creationId xmlns:a16="http://schemas.microsoft.com/office/drawing/2014/main" id="{E3973B8B-7DA2-F640-A22A-173365A1E663}"/>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310256247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Digital_3">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4867062"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24313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243140"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4860926"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Espace réservé pour une image  3">
            <a:extLst>
              <a:ext uri="{FF2B5EF4-FFF2-40B4-BE49-F238E27FC236}">
                <a16:creationId xmlns:a16="http://schemas.microsoft.com/office/drawing/2014/main" id="{DD4FF025-7A63-AC4A-8577-8E3C4447101B}"/>
              </a:ext>
            </a:extLst>
          </p:cNvPr>
          <p:cNvSpPr>
            <a:spLocks noGrp="1"/>
          </p:cNvSpPr>
          <p:nvPr>
            <p:ph type="pic" sz="quarter" idx="23"/>
          </p:nvPr>
        </p:nvSpPr>
        <p:spPr>
          <a:xfrm>
            <a:off x="5823329" y="1061358"/>
            <a:ext cx="6368671" cy="4520293"/>
          </a:xfrm>
          <a:prstGeom prst="rect">
            <a:avLst/>
          </a:prstGeom>
          <a:solidFill>
            <a:schemeClr val="bg1">
              <a:lumMod val="75000"/>
            </a:schemeClr>
          </a:solidFill>
        </p:spPr>
        <p:txBody>
          <a:bodyPr/>
          <a:lstStyle>
            <a:lvl1pPr algn="ctr">
              <a:defRPr sz="2200"/>
            </a:lvl1pPr>
          </a:lstStyle>
          <a:p>
            <a:endParaRPr lang="fr-FR"/>
          </a:p>
        </p:txBody>
      </p:sp>
      <p:sp>
        <p:nvSpPr>
          <p:cNvPr id="14" name="Espace réservé du pied de page 2">
            <a:extLst>
              <a:ext uri="{FF2B5EF4-FFF2-40B4-BE49-F238E27FC236}">
                <a16:creationId xmlns:a16="http://schemas.microsoft.com/office/drawing/2014/main" id="{36248CB0-6CEA-4E40-8523-D267A4E7F00B}"/>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373581163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Digital_4">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7" y="1822414"/>
            <a:ext cx="2805680"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280568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2" name="Espace réservé pour une image  3">
            <a:extLst>
              <a:ext uri="{FF2B5EF4-FFF2-40B4-BE49-F238E27FC236}">
                <a16:creationId xmlns:a16="http://schemas.microsoft.com/office/drawing/2014/main" id="{E765560D-8392-7A41-A01D-2AAC48CEF552}"/>
              </a:ext>
            </a:extLst>
          </p:cNvPr>
          <p:cNvSpPr>
            <a:spLocks noGrp="1"/>
          </p:cNvSpPr>
          <p:nvPr>
            <p:ph type="pic" sz="quarter" idx="23"/>
          </p:nvPr>
        </p:nvSpPr>
        <p:spPr>
          <a:xfrm>
            <a:off x="5577670" y="2293309"/>
            <a:ext cx="4258704" cy="2404106"/>
          </a:xfrm>
          <a:prstGeom prst="rect">
            <a:avLst/>
          </a:prstGeom>
          <a:solidFill>
            <a:schemeClr val="bg1">
              <a:lumMod val="75000"/>
            </a:schemeClr>
          </a:solidFill>
        </p:spPr>
        <p:txBody>
          <a:bodyPr/>
          <a:lstStyle>
            <a:lvl1pPr algn="ctr">
              <a:defRPr sz="2200"/>
            </a:lvl1pPr>
          </a:lstStyle>
          <a:p>
            <a:endParaRPr lang="fr-FR"/>
          </a:p>
        </p:txBody>
      </p:sp>
      <p:sp>
        <p:nvSpPr>
          <p:cNvPr id="23" name="Espace réservé pour une image  3">
            <a:extLst>
              <a:ext uri="{FF2B5EF4-FFF2-40B4-BE49-F238E27FC236}">
                <a16:creationId xmlns:a16="http://schemas.microsoft.com/office/drawing/2014/main" id="{21A16565-0008-934E-A2B7-FE17B98F4411}"/>
              </a:ext>
            </a:extLst>
          </p:cNvPr>
          <p:cNvSpPr>
            <a:spLocks noGrp="1"/>
          </p:cNvSpPr>
          <p:nvPr>
            <p:ph type="pic" sz="quarter" idx="53"/>
          </p:nvPr>
        </p:nvSpPr>
        <p:spPr>
          <a:xfrm>
            <a:off x="3924559" y="2773792"/>
            <a:ext cx="1818805" cy="2390412"/>
          </a:xfrm>
          <a:prstGeom prst="rect">
            <a:avLst/>
          </a:prstGeom>
          <a:solidFill>
            <a:schemeClr val="bg1">
              <a:lumMod val="75000"/>
            </a:schemeClr>
          </a:solidFill>
        </p:spPr>
        <p:txBody>
          <a:bodyPr/>
          <a:lstStyle>
            <a:lvl1pPr algn="ctr">
              <a:defRPr sz="2200"/>
            </a:lvl1pPr>
          </a:lstStyle>
          <a:p>
            <a:endParaRPr lang="fr-FR"/>
          </a:p>
        </p:txBody>
      </p:sp>
      <p:sp>
        <p:nvSpPr>
          <p:cNvPr id="24" name="Espace réservé pour une image  3">
            <a:extLst>
              <a:ext uri="{FF2B5EF4-FFF2-40B4-BE49-F238E27FC236}">
                <a16:creationId xmlns:a16="http://schemas.microsoft.com/office/drawing/2014/main" id="{E6B5FAC2-FBA6-D34C-812F-18BEFDB4D4ED}"/>
              </a:ext>
            </a:extLst>
          </p:cNvPr>
          <p:cNvSpPr>
            <a:spLocks noGrp="1"/>
          </p:cNvSpPr>
          <p:nvPr>
            <p:ph type="pic" sz="quarter" idx="54"/>
          </p:nvPr>
        </p:nvSpPr>
        <p:spPr>
          <a:xfrm>
            <a:off x="10260487" y="2861440"/>
            <a:ext cx="1190231" cy="2468571"/>
          </a:xfrm>
          <a:prstGeom prst="roundRect">
            <a:avLst>
              <a:gd name="adj" fmla="val 6805"/>
            </a:avLst>
          </a:prstGeom>
          <a:solidFill>
            <a:schemeClr val="bg1">
              <a:lumMod val="75000"/>
            </a:schemeClr>
          </a:solidFill>
        </p:spPr>
        <p:txBody>
          <a:bodyPr/>
          <a:lstStyle>
            <a:lvl1pPr algn="ctr">
              <a:defRPr sz="2200"/>
            </a:lvl1pPr>
          </a:lstStyle>
          <a:p>
            <a:endParaRPr lang="fr-FR"/>
          </a:p>
        </p:txBody>
      </p:sp>
      <p:sp>
        <p:nvSpPr>
          <p:cNvPr id="14" name="Espace réservé du pied de page 2">
            <a:extLst>
              <a:ext uri="{FF2B5EF4-FFF2-40B4-BE49-F238E27FC236}">
                <a16:creationId xmlns:a16="http://schemas.microsoft.com/office/drawing/2014/main" id="{889DBEE6-E9F1-8240-8C84-EE985EAADC9F}"/>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131292296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F6B38E5A-59CA-704E-9FEF-03795808A848}"/>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endParaRPr lang="fr-FR"/>
          </a:p>
        </p:txBody>
      </p:sp>
      <p:sp>
        <p:nvSpPr>
          <p:cNvPr id="8" name="Espace réservé du texte 8">
            <a:extLst>
              <a:ext uri="{FF2B5EF4-FFF2-40B4-BE49-F238E27FC236}">
                <a16:creationId xmlns:a16="http://schemas.microsoft.com/office/drawing/2014/main" id="{6D076B31-526E-F74B-87AD-8DB477070B2B}"/>
              </a:ext>
            </a:extLst>
          </p:cNvPr>
          <p:cNvSpPr>
            <a:spLocks noGrp="1"/>
          </p:cNvSpPr>
          <p:nvPr>
            <p:ph type="body" sz="quarter" idx="16" hasCustomPrompt="1"/>
          </p:nvPr>
        </p:nvSpPr>
        <p:spPr>
          <a:xfrm rot="16200000">
            <a:off x="10693121" y="5244342"/>
            <a:ext cx="2799071" cy="198688"/>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Titre 1">
            <a:extLst>
              <a:ext uri="{FF2B5EF4-FFF2-40B4-BE49-F238E27FC236}">
                <a16:creationId xmlns:a16="http://schemas.microsoft.com/office/drawing/2014/main" id="{E42F1D31-16E2-5840-B903-E08C6ADD2A76}"/>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0" name="Espace réservé du texte 8">
            <a:extLst>
              <a:ext uri="{FF2B5EF4-FFF2-40B4-BE49-F238E27FC236}">
                <a16:creationId xmlns:a16="http://schemas.microsoft.com/office/drawing/2014/main" id="{BA4F6BF5-27D6-E844-8846-7AA866EE309A}"/>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
        <p:nvSpPr>
          <p:cNvPr id="7" name="Espace réservé du texte 8">
            <a:extLst>
              <a:ext uri="{FF2B5EF4-FFF2-40B4-BE49-F238E27FC236}">
                <a16:creationId xmlns:a16="http://schemas.microsoft.com/office/drawing/2014/main" id="{AAF854CC-D7E2-E346-B1E4-4CD47ED90404}"/>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2">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Tree>
    <p:extLst>
      <p:ext uri="{BB962C8B-B14F-4D97-AF65-F5344CB8AC3E}">
        <p14:creationId xmlns:p14="http://schemas.microsoft.com/office/powerpoint/2010/main" val="315479805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1_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 r="3"/>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pic>
        <p:nvPicPr>
          <p:cNvPr id="16" name="Image 15">
            <a:extLst>
              <a:ext uri="{FF2B5EF4-FFF2-40B4-BE49-F238E27FC236}">
                <a16:creationId xmlns:a16="http://schemas.microsoft.com/office/drawing/2014/main" id="{0129AC35-89A0-3D4C-81BF-39936D4E21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0179" y="5257032"/>
            <a:ext cx="2561981" cy="1350000"/>
          </a:xfrm>
          <a:prstGeom prst="rect">
            <a:avLst/>
          </a:prstGeom>
        </p:spPr>
      </p:pic>
      <p:sp>
        <p:nvSpPr>
          <p:cNvPr id="12" name="Espace réservé du texte 8">
            <a:extLst>
              <a:ext uri="{FF2B5EF4-FFF2-40B4-BE49-F238E27FC236}">
                <a16:creationId xmlns:a16="http://schemas.microsoft.com/office/drawing/2014/main" id="{272BBBFF-AEB9-774C-A722-97042567A696}"/>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4">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
        <p:nvSpPr>
          <p:cNvPr id="15" name="Titre 1">
            <a:extLst>
              <a:ext uri="{FF2B5EF4-FFF2-40B4-BE49-F238E27FC236}">
                <a16:creationId xmlns:a16="http://schemas.microsoft.com/office/drawing/2014/main" id="{1DAEE03B-1358-B042-82BD-9F2F611C177E}"/>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8" name="Espace réservé du texte 8">
            <a:extLst>
              <a:ext uri="{FF2B5EF4-FFF2-40B4-BE49-F238E27FC236}">
                <a16:creationId xmlns:a16="http://schemas.microsoft.com/office/drawing/2014/main" id="{6EB544EA-9824-F442-B59B-2CE55597AF48}"/>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Tree>
    <p:extLst>
      <p:ext uri="{BB962C8B-B14F-4D97-AF65-F5344CB8AC3E}">
        <p14:creationId xmlns:p14="http://schemas.microsoft.com/office/powerpoint/2010/main" val="83502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contenus bleu - Texte et grande imag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95C97703-6DB5-3CBD-693C-FF61CB1B04EB}"/>
              </a:ext>
            </a:extLst>
          </p:cNvPr>
          <p:cNvSpPr>
            <a:spLocks noGrp="1"/>
          </p:cNvSpPr>
          <p:nvPr>
            <p:ph type="pic" sz="quarter" idx="28"/>
          </p:nvPr>
        </p:nvSpPr>
        <p:spPr>
          <a:xfrm>
            <a:off x="6819900" y="84138"/>
            <a:ext cx="5281613" cy="6699250"/>
          </a:xfrm>
          <a:prstGeom prst="rect">
            <a:avLst/>
          </a:prstGeom>
        </p:spPr>
        <p:txBody>
          <a:bodyPr/>
          <a:lstStyle/>
          <a:p>
            <a:endParaRPr lang="fr-FR"/>
          </a:p>
        </p:txBody>
      </p:sp>
      <p:sp>
        <p:nvSpPr>
          <p:cNvPr id="10" name="Espace réservé du numéro de diapositive 5">
            <a:extLst>
              <a:ext uri="{FF2B5EF4-FFF2-40B4-BE49-F238E27FC236}">
                <a16:creationId xmlns:a16="http://schemas.microsoft.com/office/drawing/2014/main" id="{74AE7E9D-EB24-4CA8-AAF3-5AC28507E938}"/>
              </a:ext>
            </a:extLst>
          </p:cNvPr>
          <p:cNvSpPr>
            <a:spLocks noGrp="1"/>
          </p:cNvSpPr>
          <p:nvPr>
            <p:ph type="sldNum" sz="quarter" idx="4294967295"/>
          </p:nvPr>
        </p:nvSpPr>
        <p:spPr>
          <a:xfrm>
            <a:off x="4591226" y="6028420"/>
            <a:ext cx="2743200" cy="365125"/>
          </a:xfrm>
          <a:prstGeom prst="rect">
            <a:avLst/>
          </a:prstGeom>
        </p:spPr>
        <p:txBody>
          <a:bodyPr/>
          <a:lstStyle/>
          <a:p>
            <a:pPr algn="ctr"/>
            <a:fld id="{DEC61396-31C6-B442-B3A7-AB7AEB3C657A}" type="slidenum">
              <a:rPr lang="fr-FR" sz="1100" b="1" smtClean="0">
                <a:solidFill>
                  <a:srgbClr val="EC6357"/>
                </a:solidFill>
                <a:latin typeface="Poppins SemiBold" pitchFamily="2" charset="77"/>
                <a:cs typeface="Poppins SemiBold" pitchFamily="2" charset="77"/>
              </a:rPr>
              <a:pPr algn="ctr"/>
              <a:t>‹N°›</a:t>
            </a:fld>
            <a:endParaRPr lang="fr-FR" sz="1100" b="1">
              <a:solidFill>
                <a:srgbClr val="EC6357"/>
              </a:solidFill>
              <a:latin typeface="Poppins SemiBold" pitchFamily="2" charset="77"/>
              <a:cs typeface="Poppins SemiBold" pitchFamily="2" charset="77"/>
            </a:endParaRP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AA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pic>
        <p:nvPicPr>
          <p:cNvPr id="17" name="Image 16">
            <a:extLst>
              <a:ext uri="{FF2B5EF4-FFF2-40B4-BE49-F238E27FC236}">
                <a16:creationId xmlns:a16="http://schemas.microsoft.com/office/drawing/2014/main" id="{0792806D-0A41-C6BA-81AA-3F66A765B4FC}"/>
              </a:ext>
            </a:extLst>
          </p:cNvPr>
          <p:cNvPicPr>
            <a:picLocks noChangeAspect="1"/>
          </p:cNvPicPr>
          <p:nvPr userDrawn="1"/>
        </p:nvPicPr>
        <p:blipFill>
          <a:blip r:embed="rId3"/>
          <a:stretch>
            <a:fillRect/>
          </a:stretch>
        </p:blipFill>
        <p:spPr>
          <a:xfrm rot="10800000">
            <a:off x="470659" y="435392"/>
            <a:ext cx="341217" cy="341217"/>
          </a:xfrm>
          <a:prstGeom prst="rect">
            <a:avLst/>
          </a:prstGeom>
        </p:spPr>
      </p:pic>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EC6357"/>
                </a:solidFill>
                <a:latin typeface="Poppins" pitchFamily="2" charset="77"/>
                <a:cs typeface="Poppins" pitchFamily="2" charset="77"/>
              </a:defRPr>
            </a:lvl1pPr>
          </a:lstStyle>
          <a:p>
            <a:pPr lvl="0"/>
            <a:r>
              <a:rPr lang="fr-FR"/>
              <a:t>Titre de la page</a:t>
            </a:r>
          </a:p>
        </p:txBody>
      </p:sp>
      <p:sp>
        <p:nvSpPr>
          <p:cNvPr id="33" name="Espace réservé du texte 30">
            <a:extLst>
              <a:ext uri="{FF2B5EF4-FFF2-40B4-BE49-F238E27FC236}">
                <a16:creationId xmlns:a16="http://schemas.microsoft.com/office/drawing/2014/main" id="{0B6BEC6F-5222-A6E8-2228-AA7B12442169}"/>
              </a:ext>
            </a:extLst>
          </p:cNvPr>
          <p:cNvSpPr>
            <a:spLocks noGrp="1"/>
          </p:cNvSpPr>
          <p:nvPr>
            <p:ph type="body" sz="quarter" idx="25" hasCustomPrompt="1"/>
          </p:nvPr>
        </p:nvSpPr>
        <p:spPr>
          <a:xfrm>
            <a:off x="824318" y="2020616"/>
            <a:ext cx="5776850" cy="642226"/>
          </a:xfrm>
          <a:prstGeom prst="rect">
            <a:avLst/>
          </a:prstGeom>
        </p:spPr>
        <p:txBody>
          <a:bodyPr/>
          <a:lstStyle>
            <a:lvl1pPr marL="0" indent="0">
              <a:buFontTx/>
              <a:buNone/>
              <a:defRPr sz="45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4" name="Espace réservé du texte 30">
            <a:extLst>
              <a:ext uri="{FF2B5EF4-FFF2-40B4-BE49-F238E27FC236}">
                <a16:creationId xmlns:a16="http://schemas.microsoft.com/office/drawing/2014/main" id="{D3214403-EF34-0178-F2DF-AA0BA84AC1A6}"/>
              </a:ext>
            </a:extLst>
          </p:cNvPr>
          <p:cNvSpPr>
            <a:spLocks noGrp="1"/>
          </p:cNvSpPr>
          <p:nvPr>
            <p:ph type="body" sz="quarter" idx="26" hasCustomPrompt="1"/>
          </p:nvPr>
        </p:nvSpPr>
        <p:spPr>
          <a:xfrm>
            <a:off x="824318" y="2721274"/>
            <a:ext cx="5776850" cy="365125"/>
          </a:xfrm>
          <a:prstGeom prst="rect">
            <a:avLst/>
          </a:prstGeom>
        </p:spPr>
        <p:txBody>
          <a:bodyPr/>
          <a:lstStyle>
            <a:lvl1pPr marL="0" indent="0">
              <a:buFontTx/>
              <a:buNone/>
              <a:defRPr sz="1800" b="1" i="0">
                <a:solidFill>
                  <a:srgbClr val="EC6357"/>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36" name="Espace réservé du texte 35">
            <a:extLst>
              <a:ext uri="{FF2B5EF4-FFF2-40B4-BE49-F238E27FC236}">
                <a16:creationId xmlns:a16="http://schemas.microsoft.com/office/drawing/2014/main" id="{A7DF300D-FF67-A1D0-C594-82DAB6F94F09}"/>
              </a:ext>
            </a:extLst>
          </p:cNvPr>
          <p:cNvSpPr>
            <a:spLocks noGrp="1"/>
          </p:cNvSpPr>
          <p:nvPr>
            <p:ph type="body" sz="quarter" idx="27"/>
          </p:nvPr>
        </p:nvSpPr>
        <p:spPr>
          <a:xfrm>
            <a:off x="824317" y="3203263"/>
            <a:ext cx="5776851" cy="1581150"/>
          </a:xfrm>
          <a:prstGeom prst="rect">
            <a:avLst/>
          </a:prstGeom>
        </p:spPr>
        <p:txBody>
          <a:bodyPr/>
          <a:lstStyle>
            <a:lvl1pPr>
              <a:defRPr sz="1400" b="0" i="0">
                <a:solidFill>
                  <a:schemeClr val="tx1">
                    <a:lumMod val="65000"/>
                    <a:lumOff val="35000"/>
                  </a:schemeClr>
                </a:solidFill>
                <a:latin typeface="Poppins Light" pitchFamily="2" charset="77"/>
                <a:cs typeface="Poppins Light" pitchFamily="2" charset="77"/>
              </a:defRPr>
            </a:lvl1pPr>
          </a:lstStyle>
          <a:p>
            <a:pPr lvl="0"/>
            <a:r>
              <a:rPr lang="fr-FR"/>
              <a:t>Cliquez pour modifier les styles du texte du masque</a:t>
            </a:r>
          </a:p>
        </p:txBody>
      </p:sp>
    </p:spTree>
    <p:extLst>
      <p:ext uri="{BB962C8B-B14F-4D97-AF65-F5344CB8AC3E}">
        <p14:creationId xmlns:p14="http://schemas.microsoft.com/office/powerpoint/2010/main" val="40307843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Contenu texte 3">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E6B47C1-71BD-4A46-4D6F-F4A8C7A79DA8}"/>
              </a:ext>
            </a:extLst>
          </p:cNvPr>
          <p:cNvPicPr>
            <a:picLocks noChangeAspect="1"/>
          </p:cNvPicPr>
          <p:nvPr userDrawn="1"/>
        </p:nvPicPr>
        <p:blipFill rotWithShape="1">
          <a:blip r:embed="rId2"/>
          <a:srcRect l="56918" r="5385" b="36391"/>
          <a:stretch/>
        </p:blipFill>
        <p:spPr>
          <a:xfrm>
            <a:off x="6096000" y="1"/>
            <a:ext cx="6095999" cy="6857999"/>
          </a:xfrm>
          <a:prstGeom prst="rect">
            <a:avLst/>
          </a:prstGeom>
        </p:spPr>
      </p:pic>
      <p:sp>
        <p:nvSpPr>
          <p:cNvPr id="10" name="Espace réservé pour une image  9">
            <a:extLst>
              <a:ext uri="{FF2B5EF4-FFF2-40B4-BE49-F238E27FC236}">
                <a16:creationId xmlns:a16="http://schemas.microsoft.com/office/drawing/2014/main" id="{CBDBD957-6F60-C1CA-EDF8-3732B0E2E536}"/>
              </a:ext>
            </a:extLst>
          </p:cNvPr>
          <p:cNvSpPr>
            <a:spLocks noGrp="1"/>
          </p:cNvSpPr>
          <p:nvPr>
            <p:ph type="pic" sz="quarter" idx="38"/>
          </p:nvPr>
        </p:nvSpPr>
        <p:spPr>
          <a:xfrm>
            <a:off x="6096000" y="0"/>
            <a:ext cx="6095999" cy="6858002"/>
          </a:xfrm>
          <a:custGeom>
            <a:avLst/>
            <a:gdLst>
              <a:gd name="connsiteX0" fmla="*/ 0 w 6095999"/>
              <a:gd name="connsiteY0" fmla="*/ 0 h 6858002"/>
              <a:gd name="connsiteX1" fmla="*/ 1343995 w 6095999"/>
              <a:gd name="connsiteY1" fmla="*/ 0 h 6858002"/>
              <a:gd name="connsiteX2" fmla="*/ 1343999 w 6095999"/>
              <a:gd name="connsiteY2" fmla="*/ 0 h 6858002"/>
              <a:gd name="connsiteX3" fmla="*/ 1919288 w 6095999"/>
              <a:gd name="connsiteY3" fmla="*/ 0 h 6858002"/>
              <a:gd name="connsiteX4" fmla="*/ 6095998 w 6095999"/>
              <a:gd name="connsiteY4" fmla="*/ 0 h 6858002"/>
              <a:gd name="connsiteX5" fmla="*/ 6095999 w 6095999"/>
              <a:gd name="connsiteY5" fmla="*/ 0 h 6858002"/>
              <a:gd name="connsiteX6" fmla="*/ 6095999 w 6095999"/>
              <a:gd name="connsiteY6" fmla="*/ 4482002 h 6858002"/>
              <a:gd name="connsiteX7" fmla="*/ 3719999 w 6095999"/>
              <a:gd name="connsiteY7" fmla="*/ 6858002 h 6858002"/>
              <a:gd name="connsiteX8" fmla="*/ 1343999 w 6095999"/>
              <a:gd name="connsiteY8" fmla="*/ 6858002 h 6858002"/>
              <a:gd name="connsiteX9" fmla="*/ 1343999 w 6095999"/>
              <a:gd name="connsiteY9" fmla="*/ 6858000 h 6858002"/>
              <a:gd name="connsiteX10" fmla="*/ 0 w 6095999"/>
              <a:gd name="connsiteY10"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5999" h="6858002">
                <a:moveTo>
                  <a:pt x="0" y="0"/>
                </a:moveTo>
                <a:lnTo>
                  <a:pt x="1343995" y="0"/>
                </a:lnTo>
                <a:lnTo>
                  <a:pt x="1343999" y="0"/>
                </a:lnTo>
                <a:lnTo>
                  <a:pt x="1919288" y="0"/>
                </a:lnTo>
                <a:lnTo>
                  <a:pt x="6095998" y="0"/>
                </a:lnTo>
                <a:lnTo>
                  <a:pt x="6095999" y="0"/>
                </a:lnTo>
                <a:lnTo>
                  <a:pt x="6095999" y="4482002"/>
                </a:lnTo>
                <a:cubicBezTo>
                  <a:pt x="6095999" y="5794231"/>
                  <a:pt x="5032228" y="6858002"/>
                  <a:pt x="3719999" y="6858002"/>
                </a:cubicBezTo>
                <a:lnTo>
                  <a:pt x="1343999" y="6858002"/>
                </a:lnTo>
                <a:lnTo>
                  <a:pt x="1343999" y="6858000"/>
                </a:lnTo>
                <a:lnTo>
                  <a:pt x="0" y="6858000"/>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2" name="Espace réservé de la date 14">
            <a:extLst>
              <a:ext uri="{FF2B5EF4-FFF2-40B4-BE49-F238E27FC236}">
                <a16:creationId xmlns:a16="http://schemas.microsoft.com/office/drawing/2014/main" id="{CA4C4DD9-7D90-EFE2-0E88-7AB0B243BA3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Espace réservé du texte 8">
            <a:extLst>
              <a:ext uri="{FF2B5EF4-FFF2-40B4-BE49-F238E27FC236}">
                <a16:creationId xmlns:a16="http://schemas.microsoft.com/office/drawing/2014/main" id="{8B290365-0353-71F2-BFAC-C6125392EF8D}"/>
              </a:ext>
            </a:extLst>
          </p:cNvPr>
          <p:cNvSpPr>
            <a:spLocks noGrp="1"/>
          </p:cNvSpPr>
          <p:nvPr>
            <p:ph type="body" sz="quarter" idx="15" hasCustomPrompt="1"/>
          </p:nvPr>
        </p:nvSpPr>
        <p:spPr>
          <a:xfrm rot="16200000">
            <a:off x="10439650" y="285743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texte 3">
            <a:extLst>
              <a:ext uri="{FF2B5EF4-FFF2-40B4-BE49-F238E27FC236}">
                <a16:creationId xmlns:a16="http://schemas.microsoft.com/office/drawing/2014/main" id="{BFC85DB5-50D5-F880-AA16-829D728D1E16}"/>
              </a:ext>
            </a:extLst>
          </p:cNvPr>
          <p:cNvSpPr>
            <a:spLocks noGrp="1"/>
          </p:cNvSpPr>
          <p:nvPr>
            <p:ph type="body" sz="quarter" idx="31"/>
          </p:nvPr>
        </p:nvSpPr>
        <p:spPr>
          <a:xfrm>
            <a:off x="629763" y="2769519"/>
            <a:ext cx="4949324"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0A46F840-2671-D0AE-39B1-1E233481FB60}"/>
              </a:ext>
            </a:extLst>
          </p:cNvPr>
          <p:cNvSpPr>
            <a:spLocks noGrp="1"/>
          </p:cNvSpPr>
          <p:nvPr>
            <p:ph type="body" sz="quarter" idx="32"/>
          </p:nvPr>
        </p:nvSpPr>
        <p:spPr>
          <a:xfrm>
            <a:off x="629763" y="2012550"/>
            <a:ext cx="4949326"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Titre 1">
            <a:extLst>
              <a:ext uri="{FF2B5EF4-FFF2-40B4-BE49-F238E27FC236}">
                <a16:creationId xmlns:a16="http://schemas.microsoft.com/office/drawing/2014/main" id="{F4FCC127-D340-3527-616B-8ECC58FEAD0C}"/>
              </a:ext>
            </a:extLst>
          </p:cNvPr>
          <p:cNvSpPr>
            <a:spLocks noGrp="1"/>
          </p:cNvSpPr>
          <p:nvPr>
            <p:ph type="title" hasCustomPrompt="1"/>
          </p:nvPr>
        </p:nvSpPr>
        <p:spPr>
          <a:xfrm>
            <a:off x="629764" y="487680"/>
            <a:ext cx="494932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6" name="Espace réservé du texte 12">
            <a:extLst>
              <a:ext uri="{FF2B5EF4-FFF2-40B4-BE49-F238E27FC236}">
                <a16:creationId xmlns:a16="http://schemas.microsoft.com/office/drawing/2014/main" id="{57B553EA-9F57-E7AC-B850-C82EE921F8DB}"/>
              </a:ext>
            </a:extLst>
          </p:cNvPr>
          <p:cNvSpPr>
            <a:spLocks noGrp="1"/>
          </p:cNvSpPr>
          <p:nvPr>
            <p:ph type="body" sz="quarter" idx="37" hasCustomPrompt="1"/>
          </p:nvPr>
        </p:nvSpPr>
        <p:spPr>
          <a:xfrm>
            <a:off x="629763" y="1006710"/>
            <a:ext cx="494932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85637393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Fin animé">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73EF64-1DAF-7049-97A8-B849756D53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63165" y="1496291"/>
            <a:ext cx="3865670" cy="3865418"/>
          </a:xfrm>
          <a:prstGeom prst="rect">
            <a:avLst/>
          </a:prstGeom>
        </p:spPr>
      </p:pic>
    </p:spTree>
    <p:extLst>
      <p:ext uri="{BB962C8B-B14F-4D97-AF65-F5344CB8AC3E}">
        <p14:creationId xmlns:p14="http://schemas.microsoft.com/office/powerpoint/2010/main" val="384511146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Fin fixe">
    <p:spTree>
      <p:nvGrpSpPr>
        <p:cNvPr id="1" name=""/>
        <p:cNvGrpSpPr/>
        <p:nvPr/>
      </p:nvGrpSpPr>
      <p:grpSpPr>
        <a:xfrm>
          <a:off x="0" y="0"/>
          <a:ext cx="0" cy="0"/>
          <a:chOff x="0" y="0"/>
          <a:chExt cx="0" cy="0"/>
        </a:xfrm>
      </p:grpSpPr>
      <p:pic>
        <p:nvPicPr>
          <p:cNvPr id="5" name="Image 4" descr="Une image contenant dessin&#10;&#10;Description générée automatiquement">
            <a:extLst>
              <a:ext uri="{FF2B5EF4-FFF2-40B4-BE49-F238E27FC236}">
                <a16:creationId xmlns:a16="http://schemas.microsoft.com/office/drawing/2014/main" id="{335A7F5C-8EF5-7241-99F6-47A1AA557E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1985" y="1977949"/>
            <a:ext cx="5528030" cy="2902102"/>
          </a:xfrm>
          <a:prstGeom prst="rect">
            <a:avLst/>
          </a:prstGeom>
        </p:spPr>
      </p:pic>
    </p:spTree>
    <p:extLst>
      <p:ext uri="{BB962C8B-B14F-4D97-AF65-F5344CB8AC3E}">
        <p14:creationId xmlns:p14="http://schemas.microsoft.com/office/powerpoint/2010/main" val="209824611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cSld name="1_Sous partie_2">
    <p:bg>
      <p:bgPr>
        <a:solidFill>
          <a:schemeClr val="accent3"/>
        </a:solidFill>
        <a:effectLst/>
      </p:bgPr>
    </p:bg>
    <p:spTree>
      <p:nvGrpSpPr>
        <p:cNvPr id="1" name=""/>
        <p:cNvGrpSpPr/>
        <p:nvPr/>
      </p:nvGrpSpPr>
      <p:grpSpPr>
        <a:xfrm>
          <a:off x="0" y="0"/>
          <a:ext cx="0" cy="0"/>
          <a:chOff x="0" y="0"/>
          <a:chExt cx="0" cy="0"/>
        </a:xfrm>
      </p:grpSpPr>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2688418"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pic>
        <p:nvPicPr>
          <p:cNvPr id="9" name="Image 8">
            <a:extLst>
              <a:ext uri="{FF2B5EF4-FFF2-40B4-BE49-F238E27FC236}">
                <a16:creationId xmlns:a16="http://schemas.microsoft.com/office/drawing/2014/main" id="{A549F1C6-7C02-0843-987B-415B9F55A17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3963021" y="0"/>
            <a:ext cx="8228979" cy="6876638"/>
          </a:xfrm>
          <a:prstGeom prst="rect">
            <a:avLst/>
          </a:prstGeom>
        </p:spPr>
      </p:pic>
      <p:sp>
        <p:nvSpPr>
          <p:cNvPr id="10" name="object 5">
            <a:extLst>
              <a:ext uri="{FF2B5EF4-FFF2-40B4-BE49-F238E27FC236}">
                <a16:creationId xmlns:a16="http://schemas.microsoft.com/office/drawing/2014/main" id="{433E3C55-7A9F-894F-AC23-7FD4BB9AA4E8}"/>
              </a:ext>
            </a:extLst>
          </p:cNvPr>
          <p:cNvSpPr/>
          <p:nvPr userDrawn="1"/>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12" name="Espace réservé de la date 14">
            <a:extLst>
              <a:ext uri="{FF2B5EF4-FFF2-40B4-BE49-F238E27FC236}">
                <a16:creationId xmlns:a16="http://schemas.microsoft.com/office/drawing/2014/main" id="{41602766-2503-5A4A-922A-12D82367E2D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794197067"/>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Couverture_1">
    <p:bg>
      <p:bgPr>
        <a:solidFill>
          <a:schemeClr val="tx1"/>
        </a:solidFill>
        <a:effectLst/>
      </p:bgPr>
    </p:bg>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0E78CA43-E349-8F49-9E09-C8ADBEC9EB80}"/>
              </a:ext>
            </a:extLst>
          </p:cNvPr>
          <p:cNvSpPr>
            <a:spLocks noGrp="1"/>
          </p:cNvSpPr>
          <p:nvPr>
            <p:ph type="pic" sz="quarter" idx="10"/>
          </p:nvPr>
        </p:nvSpPr>
        <p:spPr>
          <a:xfrm>
            <a:off x="0" y="0"/>
            <a:ext cx="12192000" cy="6858000"/>
          </a:xfrm>
          <a:prstGeom prst="rect">
            <a:avLst/>
          </a:prstGeom>
          <a:noFill/>
        </p:spPr>
        <p:txBody>
          <a:bodyPr/>
          <a:lstStyle>
            <a:lvl1pPr>
              <a:defRPr>
                <a:noFill/>
              </a:defRPr>
            </a:lvl1pPr>
          </a:lstStyle>
          <a:p>
            <a:endParaRPr lang="fr-FR"/>
          </a:p>
        </p:txBody>
      </p:sp>
      <p:sp>
        <p:nvSpPr>
          <p:cNvPr id="12" name="Espace réservé du texte 8">
            <a:extLst>
              <a:ext uri="{FF2B5EF4-FFF2-40B4-BE49-F238E27FC236}">
                <a16:creationId xmlns:a16="http://schemas.microsoft.com/office/drawing/2014/main" id="{A1C4F9CA-B041-F446-8010-9C3C89EE948D}"/>
              </a:ext>
            </a:extLst>
          </p:cNvPr>
          <p:cNvSpPr>
            <a:spLocks noGrp="1"/>
          </p:cNvSpPr>
          <p:nvPr>
            <p:ph type="body" sz="quarter" idx="15" hasCustomPrompt="1"/>
          </p:nvPr>
        </p:nvSpPr>
        <p:spPr>
          <a:xfrm>
            <a:off x="9254669" y="6517753"/>
            <a:ext cx="2799071" cy="276999"/>
          </a:xfrm>
          <a:prstGeom prst="rect">
            <a:avLst/>
          </a:prstGeom>
        </p:spPr>
        <p:txBody>
          <a:bodyPr anchor="ctr"/>
          <a:lstStyle>
            <a:lvl1pPr algn="r">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3" name="Titre 1">
            <a:extLst>
              <a:ext uri="{FF2B5EF4-FFF2-40B4-BE49-F238E27FC236}">
                <a16:creationId xmlns:a16="http://schemas.microsoft.com/office/drawing/2014/main" id="{7801D57B-5B9F-8843-A224-3EFF5F08C555}"/>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spTree>
    <p:extLst>
      <p:ext uri="{BB962C8B-B14F-4D97-AF65-F5344CB8AC3E}">
        <p14:creationId xmlns:p14="http://schemas.microsoft.com/office/powerpoint/2010/main" val="152206842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sp>
        <p:nvSpPr>
          <p:cNvPr id="12" name="Titre 1">
            <a:extLst>
              <a:ext uri="{FF2B5EF4-FFF2-40B4-BE49-F238E27FC236}">
                <a16:creationId xmlns:a16="http://schemas.microsoft.com/office/drawing/2014/main" id="{DF44C224-2FE5-E04F-98B6-303FC83E51F4}"/>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pic>
        <p:nvPicPr>
          <p:cNvPr id="15" name="Image 14">
            <a:extLst>
              <a:ext uri="{FF2B5EF4-FFF2-40B4-BE49-F238E27FC236}">
                <a16:creationId xmlns:a16="http://schemas.microsoft.com/office/drawing/2014/main" id="{5FE8A831-BB87-FA49-8013-FE593ACFE8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7328" y="332907"/>
            <a:ext cx="2574338" cy="1356512"/>
          </a:xfrm>
          <a:prstGeom prst="rect">
            <a:avLst/>
          </a:prstGeom>
        </p:spPr>
      </p:pic>
    </p:spTree>
    <p:extLst>
      <p:ext uri="{BB962C8B-B14F-4D97-AF65-F5344CB8AC3E}">
        <p14:creationId xmlns:p14="http://schemas.microsoft.com/office/powerpoint/2010/main" val="304430115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Sommair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554448"/>
          </a:xfrm>
        </p:spPr>
        <p:txBody>
          <a:bodyPr>
            <a:noAutofit/>
          </a:bodyPr>
          <a:lstStyle>
            <a:lvl1pPr>
              <a:defRPr sz="8800"/>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texte 11">
            <a:extLst>
              <a:ext uri="{FF2B5EF4-FFF2-40B4-BE49-F238E27FC236}">
                <a16:creationId xmlns:a16="http://schemas.microsoft.com/office/drawing/2014/main" id="{EA2EC948-1B5B-934C-BEB9-596BEDE4787B}"/>
              </a:ext>
            </a:extLst>
          </p:cNvPr>
          <p:cNvSpPr>
            <a:spLocks noGrp="1"/>
          </p:cNvSpPr>
          <p:nvPr>
            <p:ph type="body" sz="quarter" idx="40" hasCustomPrompt="1"/>
          </p:nvPr>
        </p:nvSpPr>
        <p:spPr>
          <a:xfrm>
            <a:off x="5067300"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5" name="Espace réservé du texte 11">
            <a:extLst>
              <a:ext uri="{FF2B5EF4-FFF2-40B4-BE49-F238E27FC236}">
                <a16:creationId xmlns:a16="http://schemas.microsoft.com/office/drawing/2014/main" id="{1093678B-EAB0-A949-A91D-B340674D82D9}"/>
              </a:ext>
            </a:extLst>
          </p:cNvPr>
          <p:cNvSpPr>
            <a:spLocks noGrp="1"/>
          </p:cNvSpPr>
          <p:nvPr>
            <p:ph type="body" sz="quarter" idx="41" hasCustomPrompt="1"/>
          </p:nvPr>
        </p:nvSpPr>
        <p:spPr>
          <a:xfrm>
            <a:off x="1353432"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6" name="Espace réservé du texte 11">
            <a:extLst>
              <a:ext uri="{FF2B5EF4-FFF2-40B4-BE49-F238E27FC236}">
                <a16:creationId xmlns:a16="http://schemas.microsoft.com/office/drawing/2014/main" id="{A5B3D544-7D8D-1C44-AC1D-9822FC0F6DDB}"/>
              </a:ext>
            </a:extLst>
          </p:cNvPr>
          <p:cNvSpPr>
            <a:spLocks noGrp="1"/>
          </p:cNvSpPr>
          <p:nvPr>
            <p:ph type="body" sz="quarter" idx="42" hasCustomPrompt="1"/>
          </p:nvPr>
        </p:nvSpPr>
        <p:spPr>
          <a:xfrm>
            <a:off x="8781168"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Tree>
    <p:extLst>
      <p:ext uri="{BB962C8B-B14F-4D97-AF65-F5344CB8AC3E}">
        <p14:creationId xmlns:p14="http://schemas.microsoft.com/office/powerpoint/2010/main" val="10177028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Sommaire Blanc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410756"/>
          </a:xfrm>
        </p:spPr>
        <p:txBody>
          <a:bodyPr>
            <a:noAutofit/>
          </a:bodyPr>
          <a:lstStyle>
            <a:lvl1pPr>
              <a:defRPr sz="8800"/>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70377088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Sommaire Blanc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lstStyle>
            <a:lvl1pPr algn="ctr">
              <a:defRPr sz="4400" b="0" i="0">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lstStyle>
            <a:lvl1pPr>
              <a:defRPr sz="1800" b="1" i="0">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240939"/>
          </a:xfrm>
        </p:spPr>
        <p:txBody>
          <a:bodyPr>
            <a:noAutofit/>
          </a:bodyPr>
          <a:lstStyle>
            <a:lvl1pPr>
              <a:defRPr sz="8800"/>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52273488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Sommaire Noir_1">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91530542-1D11-B743-A949-763A6BFD1236}"/>
              </a:ext>
            </a:extLst>
          </p:cNvPr>
          <p:cNvSpPr>
            <a:spLocks noGrp="1"/>
          </p:cNvSpPr>
          <p:nvPr>
            <p:ph type="body" sz="quarter" idx="35" hasCustomPrompt="1"/>
          </p:nvPr>
        </p:nvSpPr>
        <p:spPr>
          <a:xfrm>
            <a:off x="135550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0597DDC3-9AA3-E34C-BD09-0506204D122D}"/>
              </a:ext>
            </a:extLst>
          </p:cNvPr>
          <p:cNvSpPr>
            <a:spLocks noGrp="1"/>
          </p:cNvSpPr>
          <p:nvPr>
            <p:ph type="body" sz="quarter" idx="37" hasCustomPrompt="1"/>
          </p:nvPr>
        </p:nvSpPr>
        <p:spPr>
          <a:xfrm>
            <a:off x="5067892"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F69362EE-2128-4147-900F-09DFE9E060EC}"/>
              </a:ext>
            </a:extLst>
          </p:cNvPr>
          <p:cNvSpPr>
            <a:spLocks noGrp="1"/>
          </p:cNvSpPr>
          <p:nvPr>
            <p:ph type="body" sz="quarter" idx="39" hasCustomPrompt="1"/>
          </p:nvPr>
        </p:nvSpPr>
        <p:spPr>
          <a:xfrm>
            <a:off x="8782351" y="3333229"/>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22142415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Sommaire Noir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021595"/>
          </a:xfrm>
        </p:spPr>
        <p:txBody>
          <a:bodyPr>
            <a:noAutofit/>
          </a:bodyPr>
          <a:lstStyle>
            <a:lvl1pPr>
              <a:defRPr sz="8800">
                <a:solidFill>
                  <a:schemeClr val="bg1"/>
                </a:solidFill>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noAutofit/>
          </a:bodyPr>
          <a:lstStyle>
            <a:lvl1pPr>
              <a:defRPr sz="4400" b="0" i="0">
                <a:solidFill>
                  <a:schemeClr val="bg1"/>
                </a:solidFill>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Autofit/>
          </a:bodyPr>
          <a:lstStyle>
            <a:lvl1pPr>
              <a:defRPr sz="2400" b="1" i="0">
                <a:solidFill>
                  <a:schemeClr val="bg1"/>
                </a:solidFill>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747347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ontenu texte 4">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B1BC3E87-B908-2007-E764-1F02BD0B374B}"/>
              </a:ext>
            </a:extLst>
          </p:cNvPr>
          <p:cNvSpPr>
            <a:spLocks noGrp="1"/>
          </p:cNvSpPr>
          <p:nvPr>
            <p:ph type="pic" sz="quarter" idx="17"/>
          </p:nvPr>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chemeClr val="bg1">
              <a:lumMod val="85000"/>
            </a:schemeClr>
          </a:solidFill>
        </p:spPr>
        <p:txBody>
          <a:bodyPr wrap="square">
            <a:noAutofit/>
          </a:bodyPr>
          <a:lstStyle>
            <a:lvl1pPr algn="ctr">
              <a:defRPr/>
            </a:lvl1pPr>
          </a:lstStyle>
          <a:p>
            <a:endParaRPr lang="fr-FR"/>
          </a:p>
        </p:txBody>
      </p:sp>
      <p:sp>
        <p:nvSpPr>
          <p:cNvPr id="3" name="Espace réservé du pied de page 2">
            <a:extLst>
              <a:ext uri="{FF2B5EF4-FFF2-40B4-BE49-F238E27FC236}">
                <a16:creationId xmlns:a16="http://schemas.microsoft.com/office/drawing/2014/main" id="{F5D174CC-9380-9910-F56C-5CF28EAEBC28}"/>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533D6393-709C-F6A0-8ACD-75F459A34D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texte 8">
            <a:extLst>
              <a:ext uri="{FF2B5EF4-FFF2-40B4-BE49-F238E27FC236}">
                <a16:creationId xmlns:a16="http://schemas.microsoft.com/office/drawing/2014/main" id="{4A70FFDC-92BB-9A5C-B146-5300B2625C58}"/>
              </a:ext>
            </a:extLst>
          </p:cNvPr>
          <p:cNvSpPr>
            <a:spLocks noGrp="1"/>
          </p:cNvSpPr>
          <p:nvPr>
            <p:ph type="body" sz="quarter" idx="15" hasCustomPrompt="1"/>
          </p:nvPr>
        </p:nvSpPr>
        <p:spPr>
          <a:xfrm rot="16200000">
            <a:off x="-1475351" y="443261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Titre 1">
            <a:extLst>
              <a:ext uri="{FF2B5EF4-FFF2-40B4-BE49-F238E27FC236}">
                <a16:creationId xmlns:a16="http://schemas.microsoft.com/office/drawing/2014/main" id="{12B8639C-5F07-9625-1349-01756882A17C}"/>
              </a:ext>
            </a:extLst>
          </p:cNvPr>
          <p:cNvSpPr>
            <a:spLocks noGrp="1"/>
          </p:cNvSpPr>
          <p:nvPr>
            <p:ph type="title" hasCustomPrompt="1"/>
          </p:nvPr>
        </p:nvSpPr>
        <p:spPr>
          <a:xfrm>
            <a:off x="3429000" y="487680"/>
            <a:ext cx="8234196"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25" name="Espace réservé du texte 12">
            <a:extLst>
              <a:ext uri="{FF2B5EF4-FFF2-40B4-BE49-F238E27FC236}">
                <a16:creationId xmlns:a16="http://schemas.microsoft.com/office/drawing/2014/main" id="{0E7327D0-E0F1-C2C5-3397-3CC9D3C20D84}"/>
              </a:ext>
            </a:extLst>
          </p:cNvPr>
          <p:cNvSpPr>
            <a:spLocks noGrp="1"/>
          </p:cNvSpPr>
          <p:nvPr>
            <p:ph type="body" sz="quarter" idx="37" hasCustomPrompt="1"/>
          </p:nvPr>
        </p:nvSpPr>
        <p:spPr>
          <a:xfrm>
            <a:off x="3428999" y="1006710"/>
            <a:ext cx="8234196"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26" name="Espace réservé du texte 3">
            <a:extLst>
              <a:ext uri="{FF2B5EF4-FFF2-40B4-BE49-F238E27FC236}">
                <a16:creationId xmlns:a16="http://schemas.microsoft.com/office/drawing/2014/main" id="{1D7ABD64-CC1D-187B-1980-F5E4988676CA}"/>
              </a:ext>
            </a:extLst>
          </p:cNvPr>
          <p:cNvSpPr>
            <a:spLocks noGrp="1"/>
          </p:cNvSpPr>
          <p:nvPr>
            <p:ph type="body" sz="quarter" idx="31"/>
          </p:nvPr>
        </p:nvSpPr>
        <p:spPr>
          <a:xfrm>
            <a:off x="4098088" y="2050611"/>
            <a:ext cx="3429000" cy="3981889"/>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7" name="Espace réservé du contenu 7">
            <a:extLst>
              <a:ext uri="{FF2B5EF4-FFF2-40B4-BE49-F238E27FC236}">
                <a16:creationId xmlns:a16="http://schemas.microsoft.com/office/drawing/2014/main" id="{BE83EA15-51A2-9B9E-F12D-83E79A29B625}"/>
              </a:ext>
            </a:extLst>
          </p:cNvPr>
          <p:cNvSpPr>
            <a:spLocks noGrp="1"/>
          </p:cNvSpPr>
          <p:nvPr>
            <p:ph sz="quarter" idx="12"/>
          </p:nvPr>
        </p:nvSpPr>
        <p:spPr>
          <a:xfrm>
            <a:off x="8234198" y="2050610"/>
            <a:ext cx="3428999" cy="3981889"/>
          </a:xfrm>
        </p:spPr>
        <p:txBody>
          <a:bodyPr/>
          <a:lstStyle>
            <a:lvl1pPr>
              <a:defRPr sz="1600" b="1" i="0">
                <a:solidFill>
                  <a:schemeClr val="accent3"/>
                </a:solidFill>
                <a:latin typeface="Paris2024" panose="02010503030201020103" pitchFamily="2" charset="0"/>
              </a:defRPr>
            </a:lvl1pPr>
            <a:lvl2pPr>
              <a:defRPr sz="4000" b="1" i="1">
                <a:solidFill>
                  <a:schemeClr val="accent3"/>
                </a:solidFill>
                <a:latin typeface="Paris2024 Black" panose="02010503030201020103" pitchFamily="2" charset="0"/>
              </a:defRPr>
            </a:lvl2pPr>
            <a:lvl3pPr>
              <a:defRPr b="1" i="0">
                <a:solidFill>
                  <a:schemeClr val="bg1"/>
                </a:solidFill>
                <a:latin typeface="Paris2024" panose="02010503030201020103" pitchFamily="2" charset="0"/>
              </a:defRPr>
            </a:lvl3pPr>
            <a:lvl4pPr>
              <a:defRPr b="1" i="0">
                <a:solidFill>
                  <a:schemeClr val="bg1"/>
                </a:solidFill>
                <a:latin typeface="Paris2024" panose="02010503030201020103" pitchFamily="2" charset="0"/>
              </a:defRPr>
            </a:lvl4pPr>
            <a:lvl5pPr>
              <a:defRPr b="1" i="0">
                <a:solidFill>
                  <a:schemeClr val="bg1"/>
                </a:solidFill>
                <a:latin typeface="Paris2024" panose="02010503030201020103" pitchFamily="2" charset="0"/>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375802669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Sommaire Noir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509A9F6-1B9C-924D-92BB-D241179055F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12C44-197E-A14E-B0F2-14793C710E4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du texte 2">
            <a:extLst>
              <a:ext uri="{FF2B5EF4-FFF2-40B4-BE49-F238E27FC236}">
                <a16:creationId xmlns:a16="http://schemas.microsoft.com/office/drawing/2014/main" id="{4A24C378-050F-D144-AA00-14BC60B48157}"/>
              </a:ext>
            </a:extLst>
          </p:cNvPr>
          <p:cNvSpPr>
            <a:spLocks noGrp="1"/>
          </p:cNvSpPr>
          <p:nvPr>
            <p:ph type="body" sz="quarter" idx="34" hasCustomPrompt="1"/>
          </p:nvPr>
        </p:nvSpPr>
        <p:spPr>
          <a:xfrm>
            <a:off x="1353432"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6" name="Espace réservé du texte 4">
            <a:extLst>
              <a:ext uri="{FF2B5EF4-FFF2-40B4-BE49-F238E27FC236}">
                <a16:creationId xmlns:a16="http://schemas.microsoft.com/office/drawing/2014/main" id="{8A1FD10A-071E-2C49-B4B4-5D2723541176}"/>
              </a:ext>
            </a:extLst>
          </p:cNvPr>
          <p:cNvSpPr>
            <a:spLocks noGrp="1"/>
          </p:cNvSpPr>
          <p:nvPr>
            <p:ph type="body" sz="quarter" idx="35" hasCustomPrompt="1"/>
          </p:nvPr>
        </p:nvSpPr>
        <p:spPr>
          <a:xfrm>
            <a:off x="2049569"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7" name="Espace réservé du texte 2">
            <a:extLst>
              <a:ext uri="{FF2B5EF4-FFF2-40B4-BE49-F238E27FC236}">
                <a16:creationId xmlns:a16="http://schemas.microsoft.com/office/drawing/2014/main" id="{AECBAD8C-CBC8-354C-99AA-2DE5A03E5092}"/>
              </a:ext>
            </a:extLst>
          </p:cNvPr>
          <p:cNvSpPr>
            <a:spLocks noGrp="1"/>
          </p:cNvSpPr>
          <p:nvPr>
            <p:ph type="body" sz="quarter" idx="36" hasCustomPrompt="1"/>
          </p:nvPr>
        </p:nvSpPr>
        <p:spPr>
          <a:xfrm>
            <a:off x="1353432"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BFD7746D-5032-1E45-8EB5-06FF2818B4CD}"/>
              </a:ext>
            </a:extLst>
          </p:cNvPr>
          <p:cNvSpPr>
            <a:spLocks noGrp="1"/>
          </p:cNvSpPr>
          <p:nvPr>
            <p:ph type="body" sz="quarter" idx="37" hasCustomPrompt="1"/>
          </p:nvPr>
        </p:nvSpPr>
        <p:spPr>
          <a:xfrm>
            <a:off x="2049569"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9" name="Espace réservé du texte 2">
            <a:extLst>
              <a:ext uri="{FF2B5EF4-FFF2-40B4-BE49-F238E27FC236}">
                <a16:creationId xmlns:a16="http://schemas.microsoft.com/office/drawing/2014/main" id="{E6B134ED-8CC6-BF41-97F8-70A699E73406}"/>
              </a:ext>
            </a:extLst>
          </p:cNvPr>
          <p:cNvSpPr>
            <a:spLocks noGrp="1"/>
          </p:cNvSpPr>
          <p:nvPr>
            <p:ph type="body" sz="quarter" idx="38" hasCustomPrompt="1"/>
          </p:nvPr>
        </p:nvSpPr>
        <p:spPr>
          <a:xfrm>
            <a:off x="1353432"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0BA6B84-EBD7-7645-BF4C-DBDB8F8740AF}"/>
              </a:ext>
            </a:extLst>
          </p:cNvPr>
          <p:cNvSpPr>
            <a:spLocks noGrp="1"/>
          </p:cNvSpPr>
          <p:nvPr>
            <p:ph type="body" sz="quarter" idx="39" hasCustomPrompt="1"/>
          </p:nvPr>
        </p:nvSpPr>
        <p:spPr>
          <a:xfrm>
            <a:off x="2049569"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1" name="Espace réservé du texte 2">
            <a:extLst>
              <a:ext uri="{FF2B5EF4-FFF2-40B4-BE49-F238E27FC236}">
                <a16:creationId xmlns:a16="http://schemas.microsoft.com/office/drawing/2014/main" id="{8EBDD80F-95D2-7141-8748-B8641D9B3AD9}"/>
              </a:ext>
            </a:extLst>
          </p:cNvPr>
          <p:cNvSpPr>
            <a:spLocks noGrp="1"/>
          </p:cNvSpPr>
          <p:nvPr>
            <p:ph type="body" sz="quarter" idx="40" hasCustomPrompt="1"/>
          </p:nvPr>
        </p:nvSpPr>
        <p:spPr>
          <a:xfrm>
            <a:off x="1353432"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D0FC4E73-3688-3E43-86E4-8D6A5BC1B7B7}"/>
              </a:ext>
            </a:extLst>
          </p:cNvPr>
          <p:cNvSpPr>
            <a:spLocks noGrp="1"/>
          </p:cNvSpPr>
          <p:nvPr>
            <p:ph type="body" sz="quarter" idx="41" hasCustomPrompt="1"/>
          </p:nvPr>
        </p:nvSpPr>
        <p:spPr>
          <a:xfrm>
            <a:off x="2049569"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3" name="Espace réservé du texte 2">
            <a:extLst>
              <a:ext uri="{FF2B5EF4-FFF2-40B4-BE49-F238E27FC236}">
                <a16:creationId xmlns:a16="http://schemas.microsoft.com/office/drawing/2014/main" id="{F016AB29-08C0-9B41-8E43-3789DCC1B3CE}"/>
              </a:ext>
            </a:extLst>
          </p:cNvPr>
          <p:cNvSpPr>
            <a:spLocks noGrp="1"/>
          </p:cNvSpPr>
          <p:nvPr>
            <p:ph type="body" sz="quarter" idx="42" hasCustomPrompt="1"/>
          </p:nvPr>
        </p:nvSpPr>
        <p:spPr>
          <a:xfrm>
            <a:off x="4744553" y="1951883"/>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C3D23721-3E5B-2744-A215-AFE084087794}"/>
              </a:ext>
            </a:extLst>
          </p:cNvPr>
          <p:cNvSpPr>
            <a:spLocks noGrp="1"/>
          </p:cNvSpPr>
          <p:nvPr>
            <p:ph type="body" sz="quarter" idx="43" hasCustomPrompt="1"/>
          </p:nvPr>
        </p:nvSpPr>
        <p:spPr>
          <a:xfrm>
            <a:off x="5440690" y="1966965"/>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5" name="Espace réservé du texte 2">
            <a:extLst>
              <a:ext uri="{FF2B5EF4-FFF2-40B4-BE49-F238E27FC236}">
                <a16:creationId xmlns:a16="http://schemas.microsoft.com/office/drawing/2014/main" id="{2F591EA1-04F7-1348-A246-4D720318ABA3}"/>
              </a:ext>
            </a:extLst>
          </p:cNvPr>
          <p:cNvSpPr>
            <a:spLocks noGrp="1"/>
          </p:cNvSpPr>
          <p:nvPr>
            <p:ph type="body" sz="quarter" idx="44" hasCustomPrompt="1"/>
          </p:nvPr>
        </p:nvSpPr>
        <p:spPr>
          <a:xfrm>
            <a:off x="474455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B7CAF98D-92D6-3F4D-BE2A-8690D4ED2D67}"/>
              </a:ext>
            </a:extLst>
          </p:cNvPr>
          <p:cNvSpPr>
            <a:spLocks noGrp="1"/>
          </p:cNvSpPr>
          <p:nvPr>
            <p:ph type="body" sz="quarter" idx="45" hasCustomPrompt="1"/>
          </p:nvPr>
        </p:nvSpPr>
        <p:spPr>
          <a:xfrm>
            <a:off x="5440690"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7" name="Espace réservé du texte 2">
            <a:extLst>
              <a:ext uri="{FF2B5EF4-FFF2-40B4-BE49-F238E27FC236}">
                <a16:creationId xmlns:a16="http://schemas.microsoft.com/office/drawing/2014/main" id="{BC82E410-86F9-0840-A111-1A42B55CB132}"/>
              </a:ext>
            </a:extLst>
          </p:cNvPr>
          <p:cNvSpPr>
            <a:spLocks noGrp="1"/>
          </p:cNvSpPr>
          <p:nvPr>
            <p:ph type="body" sz="quarter" idx="46" hasCustomPrompt="1"/>
          </p:nvPr>
        </p:nvSpPr>
        <p:spPr>
          <a:xfrm>
            <a:off x="4744553" y="4196800"/>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FC90DD3-7A0F-7746-94D5-101E3B4809A8}"/>
              </a:ext>
            </a:extLst>
          </p:cNvPr>
          <p:cNvSpPr>
            <a:spLocks noGrp="1"/>
          </p:cNvSpPr>
          <p:nvPr>
            <p:ph type="body" sz="quarter" idx="47" hasCustomPrompt="1"/>
          </p:nvPr>
        </p:nvSpPr>
        <p:spPr>
          <a:xfrm>
            <a:off x="5440690" y="4211882"/>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19" name="Espace réservé du texte 2">
            <a:extLst>
              <a:ext uri="{FF2B5EF4-FFF2-40B4-BE49-F238E27FC236}">
                <a16:creationId xmlns:a16="http://schemas.microsoft.com/office/drawing/2014/main" id="{CB387082-9AFB-F74D-A6FA-0B78900F178C}"/>
              </a:ext>
            </a:extLst>
          </p:cNvPr>
          <p:cNvSpPr>
            <a:spLocks noGrp="1"/>
          </p:cNvSpPr>
          <p:nvPr>
            <p:ph type="body" sz="quarter" idx="48" hasCustomPrompt="1"/>
          </p:nvPr>
        </p:nvSpPr>
        <p:spPr>
          <a:xfrm>
            <a:off x="4744553" y="53270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8D0AD998-1081-C947-A28F-54E90BC242CA}"/>
              </a:ext>
            </a:extLst>
          </p:cNvPr>
          <p:cNvSpPr>
            <a:spLocks noGrp="1"/>
          </p:cNvSpPr>
          <p:nvPr>
            <p:ph type="body" sz="quarter" idx="49" hasCustomPrompt="1"/>
          </p:nvPr>
        </p:nvSpPr>
        <p:spPr>
          <a:xfrm>
            <a:off x="5440690" y="5342116"/>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1" name="Espace réservé du texte 2">
            <a:extLst>
              <a:ext uri="{FF2B5EF4-FFF2-40B4-BE49-F238E27FC236}">
                <a16:creationId xmlns:a16="http://schemas.microsoft.com/office/drawing/2014/main" id="{8EB163DD-053D-0049-B5C6-47F09E85FF7E}"/>
              </a:ext>
            </a:extLst>
          </p:cNvPr>
          <p:cNvSpPr>
            <a:spLocks noGrp="1"/>
          </p:cNvSpPr>
          <p:nvPr>
            <p:ph type="body" sz="quarter" idx="50" hasCustomPrompt="1"/>
          </p:nvPr>
        </p:nvSpPr>
        <p:spPr>
          <a:xfrm>
            <a:off x="8135673" y="195431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C05ED552-FD53-9748-BD60-59BE32AB586F}"/>
              </a:ext>
            </a:extLst>
          </p:cNvPr>
          <p:cNvSpPr>
            <a:spLocks noGrp="1"/>
          </p:cNvSpPr>
          <p:nvPr>
            <p:ph type="body" sz="quarter" idx="51" hasCustomPrompt="1"/>
          </p:nvPr>
        </p:nvSpPr>
        <p:spPr>
          <a:xfrm>
            <a:off x="8831811" y="19693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3" name="Espace réservé du texte 2">
            <a:extLst>
              <a:ext uri="{FF2B5EF4-FFF2-40B4-BE49-F238E27FC236}">
                <a16:creationId xmlns:a16="http://schemas.microsoft.com/office/drawing/2014/main" id="{C42C4362-7BD3-914F-83D4-CED8143C6F0E}"/>
              </a:ext>
            </a:extLst>
          </p:cNvPr>
          <p:cNvSpPr>
            <a:spLocks noGrp="1"/>
          </p:cNvSpPr>
          <p:nvPr>
            <p:ph type="body" sz="quarter" idx="52" hasCustomPrompt="1"/>
          </p:nvPr>
        </p:nvSpPr>
        <p:spPr>
          <a:xfrm>
            <a:off x="8135673" y="3079367"/>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550F6B46-C1E8-1F45-9D02-A76628F2D611}"/>
              </a:ext>
            </a:extLst>
          </p:cNvPr>
          <p:cNvSpPr>
            <a:spLocks noGrp="1"/>
          </p:cNvSpPr>
          <p:nvPr>
            <p:ph type="body" sz="quarter" idx="53" hasCustomPrompt="1"/>
          </p:nvPr>
        </p:nvSpPr>
        <p:spPr>
          <a:xfrm>
            <a:off x="8831811" y="309444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5" name="Espace réservé du texte 2">
            <a:extLst>
              <a:ext uri="{FF2B5EF4-FFF2-40B4-BE49-F238E27FC236}">
                <a16:creationId xmlns:a16="http://schemas.microsoft.com/office/drawing/2014/main" id="{64D455D3-7567-7341-B09D-0AE754DABC75}"/>
              </a:ext>
            </a:extLst>
          </p:cNvPr>
          <p:cNvSpPr>
            <a:spLocks noGrp="1"/>
          </p:cNvSpPr>
          <p:nvPr>
            <p:ph type="body" sz="quarter" idx="54" hasCustomPrompt="1"/>
          </p:nvPr>
        </p:nvSpPr>
        <p:spPr>
          <a:xfrm>
            <a:off x="8135673" y="4199234"/>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DC2AA076-0892-024E-9EA3-C9EEAC4FF3F1}"/>
              </a:ext>
            </a:extLst>
          </p:cNvPr>
          <p:cNvSpPr>
            <a:spLocks noGrp="1"/>
          </p:cNvSpPr>
          <p:nvPr>
            <p:ph type="body" sz="quarter" idx="55" hasCustomPrompt="1"/>
          </p:nvPr>
        </p:nvSpPr>
        <p:spPr>
          <a:xfrm>
            <a:off x="8831811" y="4219498"/>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7" name="Espace réservé du texte 2">
            <a:extLst>
              <a:ext uri="{FF2B5EF4-FFF2-40B4-BE49-F238E27FC236}">
                <a16:creationId xmlns:a16="http://schemas.microsoft.com/office/drawing/2014/main" id="{778EB647-CB7A-F447-9CD6-5B999C72F91F}"/>
              </a:ext>
            </a:extLst>
          </p:cNvPr>
          <p:cNvSpPr>
            <a:spLocks noGrp="1"/>
          </p:cNvSpPr>
          <p:nvPr>
            <p:ph type="body" sz="quarter" idx="56" hasCustomPrompt="1"/>
          </p:nvPr>
        </p:nvSpPr>
        <p:spPr>
          <a:xfrm>
            <a:off x="8135673" y="5329468"/>
            <a:ext cx="627897" cy="588169"/>
          </a:xfrm>
          <a:prstGeom prst="rect">
            <a:avLst/>
          </a:prstGeom>
        </p:spPr>
        <p:txBody>
          <a:bodyPr anchor="ctr">
            <a:noAutofit/>
          </a:bodyPr>
          <a:lstStyle>
            <a:lvl1pPr algn="ctr">
              <a:defRPr sz="4400" b="0" i="0">
                <a:solidFill>
                  <a:schemeClr val="bg1"/>
                </a:solidFill>
                <a:latin typeface="Paris2024 Light" panose="020103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F04FC60A-F752-174F-BE69-324029BE9D9A}"/>
              </a:ext>
            </a:extLst>
          </p:cNvPr>
          <p:cNvSpPr>
            <a:spLocks noGrp="1"/>
          </p:cNvSpPr>
          <p:nvPr>
            <p:ph type="body" sz="quarter" idx="57" hasCustomPrompt="1"/>
          </p:nvPr>
        </p:nvSpPr>
        <p:spPr>
          <a:xfrm>
            <a:off x="8831811" y="5344549"/>
            <a:ext cx="2332216" cy="573088"/>
          </a:xfrm>
          <a:prstGeom prst="rect">
            <a:avLst/>
          </a:prstGeom>
        </p:spPr>
        <p:txBody>
          <a:bodyPr anchor="t" anchorCtr="0">
            <a:noAutofit/>
          </a:bodyPr>
          <a:lstStyle>
            <a:lvl1pPr>
              <a:defRPr sz="1800" b="1" i="0">
                <a:solidFill>
                  <a:schemeClr val="bg1"/>
                </a:solidFill>
                <a:latin typeface="Paris2024 Semibold" panose="02010503030201020103" pitchFamily="2" charset="0"/>
              </a:defRPr>
            </a:lvl1pPr>
          </a:lstStyle>
          <a:p>
            <a:pPr lvl="0"/>
            <a:r>
              <a:rPr lang="fr-FR"/>
              <a:t>TITRE</a:t>
            </a:r>
          </a:p>
        </p:txBody>
      </p:sp>
      <p:sp>
        <p:nvSpPr>
          <p:cNvPr id="29" name="Titre 1">
            <a:extLst>
              <a:ext uri="{FF2B5EF4-FFF2-40B4-BE49-F238E27FC236}">
                <a16:creationId xmlns:a16="http://schemas.microsoft.com/office/drawing/2014/main" id="{63EEF076-09F1-C846-8397-7AF55985D8FD}"/>
              </a:ext>
            </a:extLst>
          </p:cNvPr>
          <p:cNvSpPr>
            <a:spLocks noGrp="1"/>
          </p:cNvSpPr>
          <p:nvPr>
            <p:ph type="title" hasCustomPrompt="1"/>
          </p:nvPr>
        </p:nvSpPr>
        <p:spPr>
          <a:xfrm>
            <a:off x="4814047" y="378855"/>
            <a:ext cx="6680241" cy="1021595"/>
          </a:xfrm>
        </p:spPr>
        <p:txBody>
          <a:bodyPr>
            <a:noAutofit/>
          </a:bodyPr>
          <a:lstStyle>
            <a:lvl1pPr>
              <a:defRPr sz="8800">
                <a:solidFill>
                  <a:schemeClr val="bg1"/>
                </a:solidFill>
              </a:defRPr>
            </a:lvl1pPr>
          </a:lstStyle>
          <a:p>
            <a:r>
              <a:rPr lang="fr-FR"/>
              <a:t>SOMMAIRE</a:t>
            </a:r>
          </a:p>
        </p:txBody>
      </p:sp>
      <p:sp>
        <p:nvSpPr>
          <p:cNvPr id="30" name="Espace réservé de la date 14">
            <a:extLst>
              <a:ext uri="{FF2B5EF4-FFF2-40B4-BE49-F238E27FC236}">
                <a16:creationId xmlns:a16="http://schemas.microsoft.com/office/drawing/2014/main" id="{DF4475EE-B2A9-724D-B779-D65F77904747}"/>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60654560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userDrawn="1"/>
        </p:nvSpPr>
        <p:spPr>
          <a:xfrm>
            <a:off x="4053946" y="0"/>
            <a:ext cx="8138054" cy="6876826"/>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tx1"/>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88E50E6D-0897-F648-857E-C8FA475B0FA8}"/>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bg1"/>
                </a:solidFill>
              </a:defRPr>
            </a:lvl1pPr>
          </a:lstStyle>
          <a:p>
            <a:r>
              <a:rPr lang="fr-FR"/>
              <a:t>Modifiez le style du titre</a:t>
            </a:r>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Tree>
    <p:extLst>
      <p:ext uri="{BB962C8B-B14F-4D97-AF65-F5344CB8AC3E}">
        <p14:creationId xmlns:p14="http://schemas.microsoft.com/office/powerpoint/2010/main" val="4294478484"/>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Chapitre_2">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userDrawn="1"/>
        </p:nvSpPr>
        <p:spPr>
          <a:xfrm flipH="1">
            <a:off x="0" y="0"/>
            <a:ext cx="4053946"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accent3"/>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tx1"/>
            </a:solidFill>
          </a:ln>
        </p:spPr>
        <p:txBody>
          <a:bodyPr/>
          <a:lstStyle>
            <a:lvl1pPr>
              <a:defRPr>
                <a:solidFill>
                  <a:schemeClr val="tx1"/>
                </a:solidFill>
              </a:defRPr>
            </a:lvl1pPr>
          </a:lstStyle>
          <a:p>
            <a:fld id="{B2815BCE-692A-084A-934E-C84199EC0CFE}" type="slidenum">
              <a:rPr lang="fr-FR" smtClean="0"/>
              <a:pPr/>
              <a:t>‹N°›</a:t>
            </a:fld>
            <a:endParaRPr lang="fr-FR"/>
          </a:p>
        </p:txBody>
      </p:sp>
      <p:sp>
        <p:nvSpPr>
          <p:cNvPr id="9" name="Titre 1">
            <a:extLst>
              <a:ext uri="{FF2B5EF4-FFF2-40B4-BE49-F238E27FC236}">
                <a16:creationId xmlns:a16="http://schemas.microsoft.com/office/drawing/2014/main" id="{BAC7F4FF-D136-C64E-90EB-A2F7AF898273}"/>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tx1"/>
                </a:solidFill>
              </a:defRPr>
            </a:lvl1pPr>
          </a:lstStyle>
          <a:p>
            <a:r>
              <a:rPr lang="fr-FR"/>
              <a:t>Modifiez le style du titre</a:t>
            </a:r>
          </a:p>
        </p:txBody>
      </p:sp>
    </p:spTree>
    <p:extLst>
      <p:ext uri="{BB962C8B-B14F-4D97-AF65-F5344CB8AC3E}">
        <p14:creationId xmlns:p14="http://schemas.microsoft.com/office/powerpoint/2010/main" val="10748435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Sous partie_1">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2BEDA7F4-C717-1048-A934-BA2BB55E87F0}"/>
              </a:ext>
            </a:extLst>
          </p:cNvPr>
          <p:cNvSpPr/>
          <p:nvPr userDrawn="1"/>
        </p:nvSpPr>
        <p:spPr>
          <a:xfrm>
            <a:off x="0" y="0"/>
            <a:ext cx="4053945" cy="6876825"/>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9" name="Espace réservé pour une image  13">
            <a:extLst>
              <a:ext uri="{FF2B5EF4-FFF2-40B4-BE49-F238E27FC236}">
                <a16:creationId xmlns:a16="http://schemas.microsoft.com/office/drawing/2014/main" id="{667C99C9-D20B-DF4B-A210-4932924A9016}"/>
              </a:ext>
            </a:extLst>
          </p:cNvPr>
          <p:cNvSpPr>
            <a:spLocks noGrp="1" noChangeAspect="1"/>
          </p:cNvSpPr>
          <p:nvPr>
            <p:ph type="pic" sz="quarter" idx="33"/>
          </p:nvPr>
        </p:nvSpPr>
        <p:spPr>
          <a:xfrm>
            <a:off x="6425485" y="1171662"/>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75000"/>
            </a:schemeClr>
          </a:solidFill>
        </p:spPr>
        <p:txBody>
          <a:bodyPr wrap="square">
            <a:noAutofit/>
          </a:bodyPr>
          <a:lstStyle>
            <a:lvl1pPr algn="ctr">
              <a:defRPr sz="2000">
                <a:solidFill>
                  <a:schemeClr val="bg1"/>
                </a:solidFill>
              </a:defRPr>
            </a:lvl1pPr>
          </a:lstStyle>
          <a:p>
            <a:endParaRPr lang="fr-FR"/>
          </a:p>
        </p:txBody>
      </p:sp>
      <p:sp>
        <p:nvSpPr>
          <p:cNvPr id="10" name="Espace réservé du texte 8">
            <a:extLst>
              <a:ext uri="{FF2B5EF4-FFF2-40B4-BE49-F238E27FC236}">
                <a16:creationId xmlns:a16="http://schemas.microsoft.com/office/drawing/2014/main" id="{8C46E942-9CAC-BB49-8B19-6435D4492197}"/>
              </a:ext>
            </a:extLst>
          </p:cNvPr>
          <p:cNvSpPr>
            <a:spLocks noGrp="1"/>
          </p:cNvSpPr>
          <p:nvPr>
            <p:ph type="body" sz="quarter" idx="51" hasCustomPrompt="1"/>
          </p:nvPr>
        </p:nvSpPr>
        <p:spPr>
          <a:xfrm>
            <a:off x="6532855" y="5358736"/>
            <a:ext cx="2420145" cy="199102"/>
          </a:xfrm>
          <a:prstGeom prst="rect">
            <a:avLst/>
          </a:prstGeom>
        </p:spPr>
        <p:txBody>
          <a:bodyPr anchor="ctr"/>
          <a:lstStyle>
            <a:lvl1pPr algn="l">
              <a:defRPr lang="fr-FR" sz="800" b="0" i="0" kern="1200" dirty="0">
                <a:solidFill>
                  <a:schemeClr val="bg1">
                    <a:lumMod val="6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10">
            <a:extLst>
              <a:ext uri="{FF2B5EF4-FFF2-40B4-BE49-F238E27FC236}">
                <a16:creationId xmlns:a16="http://schemas.microsoft.com/office/drawing/2014/main" id="{B0123882-E77E-4D4A-9527-D758B4C276F9}"/>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115116093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Sous partie_2">
    <p:bg>
      <p:bgPr>
        <a:solidFill>
          <a:schemeClr val="accent3"/>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2BEDA7F4-C717-1048-A934-BA2BB55E87F0}"/>
              </a:ext>
            </a:extLst>
          </p:cNvPr>
          <p:cNvSpPr/>
          <p:nvPr userDrawn="1"/>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10">
            <a:extLst>
              <a:ext uri="{FF2B5EF4-FFF2-40B4-BE49-F238E27FC236}">
                <a16:creationId xmlns:a16="http://schemas.microsoft.com/office/drawing/2014/main" id="{DA4B911F-2FEB-9A41-AFE1-EEBC90A1CB3C}"/>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pic>
        <p:nvPicPr>
          <p:cNvPr id="13" name="Image 12">
            <a:extLst>
              <a:ext uri="{FF2B5EF4-FFF2-40B4-BE49-F238E27FC236}">
                <a16:creationId xmlns:a16="http://schemas.microsoft.com/office/drawing/2014/main" id="{878C8363-0AAB-4A47-92F3-9ACCD0A7F7F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4053945" y="0"/>
            <a:ext cx="8138055" cy="6876637"/>
          </a:xfrm>
          <a:prstGeom prst="rect">
            <a:avLst/>
          </a:prstGeom>
        </p:spPr>
      </p:pic>
    </p:spTree>
    <p:extLst>
      <p:ext uri="{BB962C8B-B14F-4D97-AF65-F5344CB8AC3E}">
        <p14:creationId xmlns:p14="http://schemas.microsoft.com/office/powerpoint/2010/main" val="415523101"/>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Sous partie_3">
    <p:bg>
      <p:bgPr>
        <a:solidFill>
          <a:schemeClr val="tx1"/>
        </a:solidFill>
        <a:effectLst/>
      </p:bgPr>
    </p:bg>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5B47BB2-6DA2-7141-9D3E-3CA8C4A77A3F}"/>
              </a:ext>
            </a:extLst>
          </p:cNvPr>
          <p:cNvSpPr>
            <a:spLocks noGrp="1"/>
          </p:cNvSpPr>
          <p:nvPr>
            <p:ph type="pic" sz="quarter" idx="13"/>
          </p:nvPr>
        </p:nvSpPr>
        <p:spPr>
          <a:xfrm>
            <a:off x="4053945" y="0"/>
            <a:ext cx="8138055" cy="6858000"/>
          </a:xfrm>
          <a:prstGeom prst="rect">
            <a:avLst/>
          </a:prstGeom>
          <a:solidFill>
            <a:schemeClr val="bg1">
              <a:lumMod val="75000"/>
            </a:schemeClr>
          </a:solidFill>
        </p:spPr>
        <p:txBody>
          <a:bodyPr anchor="ctr">
            <a:noAutofit/>
          </a:bodyPr>
          <a:lstStyle>
            <a:lvl1pPr algn="ctr">
              <a:defRPr sz="500"/>
            </a:lvl1pPr>
          </a:lstStyle>
          <a:p>
            <a:endParaRPr lang="fr-FR"/>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0" name="Espace réservé du texte 8">
            <a:extLst>
              <a:ext uri="{FF2B5EF4-FFF2-40B4-BE49-F238E27FC236}">
                <a16:creationId xmlns:a16="http://schemas.microsoft.com/office/drawing/2014/main" id="{ED116A61-C854-8C4A-9C54-7854E5D0189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u texte 10">
            <a:extLst>
              <a:ext uri="{FF2B5EF4-FFF2-40B4-BE49-F238E27FC236}">
                <a16:creationId xmlns:a16="http://schemas.microsoft.com/office/drawing/2014/main" id="{5CD52229-B33A-8043-866A-591B891FDCB3}"/>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2008536665"/>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Carton_1">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C1F3AA2-4362-6548-B7CF-B4B9847785C0}"/>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ABD2C075-B19D-DC49-A702-F19386A8784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Titre 1">
            <a:extLst>
              <a:ext uri="{FF2B5EF4-FFF2-40B4-BE49-F238E27FC236}">
                <a16:creationId xmlns:a16="http://schemas.microsoft.com/office/drawing/2014/main" id="{3D8BD7D8-8693-9049-9E51-45104D74B3CF}"/>
              </a:ext>
            </a:extLst>
          </p:cNvPr>
          <p:cNvSpPr>
            <a:spLocks noGrp="1"/>
          </p:cNvSpPr>
          <p:nvPr>
            <p:ph type="title" hasCustomPrompt="1"/>
          </p:nvPr>
        </p:nvSpPr>
        <p:spPr>
          <a:xfrm>
            <a:off x="694765" y="692514"/>
            <a:ext cx="10802470" cy="1929051"/>
          </a:xfrm>
          <a:prstGeom prst="rect">
            <a:avLst/>
          </a:prstGeom>
          <a:noFill/>
        </p:spPr>
        <p:txBody>
          <a:bodyPr>
            <a:noAutofit/>
          </a:bodyPr>
          <a:lstStyle>
            <a:lvl1pPr>
              <a:lnSpc>
                <a:spcPct val="80000"/>
              </a:lnSpc>
              <a:defRPr sz="8100" b="1" i="0">
                <a:latin typeface="Paris2024 Semibold" panose="02010503030201020103" pitchFamily="2" charset="0"/>
              </a:defRPr>
            </a:lvl1pPr>
          </a:lstStyle>
          <a:p>
            <a:r>
              <a:rPr lang="fr-FR"/>
              <a:t>MODIFIEZ LE STYLE DU TITRE</a:t>
            </a:r>
          </a:p>
        </p:txBody>
      </p:sp>
      <p:sp>
        <p:nvSpPr>
          <p:cNvPr id="6" name="Espace réservé du texte 14">
            <a:extLst>
              <a:ext uri="{FF2B5EF4-FFF2-40B4-BE49-F238E27FC236}">
                <a16:creationId xmlns:a16="http://schemas.microsoft.com/office/drawing/2014/main" id="{724F700A-F041-0848-BBC8-F509D326E1EF}"/>
              </a:ext>
            </a:extLst>
          </p:cNvPr>
          <p:cNvSpPr>
            <a:spLocks noGrp="1"/>
          </p:cNvSpPr>
          <p:nvPr>
            <p:ph type="body" sz="quarter" idx="13" hasCustomPrompt="1"/>
          </p:nvPr>
        </p:nvSpPr>
        <p:spPr>
          <a:xfrm>
            <a:off x="694765" y="2858464"/>
            <a:ext cx="10802268" cy="615553"/>
          </a:xfrm>
          <a:prstGeom prst="rect">
            <a:avLst/>
          </a:prstGeom>
          <a:noFill/>
        </p:spPr>
        <p:txBody>
          <a:bodyPr/>
          <a:lstStyle>
            <a:lvl1pPr>
              <a:defRPr sz="4000" b="1" i="0">
                <a:latin typeface="Paris2024" panose="02010503030201020103" pitchFamily="2" charset="0"/>
              </a:defRPr>
            </a:lvl1pPr>
          </a:lstStyle>
          <a:p>
            <a:pPr lvl="0"/>
            <a:r>
              <a:rPr lang="fr-FR"/>
              <a:t>CLIQUEZ POUR MODIFIER LE TEXTE</a:t>
            </a:r>
          </a:p>
        </p:txBody>
      </p:sp>
      <p:sp>
        <p:nvSpPr>
          <p:cNvPr id="7" name="Espace réservé de la date 14">
            <a:extLst>
              <a:ext uri="{FF2B5EF4-FFF2-40B4-BE49-F238E27FC236}">
                <a16:creationId xmlns:a16="http://schemas.microsoft.com/office/drawing/2014/main" id="{89390226-EE58-314B-B388-BDEBE06810BC}"/>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435541225"/>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Carton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9108131-F23B-2040-8052-58D8C249E2C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99685DE9-B1EA-F742-B649-C0F563F7DB32}"/>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de la date 14">
            <a:extLst>
              <a:ext uri="{FF2B5EF4-FFF2-40B4-BE49-F238E27FC236}">
                <a16:creationId xmlns:a16="http://schemas.microsoft.com/office/drawing/2014/main" id="{30C634CA-74B7-544D-8238-BDF40B7BFBC8}"/>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Titre 1">
            <a:extLst>
              <a:ext uri="{FF2B5EF4-FFF2-40B4-BE49-F238E27FC236}">
                <a16:creationId xmlns:a16="http://schemas.microsoft.com/office/drawing/2014/main" id="{F7CB8BA1-99CF-8D41-B7B0-BE22477059B0}"/>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365988057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Carton_3">
    <p:bg>
      <p:bgPr>
        <a:solidFill>
          <a:schemeClr val="tx1"/>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7723D596-AAF4-5342-AFAC-1B4FD3E4F494}"/>
              </a:ext>
            </a:extLst>
          </p:cNvPr>
          <p:cNvSpPr>
            <a:spLocks noGrp="1"/>
          </p:cNvSpPr>
          <p:nvPr>
            <p:ph type="pic" sz="quarter" idx="13"/>
          </p:nvPr>
        </p:nvSpPr>
        <p:spPr>
          <a:xfrm>
            <a:off x="0" y="0"/>
            <a:ext cx="12193200" cy="6858000"/>
          </a:xfrm>
          <a:prstGeom prst="rect">
            <a:avLst/>
          </a:prstGeom>
          <a:solidFill>
            <a:schemeClr val="tx1">
              <a:lumMod val="85000"/>
              <a:lumOff val="15000"/>
              <a:alpha val="70000"/>
            </a:schemeClr>
          </a:solidFill>
        </p:spPr>
        <p:txBody>
          <a:bodyPr anchor="ctr">
            <a:noAutofit/>
          </a:bodyPr>
          <a:lstStyle>
            <a:lvl1pPr algn="ctr">
              <a:defRPr sz="600">
                <a:solidFill>
                  <a:schemeClr val="bg1"/>
                </a:solidFill>
              </a:defRPr>
            </a:lvl1p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Titre 1">
            <a:extLst>
              <a:ext uri="{FF2B5EF4-FFF2-40B4-BE49-F238E27FC236}">
                <a16:creationId xmlns:a16="http://schemas.microsoft.com/office/drawing/2014/main" id="{CADFB9CA-5FF2-2743-B190-5F4F0A173AED}"/>
              </a:ext>
            </a:extLst>
          </p:cNvPr>
          <p:cNvSpPr>
            <a:spLocks noGrp="1"/>
          </p:cNvSpPr>
          <p:nvPr>
            <p:ph type="title" hasCustomPrompt="1"/>
          </p:nvPr>
        </p:nvSpPr>
        <p:spPr>
          <a:xfrm>
            <a:off x="694765" y="803532"/>
            <a:ext cx="10790562" cy="2888358"/>
          </a:xfrm>
          <a:prstGeom prst="rect">
            <a:avLst/>
          </a:prstGeom>
        </p:spPr>
        <p:txBody>
          <a:bodyPr>
            <a:noAutofit/>
          </a:bodyPr>
          <a:lstStyle>
            <a:lvl1pPr>
              <a:lnSpc>
                <a:spcPct val="80000"/>
              </a:lnSpc>
              <a:defRPr sz="12100" b="1" i="0">
                <a:solidFill>
                  <a:schemeClr val="bg1"/>
                </a:solidFill>
                <a:latin typeface="Paris2024 Semibold" panose="02010503030201020103" pitchFamily="2" charset="0"/>
              </a:defRPr>
            </a:lvl1pPr>
          </a:lstStyle>
          <a:p>
            <a:r>
              <a:rPr lang="fr-FR"/>
              <a:t>MODIFIEZ LE STYLE DU TITRE</a:t>
            </a:r>
          </a:p>
        </p:txBody>
      </p:sp>
    </p:spTree>
    <p:extLst>
      <p:ext uri="{BB962C8B-B14F-4D97-AF65-F5344CB8AC3E}">
        <p14:creationId xmlns:p14="http://schemas.microsoft.com/office/powerpoint/2010/main" val="45798875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Carton_4">
    <p:bg>
      <p:bgPr>
        <a:solidFill>
          <a:schemeClr val="accent3"/>
        </a:solidFill>
        <a:effectLst/>
      </p:bgPr>
    </p:bg>
    <p:spTree>
      <p:nvGrpSpPr>
        <p:cNvPr id="1" name=""/>
        <p:cNvGrpSpPr/>
        <p:nvPr/>
      </p:nvGrpSpPr>
      <p:grpSpPr>
        <a:xfrm>
          <a:off x="0" y="0"/>
          <a:ext cx="0" cy="0"/>
          <a:chOff x="0" y="0"/>
          <a:chExt cx="0" cy="0"/>
        </a:xfrm>
      </p:grpSpPr>
      <p:sp>
        <p:nvSpPr>
          <p:cNvPr id="7" name="Espace réservé pour une image  30">
            <a:extLst>
              <a:ext uri="{FF2B5EF4-FFF2-40B4-BE49-F238E27FC236}">
                <a16:creationId xmlns:a16="http://schemas.microsoft.com/office/drawing/2014/main" id="{3E10660A-1ED7-EA42-AA32-0F730E0BB976}"/>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Titre 1">
            <a:extLst>
              <a:ext uri="{FF2B5EF4-FFF2-40B4-BE49-F238E27FC236}">
                <a16:creationId xmlns:a16="http://schemas.microsoft.com/office/drawing/2014/main" id="{99F83161-3D2E-E343-96D8-5440EAFEB47C}"/>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33891285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Contenu texte 5">
    <p:bg>
      <p:bgPr>
        <a:solidFill>
          <a:schemeClr val="bg1"/>
        </a:solidFill>
        <a:effectLst/>
      </p:bgPr>
    </p:bg>
    <p:spTree>
      <p:nvGrpSpPr>
        <p:cNvPr id="1" name=""/>
        <p:cNvGrpSpPr/>
        <p:nvPr/>
      </p:nvGrpSpPr>
      <p:grpSpPr>
        <a:xfrm>
          <a:off x="0" y="0"/>
          <a:ext cx="0" cy="0"/>
          <a:chOff x="0" y="0"/>
          <a:chExt cx="0" cy="0"/>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a:off x="5878287" y="-2"/>
            <a:ext cx="6313713" cy="6871395"/>
          </a:xfrm>
          <a:prstGeom prst="round2SameRect">
            <a:avLst>
              <a:gd name="adj1" fmla="val 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6" name="Espace réservé du contenu 7">
            <a:extLst>
              <a:ext uri="{FF2B5EF4-FFF2-40B4-BE49-F238E27FC236}">
                <a16:creationId xmlns:a16="http://schemas.microsoft.com/office/drawing/2014/main" id="{62556FF1-993D-6B95-6108-C31B794E3B0D}"/>
              </a:ext>
            </a:extLst>
          </p:cNvPr>
          <p:cNvSpPr>
            <a:spLocks noGrp="1"/>
          </p:cNvSpPr>
          <p:nvPr>
            <p:ph sz="quarter" idx="12"/>
          </p:nvPr>
        </p:nvSpPr>
        <p:spPr>
          <a:xfrm>
            <a:off x="6562158" y="1629000"/>
            <a:ext cx="2997801" cy="3600000"/>
          </a:xfrm>
        </p:spPr>
        <p:txBody>
          <a:bodyPr/>
          <a:lstStyle>
            <a:lvl1pPr>
              <a:defRPr sz="1600" b="1" i="0">
                <a:solidFill>
                  <a:schemeClr val="bg1"/>
                </a:solidFill>
                <a:latin typeface="Paris2024" panose="02010503030201020103" pitchFamily="2" charset="0"/>
              </a:defRPr>
            </a:lvl1pPr>
            <a:lvl2pPr>
              <a:defRPr sz="4000" b="1" i="1">
                <a:solidFill>
                  <a:schemeClr val="bg1"/>
                </a:solidFill>
                <a:latin typeface="Paris2024 Black" panose="02010503030201020103" pitchFamily="2" charset="0"/>
              </a:defRPr>
            </a:lvl2pPr>
            <a:lvl3pPr>
              <a:defRPr b="1" i="0">
                <a:solidFill>
                  <a:schemeClr val="bg1"/>
                </a:solidFill>
                <a:latin typeface="Paris2024" panose="02010503030201020103" pitchFamily="2" charset="0"/>
              </a:defRPr>
            </a:lvl3pPr>
            <a:lvl4pPr>
              <a:defRPr b="1" i="0">
                <a:solidFill>
                  <a:schemeClr val="bg1"/>
                </a:solidFill>
                <a:latin typeface="Paris2024" panose="02010503030201020103" pitchFamily="2" charset="0"/>
              </a:defRPr>
            </a:lvl4pPr>
            <a:lvl5pPr>
              <a:defRPr b="1" i="0">
                <a:solidFill>
                  <a:schemeClr val="bg1"/>
                </a:solidFill>
                <a:latin typeface="Paris2024" panose="02010503030201020103" pitchFamily="2" charset="0"/>
              </a:defRPr>
            </a:lvl5pPr>
          </a:lstStyle>
          <a:p>
            <a:pPr lvl="0"/>
            <a:r>
              <a:rPr lang="fr-FR"/>
              <a:t>Cliquez pour modifier les styles du texte du masque</a:t>
            </a:r>
          </a:p>
          <a:p>
            <a:pPr lvl="1"/>
            <a:r>
              <a:rPr lang="fr-FR"/>
              <a:t>Deuxième niveau</a:t>
            </a:r>
          </a:p>
        </p:txBody>
      </p:sp>
      <p:pic>
        <p:nvPicPr>
          <p:cNvPr id="7" name="Image 6">
            <a:extLst>
              <a:ext uri="{FF2B5EF4-FFF2-40B4-BE49-F238E27FC236}">
                <a16:creationId xmlns:a16="http://schemas.microsoft.com/office/drawing/2014/main" id="{83951E72-8D26-006B-8407-98DD488EAA32}"/>
              </a:ext>
            </a:extLst>
          </p:cNvPr>
          <p:cNvPicPr>
            <a:picLocks noChangeAspect="1"/>
          </p:cNvPicPr>
          <p:nvPr userDrawn="1"/>
        </p:nvPicPr>
        <p:blipFill rotWithShape="1">
          <a:blip r:embed="rId2"/>
          <a:srcRect l="-1" t="50414" r="39325" b="153"/>
          <a:stretch/>
        </p:blipFill>
        <p:spPr>
          <a:xfrm>
            <a:off x="9781303" y="-1"/>
            <a:ext cx="2410698" cy="6858001"/>
          </a:xfrm>
          <a:prstGeom prst="rect">
            <a:avLst/>
          </a:prstGeom>
        </p:spPr>
      </p:pic>
      <p:sp>
        <p:nvSpPr>
          <p:cNvPr id="11" name="Espace réservé du texte 12">
            <a:extLst>
              <a:ext uri="{FF2B5EF4-FFF2-40B4-BE49-F238E27FC236}">
                <a16:creationId xmlns:a16="http://schemas.microsoft.com/office/drawing/2014/main" id="{56E1742B-3640-56C9-337A-53C063DFC1C7}"/>
              </a:ext>
            </a:extLst>
          </p:cNvPr>
          <p:cNvSpPr>
            <a:spLocks noGrp="1"/>
          </p:cNvSpPr>
          <p:nvPr>
            <p:ph type="body" sz="quarter" idx="38"/>
          </p:nvPr>
        </p:nvSpPr>
        <p:spPr>
          <a:xfrm>
            <a:off x="3382490" y="2050611"/>
            <a:ext cx="2053109" cy="2199156"/>
          </a:xfrm>
          <a:prstGeom prst="rect">
            <a:avLst/>
          </a:prstGeom>
        </p:spPr>
        <p:txBody>
          <a:bodyPr anchor="t" anchorCtr="0">
            <a:noAutofit/>
          </a:bodyPr>
          <a:lstStyle>
            <a:lvl1pPr marL="7938" indent="0">
              <a:lnSpc>
                <a:spcPct val="80000"/>
              </a:lnSpc>
              <a:spcAft>
                <a:spcPts val="0"/>
              </a:spcAft>
              <a:tabLst/>
              <a:defRPr lang="fr-FR" sz="2000" b="1" i="0" kern="1200" cap="none" baseline="0" dirty="0">
                <a:solidFill>
                  <a:schemeClr val="bg2"/>
                </a:solidFill>
                <a:latin typeface="Paris2024" panose="02010503030201020103" pitchFamily="2" charset="0"/>
                <a:ea typeface="Source Sans Pro Black" panose="020B0503030403020204" pitchFamily="34" charset="0"/>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036E1DAB-181C-4B41-CFE1-8ECF68048B8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5" name="Espace réservé du texte 3">
            <a:extLst>
              <a:ext uri="{FF2B5EF4-FFF2-40B4-BE49-F238E27FC236}">
                <a16:creationId xmlns:a16="http://schemas.microsoft.com/office/drawing/2014/main" id="{E4320FDD-D4A4-0C59-17F1-0B6391AD52EF}"/>
              </a:ext>
            </a:extLst>
          </p:cNvPr>
          <p:cNvSpPr>
            <a:spLocks noGrp="1"/>
          </p:cNvSpPr>
          <p:nvPr>
            <p:ph type="body" sz="quarter" idx="31"/>
          </p:nvPr>
        </p:nvSpPr>
        <p:spPr>
          <a:xfrm>
            <a:off x="629763" y="2050611"/>
            <a:ext cx="2531383" cy="4219657"/>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Titre 1">
            <a:extLst>
              <a:ext uri="{FF2B5EF4-FFF2-40B4-BE49-F238E27FC236}">
                <a16:creationId xmlns:a16="http://schemas.microsoft.com/office/drawing/2014/main" id="{B912C14F-E7AC-9C66-916C-368416FEFD2C}"/>
              </a:ext>
            </a:extLst>
          </p:cNvPr>
          <p:cNvSpPr>
            <a:spLocks noGrp="1"/>
          </p:cNvSpPr>
          <p:nvPr>
            <p:ph type="title" hasCustomPrompt="1"/>
          </p:nvPr>
        </p:nvSpPr>
        <p:spPr>
          <a:xfrm>
            <a:off x="629764" y="487680"/>
            <a:ext cx="494932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4" name="Espace réservé du texte 12">
            <a:extLst>
              <a:ext uri="{FF2B5EF4-FFF2-40B4-BE49-F238E27FC236}">
                <a16:creationId xmlns:a16="http://schemas.microsoft.com/office/drawing/2014/main" id="{39F2B47F-4F51-5C60-B7B0-2A5291D871A9}"/>
              </a:ext>
            </a:extLst>
          </p:cNvPr>
          <p:cNvSpPr>
            <a:spLocks noGrp="1"/>
          </p:cNvSpPr>
          <p:nvPr>
            <p:ph type="body" sz="quarter" idx="37" hasCustomPrompt="1"/>
          </p:nvPr>
        </p:nvSpPr>
        <p:spPr>
          <a:xfrm>
            <a:off x="629763" y="1006710"/>
            <a:ext cx="494932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042360902"/>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Carton_5">
    <p:bg>
      <p:bgPr>
        <a:solidFill>
          <a:schemeClr val="accent3"/>
        </a:solidFill>
        <a:effectLst/>
      </p:bgPr>
    </p:bg>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FABF10FA-6D1C-144D-80DE-F89699FED91F}"/>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endParaRPr lang="fr-FR"/>
          </a:p>
        </p:txBody>
      </p:sp>
      <p:sp>
        <p:nvSpPr>
          <p:cNvPr id="10" name="Titre 1">
            <a:extLst>
              <a:ext uri="{FF2B5EF4-FFF2-40B4-BE49-F238E27FC236}">
                <a16:creationId xmlns:a16="http://schemas.microsoft.com/office/drawing/2014/main" id="{44D37791-3124-2A43-9C2C-81D376738206}"/>
              </a:ext>
            </a:extLst>
          </p:cNvPr>
          <p:cNvSpPr>
            <a:spLocks noGrp="1"/>
          </p:cNvSpPr>
          <p:nvPr>
            <p:ph type="title" hasCustomPrompt="1"/>
          </p:nvPr>
        </p:nvSpPr>
        <p:spPr>
          <a:xfrm>
            <a:off x="682905" y="2679544"/>
            <a:ext cx="5413095"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du texte 5">
            <a:extLst>
              <a:ext uri="{FF2B5EF4-FFF2-40B4-BE49-F238E27FC236}">
                <a16:creationId xmlns:a16="http://schemas.microsoft.com/office/drawing/2014/main" id="{B44D5DF7-2E54-8B46-A48E-2FFDE7903DA1}"/>
              </a:ext>
            </a:extLst>
          </p:cNvPr>
          <p:cNvSpPr>
            <a:spLocks noGrp="1"/>
          </p:cNvSpPr>
          <p:nvPr>
            <p:ph type="body" sz="quarter" idx="33" hasCustomPrompt="1"/>
          </p:nvPr>
        </p:nvSpPr>
        <p:spPr>
          <a:xfrm>
            <a:off x="7442883" y="1238250"/>
            <a:ext cx="3402234" cy="4381500"/>
          </a:xfrm>
          <a:prstGeom prst="round2SameRect">
            <a:avLst>
              <a:gd name="adj1" fmla="val 50000"/>
              <a:gd name="adj2" fmla="val 0"/>
            </a:avLst>
          </a:prstGeom>
          <a:ln w="381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358614290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Carton_6">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hasCustomPrompt="1"/>
          </p:nvPr>
        </p:nvSpPr>
        <p:spPr>
          <a:xfrm>
            <a:off x="6095997" y="2679544"/>
            <a:ext cx="5567199" cy="1408980"/>
          </a:xfrm>
        </p:spPr>
        <p:txBody>
          <a:bodyPr>
            <a:normAutofit/>
          </a:bodyPr>
          <a:lstStyle>
            <a:lvl1pPr>
              <a:defRPr lang="fr-FR" sz="3200" b="1" i="0" kern="1200" cap="all" dirty="0">
                <a:solidFill>
                  <a:srgbClr val="000000"/>
                </a:solidFill>
                <a:latin typeface="Paris2024" panose="02010503030201020103" pitchFamily="2" charset="0"/>
                <a:ea typeface="+mn-ea"/>
                <a:cs typeface="+mn-cs"/>
              </a:defRPr>
            </a:lvl1pPr>
          </a:lstStyle>
          <a:p>
            <a:r>
              <a:rPr lang="fr-FR"/>
              <a:t>Modifiez le style </a:t>
            </a:r>
            <a:br>
              <a:rPr lang="fr-FR"/>
            </a:br>
            <a:r>
              <a:rPr lang="fr-FR"/>
              <a:t>du titre</a:t>
            </a:r>
          </a:p>
        </p:txBody>
      </p:sp>
    </p:spTree>
    <p:extLst>
      <p:ext uri="{BB962C8B-B14F-4D97-AF65-F5344CB8AC3E}">
        <p14:creationId xmlns:p14="http://schemas.microsoft.com/office/powerpoint/2010/main" val="48353265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Carton_7">
    <p:bg>
      <p:bgPr>
        <a:solidFill>
          <a:schemeClr val="tx1"/>
        </a:solidFill>
        <a:effectLst/>
      </p:bgPr>
    </p:bg>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72C0E23B-291F-AE4B-B780-26C2D763D561}"/>
              </a:ext>
            </a:extLst>
          </p:cNvPr>
          <p:cNvSpPr>
            <a:spLocks noGrp="1"/>
          </p:cNvSpPr>
          <p:nvPr>
            <p:ph type="pic" sz="quarter" idx="13"/>
          </p:nvPr>
        </p:nvSpPr>
        <p:spPr>
          <a:xfrm>
            <a:off x="1" y="0"/>
            <a:ext cx="12192000" cy="6858000"/>
          </a:xfrm>
          <a:prstGeom prst="rect">
            <a:avLst/>
          </a:prstGeom>
          <a:solidFill>
            <a:schemeClr val="bg1">
              <a:lumMod val="75000"/>
            </a:schemeClr>
          </a:solidFill>
        </p:spPr>
        <p:txBody>
          <a:bodyPr anchor="ctr">
            <a:noAutofit/>
          </a:bodyPr>
          <a:lstStyle>
            <a:lvl1pPr algn="ctr">
              <a:defRPr sz="500"/>
            </a:lvl1p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6C06B0AE-1337-734A-8326-16BFAF0491D3}"/>
              </a:ext>
            </a:extLst>
          </p:cNvPr>
          <p:cNvSpPr>
            <a:spLocks noGrp="1"/>
          </p:cNvSpPr>
          <p:nvPr>
            <p:ph type="title"/>
          </p:nvPr>
        </p:nvSpPr>
        <p:spPr>
          <a:xfrm>
            <a:off x="3090043" y="1417799"/>
            <a:ext cx="6011916" cy="5449614"/>
          </a:xfrm>
        </p:spPr>
        <p:txBody>
          <a:bodyPr>
            <a:prstTxWarp prst="textArchUp">
              <a:avLst>
                <a:gd name="adj" fmla="val 10623597"/>
              </a:avLst>
            </a:prstTxWarp>
            <a:normAutofit/>
          </a:bodyPr>
          <a:lstStyle>
            <a:lvl1pPr algn="ctr">
              <a:defRPr lang="fr-FR" sz="6000" b="1" i="0" kern="1200" cap="all" dirty="0">
                <a:solidFill>
                  <a:schemeClr val="bg1"/>
                </a:solidFill>
                <a:latin typeface="Paris2024"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17167738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Texte_1 col">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DF68A3-261B-0C41-9BDF-439BA2602D6D}"/>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5B4DAB3-4760-D540-BBB1-04AA181F770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8" name="Espace réservé de la date 14">
            <a:extLst>
              <a:ext uri="{FF2B5EF4-FFF2-40B4-BE49-F238E27FC236}">
                <a16:creationId xmlns:a16="http://schemas.microsoft.com/office/drawing/2014/main" id="{BC7AF717-BEC4-704E-BA09-D79EE59E0ADC}"/>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2">
            <a:extLst>
              <a:ext uri="{FF2B5EF4-FFF2-40B4-BE49-F238E27FC236}">
                <a16:creationId xmlns:a16="http://schemas.microsoft.com/office/drawing/2014/main" id="{83A5B064-0FED-7B42-A006-4FF29854E223}"/>
              </a:ext>
            </a:extLst>
          </p:cNvPr>
          <p:cNvSpPr>
            <a:spLocks noGrp="1"/>
          </p:cNvSpPr>
          <p:nvPr>
            <p:ph idx="1"/>
          </p:nvPr>
        </p:nvSpPr>
        <p:spPr>
          <a:xfrm>
            <a:off x="694765" y="1827581"/>
            <a:ext cx="10515600" cy="4349382"/>
          </a:xfrm>
          <a:prstGeom prst="rect">
            <a:avLst/>
          </a:prstGeom>
        </p:spPr>
        <p:txBody>
          <a:bodyPr vert="horz" lIns="0" tIns="45720" rIns="0" bIns="45720" rtlCol="0" anchor="ctr">
            <a:normAutofit/>
          </a:bodyPr>
          <a:lstStyle>
            <a:lvl1pPr>
              <a:spcAft>
                <a:spcPts val="600"/>
              </a:spcAft>
              <a:defRPr/>
            </a:lvl1pPr>
          </a:lstStyle>
          <a:p>
            <a:pPr lvl="0"/>
            <a:r>
              <a:rPr lang="fr-FR"/>
              <a:t>Cliquez pour modifier les styles du texte du masque</a:t>
            </a:r>
          </a:p>
        </p:txBody>
      </p:sp>
      <p:sp>
        <p:nvSpPr>
          <p:cNvPr id="12" name="Titre 1">
            <a:extLst>
              <a:ext uri="{FF2B5EF4-FFF2-40B4-BE49-F238E27FC236}">
                <a16:creationId xmlns:a16="http://schemas.microsoft.com/office/drawing/2014/main" id="{D6C35448-2ECD-1D40-BC4E-11E1DE50FFF2}"/>
              </a:ext>
            </a:extLst>
          </p:cNvPr>
          <p:cNvSpPr>
            <a:spLocks noGrp="1"/>
          </p:cNvSpPr>
          <p:nvPr>
            <p:ph type="title" hasCustomPrompt="1"/>
          </p:nvPr>
        </p:nvSpPr>
        <p:spPr>
          <a:xfrm>
            <a:off x="352637" y="325067"/>
            <a:ext cx="11486723" cy="477465"/>
          </a:xfrm>
        </p:spPr>
        <p:txBody>
          <a:bodyPr/>
          <a:lstStyle/>
          <a:p>
            <a:r>
              <a:rPr lang="fr-FR"/>
              <a:t>titre</a:t>
            </a:r>
          </a:p>
        </p:txBody>
      </p:sp>
      <p:sp>
        <p:nvSpPr>
          <p:cNvPr id="13" name="Espace réservé du texte 3">
            <a:extLst>
              <a:ext uri="{FF2B5EF4-FFF2-40B4-BE49-F238E27FC236}">
                <a16:creationId xmlns:a16="http://schemas.microsoft.com/office/drawing/2014/main" id="{F995CD2F-0A8F-CB4E-ACBD-DCD111F9A389}"/>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95565882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Texte_2 cols">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B2B5248-5437-FC4C-B81F-CAEB40A3CB19}"/>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9755F83A-A13E-1F47-89F6-0D1AA778119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u texte 12">
            <a:extLst>
              <a:ext uri="{FF2B5EF4-FFF2-40B4-BE49-F238E27FC236}">
                <a16:creationId xmlns:a16="http://schemas.microsoft.com/office/drawing/2014/main" id="{9DD9A324-5438-AD40-B0EE-F6926BD8BD1E}"/>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6" name="Espace réservé du texte 3">
            <a:extLst>
              <a:ext uri="{FF2B5EF4-FFF2-40B4-BE49-F238E27FC236}">
                <a16:creationId xmlns:a16="http://schemas.microsoft.com/office/drawing/2014/main" id="{0FFA3D4F-49FF-8645-8083-BE561AEB4D67}"/>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89A3E0D6-3499-8D45-A6C8-9F5CD2BE0562}"/>
              </a:ext>
            </a:extLst>
          </p:cNvPr>
          <p:cNvSpPr>
            <a:spLocks noGrp="1"/>
          </p:cNvSpPr>
          <p:nvPr>
            <p:ph type="body" sz="quarter" idx="33"/>
          </p:nvPr>
        </p:nvSpPr>
        <p:spPr>
          <a:xfrm>
            <a:off x="6450179"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0" name="Espace réservé du texte 3">
            <a:extLst>
              <a:ext uri="{FF2B5EF4-FFF2-40B4-BE49-F238E27FC236}">
                <a16:creationId xmlns:a16="http://schemas.microsoft.com/office/drawing/2014/main" id="{02727404-DBE8-AB4B-9ECE-6C1409B74F3F}"/>
              </a:ext>
            </a:extLst>
          </p:cNvPr>
          <p:cNvSpPr>
            <a:spLocks noGrp="1"/>
          </p:cNvSpPr>
          <p:nvPr>
            <p:ph type="body" sz="quarter" idx="34"/>
          </p:nvPr>
        </p:nvSpPr>
        <p:spPr>
          <a:xfrm>
            <a:off x="6450178"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Espace réservé de la date 14">
            <a:extLst>
              <a:ext uri="{FF2B5EF4-FFF2-40B4-BE49-F238E27FC236}">
                <a16:creationId xmlns:a16="http://schemas.microsoft.com/office/drawing/2014/main" id="{80085FB6-FB0C-7D4C-ACE7-F08CF9FEF44D}"/>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Titre 1">
            <a:extLst>
              <a:ext uri="{FF2B5EF4-FFF2-40B4-BE49-F238E27FC236}">
                <a16:creationId xmlns:a16="http://schemas.microsoft.com/office/drawing/2014/main" id="{0482D5CC-D017-2447-9E25-E8D35D3FCA91}"/>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BD8D468F-C599-A545-A5D1-7D31D4B3D05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94787780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Texte + image_1">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AF9D3B89-6906-044E-B42D-70D78C638E2B}"/>
              </a:ext>
            </a:extLst>
          </p:cNvPr>
          <p:cNvSpPr>
            <a:spLocks noGrp="1"/>
          </p:cNvSpPr>
          <p:nvPr>
            <p:ph type="pic" sz="quarter" idx="30"/>
          </p:nvPr>
        </p:nvSpPr>
        <p:spPr>
          <a:xfrm>
            <a:off x="7495198" y="18826"/>
            <a:ext cx="4696802"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8">
            <a:extLst>
              <a:ext uri="{FF2B5EF4-FFF2-40B4-BE49-F238E27FC236}">
                <a16:creationId xmlns:a16="http://schemas.microsoft.com/office/drawing/2014/main" id="{C2B8119A-EAB0-F74C-AA96-ABEF8D22294C}"/>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93DFF385-09AB-7346-8AE6-E21165BDEF4E}"/>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3A0E8D4-223F-1844-9C5F-C896893A45AB}"/>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0" name="Espace réservé de la date 14">
            <a:extLst>
              <a:ext uri="{FF2B5EF4-FFF2-40B4-BE49-F238E27FC236}">
                <a16:creationId xmlns:a16="http://schemas.microsoft.com/office/drawing/2014/main" id="{297DD1BB-34C8-A14B-A618-EE66AE00B38C}"/>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3">
            <a:extLst>
              <a:ext uri="{FF2B5EF4-FFF2-40B4-BE49-F238E27FC236}">
                <a16:creationId xmlns:a16="http://schemas.microsoft.com/office/drawing/2014/main" id="{9794B0D8-1533-844E-AB06-80BD4C04C538}"/>
              </a:ext>
            </a:extLst>
          </p:cNvPr>
          <p:cNvSpPr>
            <a:spLocks noGrp="1"/>
          </p:cNvSpPr>
          <p:nvPr>
            <p:ph type="body" sz="quarter" idx="31"/>
          </p:nvPr>
        </p:nvSpPr>
        <p:spPr>
          <a:xfrm>
            <a:off x="694766" y="2362380"/>
            <a:ext cx="609514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1" name="Titre 1">
            <a:extLst>
              <a:ext uri="{FF2B5EF4-FFF2-40B4-BE49-F238E27FC236}">
                <a16:creationId xmlns:a16="http://schemas.microsoft.com/office/drawing/2014/main" id="{518AB2AB-71AD-1B40-A9D0-F49FEF018952}"/>
              </a:ext>
            </a:extLst>
          </p:cNvPr>
          <p:cNvSpPr>
            <a:spLocks noGrp="1"/>
          </p:cNvSpPr>
          <p:nvPr>
            <p:ph type="title" hasCustomPrompt="1"/>
          </p:nvPr>
        </p:nvSpPr>
        <p:spPr>
          <a:xfrm>
            <a:off x="352635" y="325067"/>
            <a:ext cx="6769487" cy="477465"/>
          </a:xfrm>
        </p:spPr>
        <p:txBody>
          <a:bodyPr/>
          <a:lstStyle/>
          <a:p>
            <a:r>
              <a:rPr lang="fr-FR"/>
              <a:t>titre</a:t>
            </a:r>
          </a:p>
        </p:txBody>
      </p:sp>
      <p:sp>
        <p:nvSpPr>
          <p:cNvPr id="12" name="Espace réservé du texte 3">
            <a:extLst>
              <a:ext uri="{FF2B5EF4-FFF2-40B4-BE49-F238E27FC236}">
                <a16:creationId xmlns:a16="http://schemas.microsoft.com/office/drawing/2014/main" id="{D17AC4F8-221D-FA4B-BC8E-E09EC08C04A8}"/>
              </a:ext>
            </a:extLst>
          </p:cNvPr>
          <p:cNvSpPr>
            <a:spLocks noGrp="1"/>
          </p:cNvSpPr>
          <p:nvPr>
            <p:ph type="body" sz="quarter" idx="13" hasCustomPrompt="1"/>
          </p:nvPr>
        </p:nvSpPr>
        <p:spPr>
          <a:xfrm>
            <a:off x="352636" y="802531"/>
            <a:ext cx="6769488"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
        <p:nvSpPr>
          <p:cNvPr id="14" name="Espace réservé du texte 12">
            <a:extLst>
              <a:ext uri="{FF2B5EF4-FFF2-40B4-BE49-F238E27FC236}">
                <a16:creationId xmlns:a16="http://schemas.microsoft.com/office/drawing/2014/main" id="{C8AFA4DD-4273-BF46-AA8C-019CCB2AD27A}"/>
              </a:ext>
            </a:extLst>
          </p:cNvPr>
          <p:cNvSpPr>
            <a:spLocks noGrp="1"/>
          </p:cNvSpPr>
          <p:nvPr>
            <p:ph type="body" sz="quarter" idx="32"/>
          </p:nvPr>
        </p:nvSpPr>
        <p:spPr>
          <a:xfrm>
            <a:off x="694766" y="1822414"/>
            <a:ext cx="609514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4220207657"/>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Texte + imag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FB06B6-EE67-784B-B931-CAC5F953E4AC}"/>
              </a:ext>
            </a:extLst>
          </p:cNvPr>
          <p:cNvSpPr>
            <a:spLocks noGrp="1"/>
          </p:cNvSpPr>
          <p:nvPr>
            <p:ph type="title" hasCustomPrompt="1"/>
          </p:nvPr>
        </p:nvSpPr>
        <p:spPr>
          <a:xfrm>
            <a:off x="352638" y="325067"/>
            <a:ext cx="3340588" cy="1050389"/>
          </a:xfrm>
        </p:spPr>
        <p:txBody>
          <a:bodyPr anchor="t"/>
          <a:lstStyle/>
          <a:p>
            <a:r>
              <a:rPr lang="fr-FR"/>
              <a:t>titre</a:t>
            </a:r>
          </a:p>
        </p:txBody>
      </p:sp>
      <p:sp>
        <p:nvSpPr>
          <p:cNvPr id="3" name="Espace réservé du pied de page 2">
            <a:extLst>
              <a:ext uri="{FF2B5EF4-FFF2-40B4-BE49-F238E27FC236}">
                <a16:creationId xmlns:a16="http://schemas.microsoft.com/office/drawing/2014/main" id="{90E1AF15-8E57-8A4C-A723-3253DE30FAFB}"/>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3573DAF9-D5C3-AC44-A35B-2FF7BE1DF651}"/>
              </a:ext>
            </a:extLst>
          </p:cNvPr>
          <p:cNvSpPr>
            <a:spLocks noGrp="1"/>
          </p:cNvSpPr>
          <p:nvPr>
            <p:ph type="pic" sz="quarter" idx="30"/>
          </p:nvPr>
        </p:nvSpPr>
        <p:spPr>
          <a:xfrm>
            <a:off x="4059502" y="0"/>
            <a:ext cx="8132498"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3">
            <a:extLst>
              <a:ext uri="{FF2B5EF4-FFF2-40B4-BE49-F238E27FC236}">
                <a16:creationId xmlns:a16="http://schemas.microsoft.com/office/drawing/2014/main" id="{B0777D39-33CD-3444-B4F3-2DE092470102}"/>
              </a:ext>
            </a:extLst>
          </p:cNvPr>
          <p:cNvSpPr>
            <a:spLocks noGrp="1"/>
          </p:cNvSpPr>
          <p:nvPr>
            <p:ph type="body" sz="quarter" idx="31"/>
          </p:nvPr>
        </p:nvSpPr>
        <p:spPr>
          <a:xfrm>
            <a:off x="694765" y="1822414"/>
            <a:ext cx="2669968" cy="4233055"/>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7" name="Espace réservé de la date 14">
            <a:extLst>
              <a:ext uri="{FF2B5EF4-FFF2-40B4-BE49-F238E27FC236}">
                <a16:creationId xmlns:a16="http://schemas.microsoft.com/office/drawing/2014/main" id="{BF913CC3-BAB6-6F45-A1FB-E72FE4D9FEE4}"/>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Espace réservé du numéro de diapositive 3">
            <a:extLst>
              <a:ext uri="{FF2B5EF4-FFF2-40B4-BE49-F238E27FC236}">
                <a16:creationId xmlns:a16="http://schemas.microsoft.com/office/drawing/2014/main" id="{886BE1DD-7A55-E745-8151-123CE0E9C36F}"/>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E57BA0F1-3D27-7941-B6C2-7724F3CEB5DB}"/>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2378280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Texte + image_3">
    <p:spTree>
      <p:nvGrpSpPr>
        <p:cNvPr id="1" name=""/>
        <p:cNvGrpSpPr/>
        <p:nvPr/>
      </p:nvGrpSpPr>
      <p:grpSpPr>
        <a:xfrm>
          <a:off x="0" y="0"/>
          <a:ext cx="0" cy="0"/>
          <a:chOff x="0" y="0"/>
          <a:chExt cx="0" cy="0"/>
        </a:xfrm>
      </p:grpSpPr>
      <p:sp>
        <p:nvSpPr>
          <p:cNvPr id="5" name="Espace réservé pour une image  8">
            <a:extLst>
              <a:ext uri="{FF2B5EF4-FFF2-40B4-BE49-F238E27FC236}">
                <a16:creationId xmlns:a16="http://schemas.microsoft.com/office/drawing/2014/main" id="{9E21F9D5-9299-BA4E-B8E2-37AA607A617C}"/>
              </a:ext>
            </a:extLst>
          </p:cNvPr>
          <p:cNvSpPr>
            <a:spLocks noGrp="1"/>
          </p:cNvSpPr>
          <p:nvPr>
            <p:ph type="pic" sz="quarter" idx="30"/>
          </p:nvPr>
        </p:nvSpPr>
        <p:spPr>
          <a:xfrm>
            <a:off x="0" y="0"/>
            <a:ext cx="4053150"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8">
            <a:extLst>
              <a:ext uri="{FF2B5EF4-FFF2-40B4-BE49-F238E27FC236}">
                <a16:creationId xmlns:a16="http://schemas.microsoft.com/office/drawing/2014/main" id="{1BA1B8E3-9928-0845-9A1B-05C0914D4CF4}"/>
              </a:ext>
            </a:extLst>
          </p:cNvPr>
          <p:cNvSpPr>
            <a:spLocks noGrp="1"/>
          </p:cNvSpPr>
          <p:nvPr>
            <p:ph type="body" sz="quarter" idx="16" hasCustomPrompt="1"/>
          </p:nvPr>
        </p:nvSpPr>
        <p:spPr>
          <a:xfrm rot="16200000">
            <a:off x="-1311299"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29CE3187-B995-1F43-B0CF-4BC8E6A989F1}"/>
              </a:ext>
            </a:extLst>
          </p:cNvPr>
          <p:cNvSpPr>
            <a:spLocks noGrp="1"/>
          </p:cNvSpPr>
          <p:nvPr>
            <p:ph type="title" hasCustomPrompt="1"/>
          </p:nvPr>
        </p:nvSpPr>
        <p:spPr>
          <a:xfrm>
            <a:off x="4405783" y="325067"/>
            <a:ext cx="7433580" cy="477465"/>
          </a:xfrm>
        </p:spPr>
        <p:txBody>
          <a:bodyPr/>
          <a:lstStyle/>
          <a:p>
            <a:r>
              <a:rPr lang="fr-FR"/>
              <a:t>Titre</a:t>
            </a:r>
          </a:p>
        </p:txBody>
      </p:sp>
      <p:sp>
        <p:nvSpPr>
          <p:cNvPr id="3" name="Espace réservé du pied de page 2">
            <a:extLst>
              <a:ext uri="{FF2B5EF4-FFF2-40B4-BE49-F238E27FC236}">
                <a16:creationId xmlns:a16="http://schemas.microsoft.com/office/drawing/2014/main" id="{AE9DCE52-3531-2748-B45D-509E98519D80}"/>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DF42DF0-4E7A-0043-B5C9-22BC32081299}"/>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B193DEB5-7765-664E-8B16-D51F799F4297}"/>
              </a:ext>
            </a:extLst>
          </p:cNvPr>
          <p:cNvSpPr>
            <a:spLocks noGrp="1"/>
          </p:cNvSpPr>
          <p:nvPr>
            <p:ph type="body" sz="quarter" idx="13" hasCustomPrompt="1"/>
          </p:nvPr>
        </p:nvSpPr>
        <p:spPr>
          <a:xfrm>
            <a:off x="4405782" y="802531"/>
            <a:ext cx="743358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1" name="Espace réservé du texte 3">
            <a:extLst>
              <a:ext uri="{FF2B5EF4-FFF2-40B4-BE49-F238E27FC236}">
                <a16:creationId xmlns:a16="http://schemas.microsoft.com/office/drawing/2014/main" id="{3E05BEE4-068A-6F4B-A3E3-2C4ACB0990DC}"/>
              </a:ext>
            </a:extLst>
          </p:cNvPr>
          <p:cNvSpPr>
            <a:spLocks noGrp="1"/>
          </p:cNvSpPr>
          <p:nvPr>
            <p:ph type="body" sz="quarter" idx="34"/>
          </p:nvPr>
        </p:nvSpPr>
        <p:spPr>
          <a:xfrm>
            <a:off x="4753162" y="2362380"/>
            <a:ext cx="674407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12">
            <a:extLst>
              <a:ext uri="{FF2B5EF4-FFF2-40B4-BE49-F238E27FC236}">
                <a16:creationId xmlns:a16="http://schemas.microsoft.com/office/drawing/2014/main" id="{9CCA5C05-8CAD-3546-B8EF-73310407C30E}"/>
              </a:ext>
            </a:extLst>
          </p:cNvPr>
          <p:cNvSpPr>
            <a:spLocks noGrp="1"/>
          </p:cNvSpPr>
          <p:nvPr>
            <p:ph type="body" sz="quarter" idx="32"/>
          </p:nvPr>
        </p:nvSpPr>
        <p:spPr>
          <a:xfrm>
            <a:off x="4753162" y="1822414"/>
            <a:ext cx="6744071"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397497271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Texte + image_4">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7729714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Texte + image_5">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endParaRPr lang="fr-F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522894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Contenu texte 6">
    <p:bg>
      <p:bgPr>
        <a:solidFill>
          <a:srgbClr val="003853"/>
        </a:solidFill>
        <a:effectLst/>
      </p:bgPr>
    </p:bg>
    <p:spTree>
      <p:nvGrpSpPr>
        <p:cNvPr id="1" name=""/>
        <p:cNvGrpSpPr/>
        <p:nvPr/>
      </p:nvGrpSpPr>
      <p:grpSpPr>
        <a:xfrm>
          <a:off x="0" y="0"/>
          <a:ext cx="0" cy="0"/>
          <a:chOff x="0" y="0"/>
          <a:chExt cx="0" cy="0"/>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rot="5400000">
            <a:off x="620999" y="-620999"/>
            <a:ext cx="6858002" cy="8100000"/>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6" name="Espace réservé du texte 2">
            <a:extLst>
              <a:ext uri="{FF2B5EF4-FFF2-40B4-BE49-F238E27FC236}">
                <a16:creationId xmlns:a16="http://schemas.microsoft.com/office/drawing/2014/main" id="{C1CF4F14-FE91-2DEA-EEE9-4A32C8C49A82}"/>
              </a:ext>
            </a:extLst>
          </p:cNvPr>
          <p:cNvSpPr>
            <a:spLocks noGrp="1"/>
          </p:cNvSpPr>
          <p:nvPr>
            <p:ph type="body" sz="quarter" idx="34" hasCustomPrompt="1"/>
          </p:nvPr>
        </p:nvSpPr>
        <p:spPr>
          <a:xfrm>
            <a:off x="8635998" y="1741756"/>
            <a:ext cx="3027197" cy="1687244"/>
          </a:xfrm>
          <a:prstGeom prst="rect">
            <a:avLst/>
          </a:prstGeom>
        </p:spPr>
        <p:txBody>
          <a:bodyPr anchor="ctr">
            <a:noAutofit/>
          </a:bodyPr>
          <a:lstStyle>
            <a:lvl1pPr>
              <a:defRPr sz="11500" b="1" i="1">
                <a:solidFill>
                  <a:srgbClr val="FBA9CB"/>
                </a:solidFill>
                <a:latin typeface="Paris2024 Black" panose="02010503030201020103" pitchFamily="2" charset="0"/>
              </a:defRPr>
            </a:lvl1pPr>
          </a:lstStyle>
          <a:p>
            <a:pPr lvl="0"/>
            <a:r>
              <a:rPr lang="fr-FR"/>
              <a:t>#</a:t>
            </a:r>
          </a:p>
        </p:txBody>
      </p:sp>
      <p:sp>
        <p:nvSpPr>
          <p:cNvPr id="19" name="Espace réservé du texte 12">
            <a:extLst>
              <a:ext uri="{FF2B5EF4-FFF2-40B4-BE49-F238E27FC236}">
                <a16:creationId xmlns:a16="http://schemas.microsoft.com/office/drawing/2014/main" id="{D628017D-941B-59D7-B675-A94B61022CE1}"/>
              </a:ext>
            </a:extLst>
          </p:cNvPr>
          <p:cNvSpPr>
            <a:spLocks noGrp="1"/>
          </p:cNvSpPr>
          <p:nvPr>
            <p:ph type="body" sz="quarter" idx="36"/>
          </p:nvPr>
        </p:nvSpPr>
        <p:spPr>
          <a:xfrm>
            <a:off x="8635999" y="4197209"/>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FBA9CB"/>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5" name="Espace réservé du texte 3">
            <a:extLst>
              <a:ext uri="{FF2B5EF4-FFF2-40B4-BE49-F238E27FC236}">
                <a16:creationId xmlns:a16="http://schemas.microsoft.com/office/drawing/2014/main" id="{326BB03A-6851-599A-902C-4F56561BB4B7}"/>
              </a:ext>
            </a:extLst>
          </p:cNvPr>
          <p:cNvSpPr>
            <a:spLocks noGrp="1"/>
          </p:cNvSpPr>
          <p:nvPr>
            <p:ph type="body" sz="quarter" idx="38"/>
          </p:nvPr>
        </p:nvSpPr>
        <p:spPr>
          <a:xfrm>
            <a:off x="4254980" y="2769519"/>
            <a:ext cx="3270718" cy="3500749"/>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6" name="Espace réservé du texte 12">
            <a:extLst>
              <a:ext uri="{FF2B5EF4-FFF2-40B4-BE49-F238E27FC236}">
                <a16:creationId xmlns:a16="http://schemas.microsoft.com/office/drawing/2014/main" id="{7FEA3830-B028-6FE5-CCD5-955B857D64B8}"/>
              </a:ext>
            </a:extLst>
          </p:cNvPr>
          <p:cNvSpPr>
            <a:spLocks noGrp="1"/>
          </p:cNvSpPr>
          <p:nvPr>
            <p:ph type="body" sz="quarter" idx="39"/>
          </p:nvPr>
        </p:nvSpPr>
        <p:spPr>
          <a:xfrm>
            <a:off x="4254980" y="2012550"/>
            <a:ext cx="327071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5464A94A-2CAA-DFEE-0576-5D084FFC381C}"/>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13" name="Espace réservé du texte 3">
            <a:extLst>
              <a:ext uri="{FF2B5EF4-FFF2-40B4-BE49-F238E27FC236}">
                <a16:creationId xmlns:a16="http://schemas.microsoft.com/office/drawing/2014/main" id="{B2A37256-98DB-BB90-7625-C8080628514A}"/>
              </a:ext>
            </a:extLst>
          </p:cNvPr>
          <p:cNvSpPr>
            <a:spLocks noGrp="1"/>
          </p:cNvSpPr>
          <p:nvPr>
            <p:ph type="body" sz="quarter" idx="31"/>
          </p:nvPr>
        </p:nvSpPr>
        <p:spPr>
          <a:xfrm>
            <a:off x="629763" y="2769519"/>
            <a:ext cx="3270718"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3723E57D-AAF1-2633-34C5-CD4C6E219C0C}"/>
              </a:ext>
            </a:extLst>
          </p:cNvPr>
          <p:cNvSpPr>
            <a:spLocks noGrp="1"/>
          </p:cNvSpPr>
          <p:nvPr>
            <p:ph type="body" sz="quarter" idx="32"/>
          </p:nvPr>
        </p:nvSpPr>
        <p:spPr>
          <a:xfrm>
            <a:off x="629763" y="2012550"/>
            <a:ext cx="327071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Titre 1">
            <a:extLst>
              <a:ext uri="{FF2B5EF4-FFF2-40B4-BE49-F238E27FC236}">
                <a16:creationId xmlns:a16="http://schemas.microsoft.com/office/drawing/2014/main" id="{7C03A258-772F-C731-B7E0-9DFE257645EF}"/>
              </a:ext>
            </a:extLst>
          </p:cNvPr>
          <p:cNvSpPr>
            <a:spLocks noGrp="1"/>
          </p:cNvSpPr>
          <p:nvPr>
            <p:ph type="title" hasCustomPrompt="1"/>
          </p:nvPr>
        </p:nvSpPr>
        <p:spPr>
          <a:xfrm>
            <a:off x="629764" y="487680"/>
            <a:ext cx="6895934"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7" name="Espace réservé du texte 12">
            <a:extLst>
              <a:ext uri="{FF2B5EF4-FFF2-40B4-BE49-F238E27FC236}">
                <a16:creationId xmlns:a16="http://schemas.microsoft.com/office/drawing/2014/main" id="{4C42CD05-7019-2179-6B9C-B424F8B8B590}"/>
              </a:ext>
            </a:extLst>
          </p:cNvPr>
          <p:cNvSpPr>
            <a:spLocks noGrp="1"/>
          </p:cNvSpPr>
          <p:nvPr>
            <p:ph type="body" sz="quarter" idx="37" hasCustomPrompt="1"/>
          </p:nvPr>
        </p:nvSpPr>
        <p:spPr>
          <a:xfrm>
            <a:off x="629763" y="1006710"/>
            <a:ext cx="6895934"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3663387152"/>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Texte + image_6">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0E5269-08AF-8D40-AEF4-8E31DC08FCAB}"/>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30">
            <a:extLst>
              <a:ext uri="{FF2B5EF4-FFF2-40B4-BE49-F238E27FC236}">
                <a16:creationId xmlns:a16="http://schemas.microsoft.com/office/drawing/2014/main" id="{E9D1304F-1BF5-2340-9C9C-F42CDFA3F6AC}"/>
              </a:ext>
            </a:extLst>
          </p:cNvPr>
          <p:cNvSpPr>
            <a:spLocks noGrp="1"/>
          </p:cNvSpPr>
          <p:nvPr>
            <p:ph type="pic" sz="quarter" idx="12"/>
          </p:nvPr>
        </p:nvSpPr>
        <p:spPr>
          <a:xfrm>
            <a:off x="6096000" y="0"/>
            <a:ext cx="6096000" cy="6858000"/>
          </a:xfrm>
          <a:prstGeom prst="round2SameRect">
            <a:avLst>
              <a:gd name="adj1" fmla="val 50000"/>
              <a:gd name="adj2" fmla="val 0"/>
            </a:avLst>
          </a:prstGeom>
          <a:solidFill>
            <a:schemeClr val="bg1">
              <a:lumMod val="65000"/>
            </a:schemeClr>
          </a:solidFill>
        </p:spPr>
        <p:txBody>
          <a:bodyPr/>
          <a:lstStyle/>
          <a:p>
            <a:endParaRPr lang="fr-FR"/>
          </a:p>
        </p:txBody>
      </p:sp>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48954336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Texte + image_7">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28090CCD-B920-9048-BE7F-69EE548C9F46}"/>
              </a:ext>
            </a:extLst>
          </p:cNvPr>
          <p:cNvSpPr>
            <a:spLocks noGrp="1"/>
          </p:cNvSpPr>
          <p:nvPr>
            <p:ph type="body" sz="quarter" idx="34" hasCustomPrompt="1"/>
          </p:nvPr>
        </p:nvSpPr>
        <p:spPr>
          <a:xfrm>
            <a:off x="7442883" y="1238250"/>
            <a:ext cx="3402234" cy="4381500"/>
          </a:xfrm>
          <a:prstGeom prst="round2SameRect">
            <a:avLst>
              <a:gd name="adj1" fmla="val 50000"/>
              <a:gd name="adj2" fmla="val 0"/>
            </a:avLst>
          </a:prstGeom>
          <a:ln w="50800">
            <a:solidFill>
              <a:schemeClr val="accent3"/>
            </a:solidFill>
          </a:ln>
        </p:spPr>
        <p:txBody>
          <a:bodyPr anchor="ctr">
            <a:normAutofit/>
          </a:bodyPr>
          <a:lstStyle>
            <a:lvl1pPr algn="ctr">
              <a:lnSpc>
                <a:spcPct val="80000"/>
              </a:lnSpc>
              <a:spcAft>
                <a:spcPts val="0"/>
              </a:spcAft>
              <a:defRPr lang="fr-FR" sz="4800" b="1" i="0" kern="1200" cap="all" baseline="0" dirty="0">
                <a:solidFill>
                  <a:schemeClr val="bg1"/>
                </a:solidFill>
                <a:latin typeface="Paris2024" panose="02010503030201020103" pitchFamily="2" charset="0"/>
                <a:ea typeface="+mn-ea"/>
                <a:cs typeface="+mn-cs"/>
              </a:defRPr>
            </a:lvl1pPr>
          </a:lstStyle>
          <a:p>
            <a:pPr lvl="0"/>
            <a:r>
              <a:rPr lang="fr-FR"/>
              <a:t>mot ou chiffre clé</a:t>
            </a:r>
          </a:p>
        </p:txBody>
      </p:sp>
    </p:spTree>
    <p:extLst>
      <p:ext uri="{BB962C8B-B14F-4D97-AF65-F5344CB8AC3E}">
        <p14:creationId xmlns:p14="http://schemas.microsoft.com/office/powerpoint/2010/main" val="408447240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Titre + image_1">
    <p:bg>
      <p:bgPr>
        <a:solidFill>
          <a:schemeClr val="tx1"/>
        </a:solidFill>
        <a:effectLst/>
      </p:bgPr>
    </p:bg>
    <p:spTree>
      <p:nvGrpSpPr>
        <p:cNvPr id="1" name=""/>
        <p:cNvGrpSpPr/>
        <p:nvPr/>
      </p:nvGrpSpPr>
      <p:grpSpPr>
        <a:xfrm>
          <a:off x="0" y="0"/>
          <a:ext cx="0" cy="0"/>
          <a:chOff x="0" y="0"/>
          <a:chExt cx="0" cy="0"/>
        </a:xfrm>
      </p:grpSpPr>
      <p:sp>
        <p:nvSpPr>
          <p:cNvPr id="5" name="Espace réservé pour une image  15">
            <a:extLst>
              <a:ext uri="{FF2B5EF4-FFF2-40B4-BE49-F238E27FC236}">
                <a16:creationId xmlns:a16="http://schemas.microsoft.com/office/drawing/2014/main" id="{B615CB61-790B-1D4C-B289-ACDF764D1997}"/>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endParaRPr lang="fr-FR"/>
          </a:p>
        </p:txBody>
      </p:sp>
      <p:sp>
        <p:nvSpPr>
          <p:cNvPr id="6" name="Espace réservé du texte 8">
            <a:extLst>
              <a:ext uri="{FF2B5EF4-FFF2-40B4-BE49-F238E27FC236}">
                <a16:creationId xmlns:a16="http://schemas.microsoft.com/office/drawing/2014/main" id="{3B979151-2158-2B46-8025-7FE180A61F1B}"/>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bg1"/>
                </a:solidFill>
                <a:latin typeface="Paris2024" panose="02010503030201020103" pitchFamily="2" charset="0"/>
              </a:defRPr>
            </a:lvl1pPr>
            <a:lvl2pPr marL="0" indent="0">
              <a:lnSpc>
                <a:spcPct val="80000"/>
              </a:lnSpc>
              <a:spcBef>
                <a:spcPts val="0"/>
              </a:spcBef>
              <a:tabLst/>
              <a:defRPr sz="1400" b="1" i="0" cap="all" baseline="0">
                <a:solidFill>
                  <a:schemeClr val="bg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
        <p:nvSpPr>
          <p:cNvPr id="7" name="Espace réservé du texte 8">
            <a:extLst>
              <a:ext uri="{FF2B5EF4-FFF2-40B4-BE49-F238E27FC236}">
                <a16:creationId xmlns:a16="http://schemas.microsoft.com/office/drawing/2014/main" id="{18CF5605-E1F9-A947-A517-7E0FEF91969C}"/>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6D03B711-E6C0-194D-8255-1082C28C3282}"/>
              </a:ext>
            </a:extLst>
          </p:cNvPr>
          <p:cNvSpPr>
            <a:spLocks noGrp="1"/>
          </p:cNvSpPr>
          <p:nvPr>
            <p:ph type="ftr" sz="quarter" idx="10"/>
          </p:nvPr>
        </p:nvSpPr>
        <p:spPr>
          <a:xfrm>
            <a:off x="229517" y="6583230"/>
            <a:ext cx="2829567" cy="293596"/>
          </a:xfrm>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150E337-6246-7743-B9EF-85066F47C279}"/>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Tree>
    <p:extLst>
      <p:ext uri="{BB962C8B-B14F-4D97-AF65-F5344CB8AC3E}">
        <p14:creationId xmlns:p14="http://schemas.microsoft.com/office/powerpoint/2010/main" val="53169084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Titre + image_2">
    <p:spTree>
      <p:nvGrpSpPr>
        <p:cNvPr id="1" name=""/>
        <p:cNvGrpSpPr/>
        <p:nvPr/>
      </p:nvGrpSpPr>
      <p:grpSpPr>
        <a:xfrm>
          <a:off x="0" y="0"/>
          <a:ext cx="0" cy="0"/>
          <a:chOff x="0" y="0"/>
          <a:chExt cx="0" cy="0"/>
        </a:xfrm>
      </p:grpSpPr>
      <p:sp>
        <p:nvSpPr>
          <p:cNvPr id="5" name="Espace réservé pour une image  12">
            <a:extLst>
              <a:ext uri="{FF2B5EF4-FFF2-40B4-BE49-F238E27FC236}">
                <a16:creationId xmlns:a16="http://schemas.microsoft.com/office/drawing/2014/main" id="{45C02048-4D1E-BE48-BE75-5F20578A23EB}"/>
              </a:ext>
            </a:extLst>
          </p:cNvPr>
          <p:cNvSpPr>
            <a:spLocks noGrp="1"/>
          </p:cNvSpPr>
          <p:nvPr>
            <p:ph type="pic" sz="quarter" idx="33"/>
          </p:nvPr>
        </p:nvSpPr>
        <p:spPr>
          <a:xfrm>
            <a:off x="271203" y="274770"/>
            <a:ext cx="11649594" cy="6308460"/>
          </a:xfrm>
          <a:custGeom>
            <a:avLst/>
            <a:gdLst>
              <a:gd name="connsiteX0" fmla="*/ 5421885 w 11649594"/>
              <a:gd name="connsiteY0" fmla="*/ 0 h 6308460"/>
              <a:gd name="connsiteX1" fmla="*/ 11649594 w 11649594"/>
              <a:gd name="connsiteY1" fmla="*/ 0 h 6308460"/>
              <a:gd name="connsiteX2" fmla="*/ 11649594 w 11649594"/>
              <a:gd name="connsiteY2" fmla="*/ 6308460 h 6308460"/>
              <a:gd name="connsiteX3" fmla="*/ 0 w 11649594"/>
              <a:gd name="connsiteY3" fmla="*/ 6308460 h 6308460"/>
              <a:gd name="connsiteX4" fmla="*/ 0 w 11649594"/>
              <a:gd name="connsiteY4" fmla="*/ 957502 h 6308460"/>
              <a:gd name="connsiteX5" fmla="*/ 5123486 w 11649594"/>
              <a:gd name="connsiteY5" fmla="*/ 957502 h 6308460"/>
              <a:gd name="connsiteX6" fmla="*/ 5421885 w 11649594"/>
              <a:gd name="connsiteY6" fmla="*/ 659103 h 630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9594" h="6308460">
                <a:moveTo>
                  <a:pt x="5421885" y="0"/>
                </a:moveTo>
                <a:lnTo>
                  <a:pt x="11649594" y="0"/>
                </a:lnTo>
                <a:lnTo>
                  <a:pt x="11649594" y="6308460"/>
                </a:lnTo>
                <a:lnTo>
                  <a:pt x="0" y="6308460"/>
                </a:lnTo>
                <a:lnTo>
                  <a:pt x="0" y="957502"/>
                </a:lnTo>
                <a:lnTo>
                  <a:pt x="5123486" y="957502"/>
                </a:lnTo>
                <a:cubicBezTo>
                  <a:pt x="5288287" y="957502"/>
                  <a:pt x="5421885" y="823904"/>
                  <a:pt x="5421885" y="659103"/>
                </a:cubicBezTo>
                <a:close/>
              </a:path>
            </a:pathLst>
          </a:custGeom>
          <a:solidFill>
            <a:schemeClr val="bg1">
              <a:lumMod val="75000"/>
            </a:schemeClr>
          </a:solidFill>
        </p:spPr>
        <p:txBody>
          <a:bodyPr wrap="square">
            <a:noAutofit/>
          </a:bodyPr>
          <a:lstStyle>
            <a:lvl1pPr algn="ctr">
              <a:defRPr sz="1400"/>
            </a:lvl1pPr>
          </a:lstStyle>
          <a:p>
            <a:endParaRPr lang="fr-FR"/>
          </a:p>
        </p:txBody>
      </p:sp>
      <p:sp>
        <p:nvSpPr>
          <p:cNvPr id="6" name="Espace réservé du numéro de diapositive 2">
            <a:extLst>
              <a:ext uri="{FF2B5EF4-FFF2-40B4-BE49-F238E27FC236}">
                <a16:creationId xmlns:a16="http://schemas.microsoft.com/office/drawing/2014/main" id="{285DFDA5-6538-8748-900D-7124273E7CD4}"/>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Holder 4">
            <a:extLst>
              <a:ext uri="{FF2B5EF4-FFF2-40B4-BE49-F238E27FC236}">
                <a16:creationId xmlns:a16="http://schemas.microsoft.com/office/drawing/2014/main" id="{C6C2F4B8-365F-5549-A0F8-B31B1DB31454}"/>
              </a:ext>
            </a:extLst>
          </p:cNvPr>
          <p:cNvSpPr>
            <a:spLocks noGrp="1"/>
          </p:cNvSpPr>
          <p:nvPr>
            <p:ph type="ftr" sz="quarter" idx="5"/>
          </p:nvPr>
        </p:nvSpPr>
        <p:spPr>
          <a:xfrm>
            <a:off x="271203" y="6583231"/>
            <a:ext cx="3462443" cy="274770"/>
          </a:xfrm>
          <a:prstGeom prst="rect">
            <a:avLst/>
          </a:prstGeom>
        </p:spPr>
        <p:txBody>
          <a:bodyPr wrap="square" lIns="0" tIns="0" rIns="0" bIns="0" anchor="ctr">
            <a:noAutofit/>
          </a:bodyPr>
          <a:lstStyle>
            <a:lvl1pPr>
              <a:defRPr sz="800" b="1" i="0" spc="0">
                <a:solidFill>
                  <a:schemeClr val="tx1"/>
                </a:solidFill>
                <a:latin typeface="Source Sans Pro Semibold" panose="020B0503030403020204" pitchFamily="34" charset="77"/>
                <a:cs typeface="Arial"/>
              </a:defRPr>
            </a:lvl1pPr>
          </a:lstStyle>
          <a:p>
            <a:pPr marL="10236">
              <a:spcBef>
                <a:spcPts val="69"/>
              </a:spcBef>
            </a:pPr>
            <a:r>
              <a:rPr lang="fr-FR"/>
              <a:t>JEUX OLYMPIQUES ET PARALYMPIQUES DE PARIS 2024 | Date</a:t>
            </a:r>
          </a:p>
        </p:txBody>
      </p:sp>
      <p:sp>
        <p:nvSpPr>
          <p:cNvPr id="10" name="Espace réservé du texte 8">
            <a:extLst>
              <a:ext uri="{FF2B5EF4-FFF2-40B4-BE49-F238E27FC236}">
                <a16:creationId xmlns:a16="http://schemas.microsoft.com/office/drawing/2014/main" id="{15FD0A97-C96D-DF45-AE70-EE3100274FA4}"/>
              </a:ext>
            </a:extLst>
          </p:cNvPr>
          <p:cNvSpPr>
            <a:spLocks noGrp="1"/>
          </p:cNvSpPr>
          <p:nvPr>
            <p:ph type="body" sz="quarter" idx="16" hasCustomPrompt="1"/>
          </p:nvPr>
        </p:nvSpPr>
        <p:spPr>
          <a:xfrm>
            <a:off x="337878" y="6406758"/>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texte 8">
            <a:extLst>
              <a:ext uri="{FF2B5EF4-FFF2-40B4-BE49-F238E27FC236}">
                <a16:creationId xmlns:a16="http://schemas.microsoft.com/office/drawing/2014/main" id="{ABBE47D1-295A-0C49-85D6-FA26F990DD70}"/>
              </a:ext>
            </a:extLst>
          </p:cNvPr>
          <p:cNvSpPr>
            <a:spLocks noGrp="1"/>
          </p:cNvSpPr>
          <p:nvPr>
            <p:ph type="body" sz="quarter" idx="32" hasCustomPrompt="1"/>
          </p:nvPr>
        </p:nvSpPr>
        <p:spPr>
          <a:xfrm>
            <a:off x="271203" y="0"/>
            <a:ext cx="5427441" cy="1232272"/>
          </a:xfrm>
          <a:prstGeom prst="rect">
            <a:avLst/>
          </a:prstGeom>
          <a:noFill/>
        </p:spPr>
        <p:txBody>
          <a:bodyPr wrap="square" lIns="0" tIns="251999" rIns="180000" bIns="108000" anchor="t">
            <a:noAutofit/>
          </a:bodyPr>
          <a:lstStyle>
            <a:lvl1pPr marL="0" indent="0">
              <a:lnSpc>
                <a:spcPct val="80000"/>
              </a:lnSpc>
              <a:spcBef>
                <a:spcPts val="0"/>
              </a:spcBef>
              <a:tabLst/>
              <a:defRPr sz="2400" b="1" i="0" cap="all" baseline="0">
                <a:solidFill>
                  <a:schemeClr val="tx1"/>
                </a:solidFill>
                <a:latin typeface="Paris2024" panose="02010503030201020103" pitchFamily="2" charset="0"/>
              </a:defRPr>
            </a:lvl1pPr>
            <a:lvl2pPr marL="0" indent="0">
              <a:lnSpc>
                <a:spcPct val="80000"/>
              </a:lnSpc>
              <a:spcBef>
                <a:spcPts val="0"/>
              </a:spcBef>
              <a:tabLst/>
              <a:defRPr sz="1400" b="1" i="0" cap="all" baseline="0">
                <a:solidFill>
                  <a:schemeClr val="tx1"/>
                </a:solidFill>
                <a:latin typeface="Paris2024 Semibold" panose="02010503030201020103" pitchFamily="2" charset="0"/>
              </a:defRPr>
            </a:lvl2pPr>
            <a:lvl3pPr marL="7938" indent="0">
              <a:tabLst/>
              <a:defRPr sz="1000" b="0" i="0">
                <a:solidFill>
                  <a:schemeClr val="tx1"/>
                </a:solidFill>
                <a:latin typeface="Source Sans Pro" panose="020B0503030403020204" pitchFamily="34" charset="77"/>
              </a:defRPr>
            </a:lvl3pPr>
            <a:lvl4pPr marL="7938" indent="0">
              <a:tabLst/>
              <a:defRPr sz="900" b="1" i="0">
                <a:solidFill>
                  <a:schemeClr val="tx1"/>
                </a:solidFill>
                <a:latin typeface="Source Sans Pro" panose="020B0503030403020204" pitchFamily="34" charset="77"/>
              </a:defRPr>
            </a:lvl4pPr>
            <a:lvl5pPr marL="7938" indent="0">
              <a:tabLst/>
              <a:defRPr sz="900">
                <a:solidFill>
                  <a:schemeClr val="tx1"/>
                </a:solidFill>
              </a:defRPr>
            </a:lvl5pPr>
          </a:lstStyle>
          <a:p>
            <a:pPr lvl="0"/>
            <a:r>
              <a:rPr lang="fr-FR"/>
              <a:t>Titre</a:t>
            </a:r>
          </a:p>
          <a:p>
            <a:pPr lvl="1"/>
            <a:r>
              <a:rPr lang="fr-FR"/>
              <a:t>Sous-titre</a:t>
            </a:r>
          </a:p>
        </p:txBody>
      </p:sp>
    </p:spTree>
    <p:extLst>
      <p:ext uri="{BB962C8B-B14F-4D97-AF65-F5344CB8AC3E}">
        <p14:creationId xmlns:p14="http://schemas.microsoft.com/office/powerpoint/2010/main" val="1690057129"/>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Image full_1">
    <p:bg>
      <p:bgPr>
        <a:solidFill>
          <a:schemeClr val="tx1"/>
        </a:solidFill>
        <a:effectLst/>
      </p:bgPr>
    </p:bg>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C0181A92-AE87-A242-8709-85CD8BF5309A}"/>
              </a:ext>
            </a:extLst>
          </p:cNvPr>
          <p:cNvSpPr>
            <a:spLocks noGrp="1"/>
          </p:cNvSpPr>
          <p:nvPr>
            <p:ph type="pic" sz="quarter" idx="34"/>
          </p:nvPr>
        </p:nvSpPr>
        <p:spPr>
          <a:xfrm>
            <a:off x="0" y="-1"/>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endParaRPr lang="fr-F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2" name="ZoneTexte 1">
            <a:extLst>
              <a:ext uri="{FF2B5EF4-FFF2-40B4-BE49-F238E27FC236}">
                <a16:creationId xmlns:a16="http://schemas.microsoft.com/office/drawing/2014/main" id="{7A810EC6-041C-D340-B157-48982FF29997}"/>
              </a:ext>
            </a:extLst>
          </p:cNvPr>
          <p:cNvSpPr txBox="1"/>
          <p:nvPr userDrawn="1"/>
        </p:nvSpPr>
        <p:spPr>
          <a:xfrm>
            <a:off x="5181600" y="-1041400"/>
            <a:ext cx="65" cy="338554"/>
          </a:xfrm>
          <a:prstGeom prst="rect">
            <a:avLst/>
          </a:prstGeom>
          <a:noFill/>
        </p:spPr>
        <p:txBody>
          <a:bodyPr wrap="none" lIns="0" rIns="0" rtlCol="0">
            <a:spAutoFit/>
          </a:bodyPr>
          <a:lstStyle/>
          <a:p>
            <a:pPr algn="l"/>
            <a:endParaRPr lang="fr-FR" sz="1600" b="0" i="0" err="1">
              <a:latin typeface="Source Sans Pro Light" panose="020B0403030403020204" pitchFamily="34" charset="77"/>
            </a:endParaRPr>
          </a:p>
        </p:txBody>
      </p:sp>
    </p:spTree>
    <p:extLst>
      <p:ext uri="{BB962C8B-B14F-4D97-AF65-F5344CB8AC3E}">
        <p14:creationId xmlns:p14="http://schemas.microsoft.com/office/powerpoint/2010/main" val="173508999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Image full_2">
    <p:spTree>
      <p:nvGrpSpPr>
        <p:cNvPr id="1" name=""/>
        <p:cNvGrpSpPr/>
        <p:nvPr/>
      </p:nvGrpSpPr>
      <p:grpSpPr>
        <a:xfrm>
          <a:off x="0" y="0"/>
          <a:ext cx="0" cy="0"/>
          <a:chOff x="0" y="0"/>
          <a:chExt cx="0" cy="0"/>
        </a:xfrm>
      </p:grpSpPr>
      <p:sp>
        <p:nvSpPr>
          <p:cNvPr id="5" name="Espace réservé pour une image  21">
            <a:extLst>
              <a:ext uri="{FF2B5EF4-FFF2-40B4-BE49-F238E27FC236}">
                <a16:creationId xmlns:a16="http://schemas.microsoft.com/office/drawing/2014/main" id="{8DC667E0-F022-CB4F-9AF6-73B0D0B1530F}"/>
              </a:ext>
            </a:extLst>
          </p:cNvPr>
          <p:cNvSpPr>
            <a:spLocks noGrp="1"/>
          </p:cNvSpPr>
          <p:nvPr>
            <p:ph type="pic" sz="quarter" idx="34" hasCustomPrompt="1"/>
          </p:nvPr>
        </p:nvSpPr>
        <p:spPr>
          <a:xfrm>
            <a:off x="0" y="0"/>
            <a:ext cx="12192000" cy="6286502"/>
          </a:xfrm>
          <a:custGeom>
            <a:avLst/>
            <a:gdLst>
              <a:gd name="connsiteX0" fmla="*/ 4571208 w 24382413"/>
              <a:gd name="connsiteY0" fmla="*/ 0 h 12573003"/>
              <a:gd name="connsiteX1" fmla="*/ 24382413 w 24382413"/>
              <a:gd name="connsiteY1" fmla="*/ 0 h 12573003"/>
              <a:gd name="connsiteX2" fmla="*/ 24382413 w 24382413"/>
              <a:gd name="connsiteY2" fmla="*/ 1 h 12573003"/>
              <a:gd name="connsiteX3" fmla="*/ 24382413 w 24382413"/>
              <a:gd name="connsiteY3" fmla="*/ 685801 h 12573003"/>
              <a:gd name="connsiteX4" fmla="*/ 24382413 w 24382413"/>
              <a:gd name="connsiteY4" fmla="*/ 685802 h 12573003"/>
              <a:gd name="connsiteX5" fmla="*/ 24382413 w 24382413"/>
              <a:gd name="connsiteY5" fmla="*/ 10439401 h 12573003"/>
              <a:gd name="connsiteX6" fmla="*/ 24382413 w 24382413"/>
              <a:gd name="connsiteY6" fmla="*/ 11125202 h 12573003"/>
              <a:gd name="connsiteX7" fmla="*/ 24382413 w 24382413"/>
              <a:gd name="connsiteY7" fmla="*/ 11887201 h 12573003"/>
              <a:gd name="connsiteX8" fmla="*/ 24382413 w 24382413"/>
              <a:gd name="connsiteY8" fmla="*/ 12573002 h 12573003"/>
              <a:gd name="connsiteX9" fmla="*/ 10696294 w 24382413"/>
              <a:gd name="connsiteY9" fmla="*/ 12573002 h 12573003"/>
              <a:gd name="connsiteX10" fmla="*/ 10696294 w 24382413"/>
              <a:gd name="connsiteY10" fmla="*/ 12573003 h 12573003"/>
              <a:gd name="connsiteX11" fmla="*/ 9692976 w 24382413"/>
              <a:gd name="connsiteY11" fmla="*/ 12573003 h 12573003"/>
              <a:gd name="connsiteX12" fmla="*/ 5785351 w 24382413"/>
              <a:gd name="connsiteY12" fmla="*/ 12573003 h 12573003"/>
              <a:gd name="connsiteX13" fmla="*/ 1003321 w 24382413"/>
              <a:gd name="connsiteY13" fmla="*/ 12573003 h 12573003"/>
              <a:gd name="connsiteX14" fmla="*/ 1 w 24382413"/>
              <a:gd name="connsiteY14" fmla="*/ 11569682 h 12573003"/>
              <a:gd name="connsiteX15" fmla="*/ 1 w 24382413"/>
              <a:gd name="connsiteY15" fmla="*/ 11125202 h 12573003"/>
              <a:gd name="connsiteX16" fmla="*/ 0 w 24382413"/>
              <a:gd name="connsiteY16" fmla="*/ 11125202 h 12573003"/>
              <a:gd name="connsiteX17" fmla="*/ 0 w 24382413"/>
              <a:gd name="connsiteY17" fmla="*/ 10439401 h 12573003"/>
              <a:gd name="connsiteX18" fmla="*/ 0 w 24382413"/>
              <a:gd name="connsiteY18" fmla="*/ 685802 h 12573003"/>
              <a:gd name="connsiteX19" fmla="*/ 0 w 24382413"/>
              <a:gd name="connsiteY19" fmla="*/ 1 h 12573003"/>
              <a:gd name="connsiteX20" fmla="*/ 4571208 w 24382413"/>
              <a:gd name="connsiteY20" fmla="*/ 1 h 125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2413" h="12573003">
                <a:moveTo>
                  <a:pt x="4571208" y="0"/>
                </a:moveTo>
                <a:lnTo>
                  <a:pt x="24382413" y="0"/>
                </a:lnTo>
                <a:lnTo>
                  <a:pt x="24382413" y="1"/>
                </a:lnTo>
                <a:lnTo>
                  <a:pt x="24382413" y="685801"/>
                </a:lnTo>
                <a:lnTo>
                  <a:pt x="24382413" y="685802"/>
                </a:lnTo>
                <a:lnTo>
                  <a:pt x="24382413" y="10439401"/>
                </a:lnTo>
                <a:lnTo>
                  <a:pt x="24382413" y="11125202"/>
                </a:lnTo>
                <a:lnTo>
                  <a:pt x="24382413" y="11887201"/>
                </a:lnTo>
                <a:lnTo>
                  <a:pt x="24382413" y="12573002"/>
                </a:lnTo>
                <a:lnTo>
                  <a:pt x="10696294" y="12573002"/>
                </a:lnTo>
                <a:lnTo>
                  <a:pt x="10696294" y="12573003"/>
                </a:lnTo>
                <a:lnTo>
                  <a:pt x="9692976" y="12573003"/>
                </a:lnTo>
                <a:lnTo>
                  <a:pt x="5785351" y="12573003"/>
                </a:lnTo>
                <a:lnTo>
                  <a:pt x="1003321" y="12573003"/>
                </a:lnTo>
                <a:cubicBezTo>
                  <a:pt x="449203" y="12573003"/>
                  <a:pt x="1" y="12123801"/>
                  <a:pt x="1" y="11569682"/>
                </a:cubicBezTo>
                <a:lnTo>
                  <a:pt x="1" y="11125202"/>
                </a:lnTo>
                <a:lnTo>
                  <a:pt x="0" y="11125202"/>
                </a:lnTo>
                <a:lnTo>
                  <a:pt x="0" y="10439401"/>
                </a:lnTo>
                <a:lnTo>
                  <a:pt x="0" y="685802"/>
                </a:lnTo>
                <a:lnTo>
                  <a:pt x="0" y="1"/>
                </a:lnTo>
                <a:lnTo>
                  <a:pt x="4571208" y="1"/>
                </a:lnTo>
                <a:close/>
              </a:path>
            </a:pathLst>
          </a:custGeom>
          <a:solidFill>
            <a:schemeClr val="bg1">
              <a:lumMod val="65000"/>
            </a:schemeClr>
          </a:solidFill>
        </p:spPr>
        <p:txBody>
          <a:bodyPr wrap="square" anchor="ctr">
            <a:noAutofit/>
          </a:bodyPr>
          <a:lstStyle>
            <a:lvl1pPr algn="ctr">
              <a:defRPr sz="1200"/>
            </a:lvl1pPr>
          </a:lstStyle>
          <a:p>
            <a:r>
              <a:rPr lang="fr-FR"/>
              <a:t>v</a:t>
            </a:r>
          </a:p>
        </p:txBody>
      </p:sp>
      <p:sp>
        <p:nvSpPr>
          <p:cNvPr id="7" name="Espace réservé du numéro de diapositive 2">
            <a:extLst>
              <a:ext uri="{FF2B5EF4-FFF2-40B4-BE49-F238E27FC236}">
                <a16:creationId xmlns:a16="http://schemas.microsoft.com/office/drawing/2014/main" id="{F8BAD646-2F9A-E549-BB48-42FAB1E467A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9" name="Espace réservé du texte 8">
            <a:extLst>
              <a:ext uri="{FF2B5EF4-FFF2-40B4-BE49-F238E27FC236}">
                <a16:creationId xmlns:a16="http://schemas.microsoft.com/office/drawing/2014/main" id="{F52673CD-12E7-0748-BE26-5ED5C23015B8}"/>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8" name="Espace réservé du pied de page 2">
            <a:extLst>
              <a:ext uri="{FF2B5EF4-FFF2-40B4-BE49-F238E27FC236}">
                <a16:creationId xmlns:a16="http://schemas.microsoft.com/office/drawing/2014/main" id="{4EF5E0E1-2065-354A-8A38-CFD7C43CB439}"/>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62129162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Image full_3">
    <p:bg>
      <p:bgPr>
        <a:solidFill>
          <a:schemeClr val="accent3"/>
        </a:solidFill>
        <a:effectLst/>
      </p:bgPr>
    </p:bg>
    <p:spTree>
      <p:nvGrpSpPr>
        <p:cNvPr id="1" name=""/>
        <p:cNvGrpSpPr/>
        <p:nvPr/>
      </p:nvGrpSpPr>
      <p:grpSpPr>
        <a:xfrm>
          <a:off x="0" y="0"/>
          <a:ext cx="0" cy="0"/>
          <a:chOff x="0" y="0"/>
          <a:chExt cx="0" cy="0"/>
        </a:xfrm>
      </p:grpSpPr>
      <p:sp>
        <p:nvSpPr>
          <p:cNvPr id="5" name="Espace réservé pour une image  3">
            <a:extLst>
              <a:ext uri="{FF2B5EF4-FFF2-40B4-BE49-F238E27FC236}">
                <a16:creationId xmlns:a16="http://schemas.microsoft.com/office/drawing/2014/main" id="{B805EF58-2DA9-9140-A011-DBA29711CE7F}"/>
              </a:ext>
            </a:extLst>
          </p:cNvPr>
          <p:cNvSpPr>
            <a:spLocks noGrp="1"/>
          </p:cNvSpPr>
          <p:nvPr>
            <p:ph type="pic" sz="quarter" idx="12"/>
          </p:nvPr>
        </p:nvSpPr>
        <p:spPr>
          <a:xfrm>
            <a:off x="0" y="0"/>
            <a:ext cx="12192000" cy="6858000"/>
          </a:xfrm>
          <a:custGeom>
            <a:avLst/>
            <a:gdLst>
              <a:gd name="connsiteX0" fmla="*/ 6096000 w 12192000"/>
              <a:gd name="connsiteY0" fmla="*/ 0 h 6858000"/>
              <a:gd name="connsiteX1" fmla="*/ 0 w 12192000"/>
              <a:gd name="connsiteY1" fmla="*/ 6096000 h 6858000"/>
              <a:gd name="connsiteX2" fmla="*/ 0 w 12192000"/>
              <a:gd name="connsiteY2" fmla="*/ 6858000 h 6858000"/>
              <a:gd name="connsiteX3" fmla="*/ 12192000 w 12192000"/>
              <a:gd name="connsiteY3" fmla="*/ 6858000 h 6858000"/>
              <a:gd name="connsiteX4" fmla="*/ 12192000 w 12192000"/>
              <a:gd name="connsiteY4" fmla="*/ 6096000 h 6858000"/>
              <a:gd name="connsiteX5" fmla="*/ 609600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cubicBezTo>
                  <a:pt x="2729272" y="0"/>
                  <a:pt x="0" y="2729272"/>
                  <a:pt x="0" y="6096000"/>
                </a:cubicBezTo>
                <a:lnTo>
                  <a:pt x="0" y="6858000"/>
                </a:lnTo>
                <a:lnTo>
                  <a:pt x="12192000" y="6858000"/>
                </a:lnTo>
                <a:lnTo>
                  <a:pt x="12192000" y="6096000"/>
                </a:lnTo>
                <a:cubicBezTo>
                  <a:pt x="12192000" y="2729272"/>
                  <a:pt x="9462728" y="0"/>
                  <a:pt x="6096000" y="0"/>
                </a:cubicBezTo>
                <a:close/>
              </a:path>
            </a:pathLst>
          </a:custGeom>
          <a:solidFill>
            <a:schemeClr val="bg1">
              <a:lumMod val="65000"/>
            </a:schemeClr>
          </a:solidFill>
        </p:spPr>
        <p:txBody>
          <a:bodyPr wrap="square" anchor="ctr">
            <a:noAutofit/>
          </a:bodyPr>
          <a:lstStyle>
            <a:lvl1pPr algn="ctr">
              <a:defRPr/>
            </a:lvl1pPr>
          </a:lstStyle>
          <a:p>
            <a:endParaRPr lang="fr-FR"/>
          </a:p>
        </p:txBody>
      </p:sp>
      <p:sp>
        <p:nvSpPr>
          <p:cNvPr id="6" name="Espace réservé de la date 14">
            <a:extLst>
              <a:ext uri="{FF2B5EF4-FFF2-40B4-BE49-F238E27FC236}">
                <a16:creationId xmlns:a16="http://schemas.microsoft.com/office/drawing/2014/main" id="{E86CEB4E-7139-B743-8596-F3F0D7771A70}"/>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9CC3AF3D-E3AF-6144-8DCC-89A2C7EC5ACD}"/>
              </a:ext>
            </a:extLst>
          </p:cNvPr>
          <p:cNvSpPr>
            <a:spLocks noGrp="1"/>
          </p:cNvSpPr>
          <p:nvPr>
            <p:ph type="title" hasCustomPrompt="1"/>
          </p:nvPr>
        </p:nvSpPr>
        <p:spPr>
          <a:xfrm>
            <a:off x="352638" y="325067"/>
            <a:ext cx="7025624"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1FE0EAE6-E07D-A54B-910D-2C649DCDBE2F}"/>
              </a:ext>
            </a:extLst>
          </p:cNvPr>
          <p:cNvSpPr>
            <a:spLocks noGrp="1"/>
          </p:cNvSpPr>
          <p:nvPr>
            <p:ph type="body" sz="quarter" idx="13" hasCustomPrompt="1"/>
          </p:nvPr>
        </p:nvSpPr>
        <p:spPr>
          <a:xfrm>
            <a:off x="352638" y="802531"/>
            <a:ext cx="7025625"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8">
            <a:extLst>
              <a:ext uri="{FF2B5EF4-FFF2-40B4-BE49-F238E27FC236}">
                <a16:creationId xmlns:a16="http://schemas.microsoft.com/office/drawing/2014/main" id="{089BE297-3A5A-3644-A457-BE403021173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44641097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_Video full_">
    <p:bg>
      <p:bgPr>
        <a:solidFill>
          <a:schemeClr val="tx1"/>
        </a:solidFill>
        <a:effectLst/>
      </p:bgPr>
    </p:bg>
    <p:spTree>
      <p:nvGrpSpPr>
        <p:cNvPr id="1" name=""/>
        <p:cNvGrpSpPr/>
        <p:nvPr/>
      </p:nvGrpSpPr>
      <p:grpSpPr>
        <a:xfrm>
          <a:off x="0" y="0"/>
          <a:ext cx="0" cy="0"/>
          <a:chOff x="0" y="0"/>
          <a:chExt cx="0" cy="0"/>
        </a:xfrm>
      </p:grpSpPr>
      <p:sp>
        <p:nvSpPr>
          <p:cNvPr id="3" name="Espace réservé de l'élément multimédia 2">
            <a:extLst>
              <a:ext uri="{FF2B5EF4-FFF2-40B4-BE49-F238E27FC236}">
                <a16:creationId xmlns:a16="http://schemas.microsoft.com/office/drawing/2014/main" id="{AECB14FE-3864-EE47-B174-F566CB6277AD}"/>
              </a:ext>
            </a:extLst>
          </p:cNvPr>
          <p:cNvSpPr>
            <a:spLocks noGrp="1"/>
          </p:cNvSpPr>
          <p:nvPr>
            <p:ph type="media" sz="quarter" idx="12"/>
          </p:nvPr>
        </p:nvSpPr>
        <p:spPr>
          <a:xfrm>
            <a:off x="0" y="0"/>
            <a:ext cx="12192000" cy="6877050"/>
          </a:xfrm>
          <a:solidFill>
            <a:schemeClr val="bg1">
              <a:lumMod val="65000"/>
            </a:schemeClr>
          </a:solidFill>
        </p:spPr>
        <p:txBody>
          <a:bodyPr/>
          <a:lstStyle/>
          <a:p>
            <a:endParaRPr lang="fr-FR"/>
          </a:p>
        </p:txBody>
      </p:sp>
      <p:sp>
        <p:nvSpPr>
          <p:cNvPr id="6" name="Espace réservé de la date 14">
            <a:extLst>
              <a:ext uri="{FF2B5EF4-FFF2-40B4-BE49-F238E27FC236}">
                <a16:creationId xmlns:a16="http://schemas.microsoft.com/office/drawing/2014/main" id="{E86CEB4E-7139-B743-8596-F3F0D7771A70}"/>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83F2FCCE-158F-2C43-885B-85E47FD7032C}"/>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0" name="Espace réservé du numéro de diapositive 3">
            <a:extLst>
              <a:ext uri="{FF2B5EF4-FFF2-40B4-BE49-F238E27FC236}">
                <a16:creationId xmlns:a16="http://schemas.microsoft.com/office/drawing/2014/main" id="{4EB355C5-CD2C-FA48-8829-E1D002FBA3B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grpSp>
        <p:nvGrpSpPr>
          <p:cNvPr id="12" name="Groupe 11">
            <a:extLst>
              <a:ext uri="{FF2B5EF4-FFF2-40B4-BE49-F238E27FC236}">
                <a16:creationId xmlns:a16="http://schemas.microsoft.com/office/drawing/2014/main" id="{7CA0017F-49E4-CD49-8D64-842DF3BA6F63}"/>
              </a:ext>
            </a:extLst>
          </p:cNvPr>
          <p:cNvGrpSpPr/>
          <p:nvPr userDrawn="1"/>
        </p:nvGrpSpPr>
        <p:grpSpPr>
          <a:xfrm>
            <a:off x="0" y="0"/>
            <a:ext cx="12192000" cy="6096000"/>
            <a:chOff x="0" y="0"/>
            <a:chExt cx="12192000" cy="6096000"/>
          </a:xfrm>
          <a:solidFill>
            <a:schemeClr val="accent3"/>
          </a:solidFill>
        </p:grpSpPr>
        <p:sp>
          <p:nvSpPr>
            <p:cNvPr id="13" name="Forme libre 12">
              <a:extLst>
                <a:ext uri="{FF2B5EF4-FFF2-40B4-BE49-F238E27FC236}">
                  <a16:creationId xmlns:a16="http://schemas.microsoft.com/office/drawing/2014/main" id="{BCC29026-BF92-A546-B57B-232693B46469}"/>
                </a:ext>
              </a:extLst>
            </p:cNvPr>
            <p:cNvSpPr/>
            <p:nvPr/>
          </p:nvSpPr>
          <p:spPr>
            <a:xfrm>
              <a:off x="0" y="0"/>
              <a:ext cx="6096000" cy="6096000"/>
            </a:xfrm>
            <a:custGeom>
              <a:avLst/>
              <a:gdLst>
                <a:gd name="connsiteX0" fmla="*/ 0 w 6096000"/>
                <a:gd name="connsiteY0" fmla="*/ 0 h 6096000"/>
                <a:gd name="connsiteX1" fmla="*/ 6096000 w 6096000"/>
                <a:gd name="connsiteY1" fmla="*/ 0 h 6096000"/>
                <a:gd name="connsiteX2" fmla="*/ 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cubicBezTo>
                    <a:pt x="2729272" y="0"/>
                    <a:pt x="0" y="2729272"/>
                    <a:pt x="0" y="60960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4" name="Forme libre 13">
              <a:extLst>
                <a:ext uri="{FF2B5EF4-FFF2-40B4-BE49-F238E27FC236}">
                  <a16:creationId xmlns:a16="http://schemas.microsoft.com/office/drawing/2014/main" id="{A7F5BF6B-2197-2C4C-8326-DEF7E3886998}"/>
                </a:ext>
              </a:extLst>
            </p:cNvPr>
            <p:cNvSpPr/>
            <p:nvPr/>
          </p:nvSpPr>
          <p:spPr>
            <a:xfrm>
              <a:off x="6096000" y="0"/>
              <a:ext cx="6096000" cy="6096000"/>
            </a:xfrm>
            <a:custGeom>
              <a:avLst/>
              <a:gdLst>
                <a:gd name="connsiteX0" fmla="*/ 0 w 6096000"/>
                <a:gd name="connsiteY0" fmla="*/ 0 h 6096000"/>
                <a:gd name="connsiteX1" fmla="*/ 6096000 w 6096000"/>
                <a:gd name="connsiteY1" fmla="*/ 0 h 6096000"/>
                <a:gd name="connsiteX2" fmla="*/ 6096000 w 6096000"/>
                <a:gd name="connsiteY2" fmla="*/ 6096000 h 6096000"/>
                <a:gd name="connsiteX3" fmla="*/ 0 w 6096000"/>
                <a:gd name="connsiteY3" fmla="*/ 0 h 6096000"/>
              </a:gdLst>
              <a:ahLst/>
              <a:cxnLst>
                <a:cxn ang="0">
                  <a:pos x="connsiteX0" y="connsiteY0"/>
                </a:cxn>
                <a:cxn ang="0">
                  <a:pos x="connsiteX1" y="connsiteY1"/>
                </a:cxn>
                <a:cxn ang="0">
                  <a:pos x="connsiteX2" y="connsiteY2"/>
                </a:cxn>
                <a:cxn ang="0">
                  <a:pos x="connsiteX3" y="connsiteY3"/>
                </a:cxn>
              </a:cxnLst>
              <a:rect l="l" t="t" r="r" b="b"/>
              <a:pathLst>
                <a:path w="6096000" h="6096000">
                  <a:moveTo>
                    <a:pt x="0" y="0"/>
                  </a:moveTo>
                  <a:lnTo>
                    <a:pt x="6096000" y="0"/>
                  </a:lnTo>
                  <a:lnTo>
                    <a:pt x="6096000" y="6096000"/>
                  </a:lnTo>
                  <a:cubicBezTo>
                    <a:pt x="6096000" y="2729272"/>
                    <a:pt x="3366728" y="0"/>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sp>
        <p:nvSpPr>
          <p:cNvPr id="15" name="Espace réservé du texte 8">
            <a:extLst>
              <a:ext uri="{FF2B5EF4-FFF2-40B4-BE49-F238E27FC236}">
                <a16:creationId xmlns:a16="http://schemas.microsoft.com/office/drawing/2014/main" id="{7E496F5B-8420-A445-B91C-47AB67344B4A}"/>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632752361"/>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1_Video">
    <p:bg>
      <p:bgPr>
        <a:solidFill>
          <a:schemeClr val="accent3"/>
        </a:solidFill>
        <a:effectLst/>
      </p:bgPr>
    </p:bg>
    <p:spTree>
      <p:nvGrpSpPr>
        <p:cNvPr id="1" name=""/>
        <p:cNvGrpSpPr/>
        <p:nvPr/>
      </p:nvGrpSpPr>
      <p:grpSpPr>
        <a:xfrm>
          <a:off x="0" y="0"/>
          <a:ext cx="0" cy="0"/>
          <a:chOff x="0" y="0"/>
          <a:chExt cx="0" cy="0"/>
        </a:xfrm>
      </p:grpSpPr>
      <p:sp>
        <p:nvSpPr>
          <p:cNvPr id="13" name="Espace réservé de l'élément multimédia 7">
            <a:extLst>
              <a:ext uri="{FF2B5EF4-FFF2-40B4-BE49-F238E27FC236}">
                <a16:creationId xmlns:a16="http://schemas.microsoft.com/office/drawing/2014/main" id="{12714902-71EB-134F-AFD9-B58AC24EB35F}"/>
              </a:ext>
            </a:extLst>
          </p:cNvPr>
          <p:cNvSpPr>
            <a:spLocks noGrp="1"/>
          </p:cNvSpPr>
          <p:nvPr>
            <p:ph type="media" sz="quarter" idx="17"/>
          </p:nvPr>
        </p:nvSpPr>
        <p:spPr>
          <a:xfrm>
            <a:off x="6096000" y="0"/>
            <a:ext cx="6096000" cy="6877050"/>
          </a:xfrm>
          <a:prstGeom prst="round2SameRect">
            <a:avLst>
              <a:gd name="adj1" fmla="val 50000"/>
              <a:gd name="adj2" fmla="val 0"/>
            </a:avLst>
          </a:prstGeom>
          <a:solidFill>
            <a:schemeClr val="bg1">
              <a:lumMod val="65000"/>
            </a:schemeClr>
          </a:solidFill>
        </p:spPr>
        <p:txBody>
          <a:bodyPr/>
          <a:lstStyle/>
          <a:p>
            <a:endParaRPr lang="fr-FR"/>
          </a:p>
        </p:txBody>
      </p:sp>
      <p:sp>
        <p:nvSpPr>
          <p:cNvPr id="3" name="Espace réservé du pied de page 2">
            <a:extLst>
              <a:ext uri="{FF2B5EF4-FFF2-40B4-BE49-F238E27FC236}">
                <a16:creationId xmlns:a16="http://schemas.microsoft.com/office/drawing/2014/main" id="{AFABB502-818A-5F44-B4B8-EACA9A7C1B7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6BCFD46-9867-F645-92D7-C9314FB607DD}"/>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5C80955F-36B2-B040-ABF9-79148E6F0349}"/>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052FF156-260E-4D42-A8F0-55F16C813B1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Titre 1">
            <a:extLst>
              <a:ext uri="{FF2B5EF4-FFF2-40B4-BE49-F238E27FC236}">
                <a16:creationId xmlns:a16="http://schemas.microsoft.com/office/drawing/2014/main" id="{99F83161-3D2E-E343-96D8-5440EAFEB47C}"/>
              </a:ext>
            </a:extLst>
          </p:cNvPr>
          <p:cNvSpPr>
            <a:spLocks noGrp="1"/>
          </p:cNvSpPr>
          <p:nvPr>
            <p:ph type="title"/>
          </p:nvPr>
        </p:nvSpPr>
        <p:spPr>
          <a:xfrm>
            <a:off x="683685" y="2451562"/>
            <a:ext cx="4905104" cy="1864944"/>
          </a:xfrm>
        </p:spPr>
        <p:txBody>
          <a:bodyPr anchor="ctr">
            <a:normAutofit/>
          </a:bodyPr>
          <a:lstStyle>
            <a:lvl1pPr>
              <a:defRPr lang="fr-FR" sz="2800" b="1" i="0" kern="1200" cap="all" dirty="0">
                <a:solidFill>
                  <a:srgbClr val="000000"/>
                </a:solidFill>
                <a:latin typeface="Paris2024 Semibold" panose="02010503030201020103" pitchFamily="2" charset="0"/>
                <a:ea typeface="+mn-ea"/>
                <a:cs typeface="+mn-cs"/>
              </a:defRPr>
            </a:lvl1pPr>
          </a:lstStyle>
          <a:p>
            <a:r>
              <a:rPr lang="fr-FR"/>
              <a:t>Modifiez le style du titre</a:t>
            </a:r>
          </a:p>
        </p:txBody>
      </p:sp>
    </p:spTree>
    <p:extLst>
      <p:ext uri="{BB962C8B-B14F-4D97-AF65-F5344CB8AC3E}">
        <p14:creationId xmlns:p14="http://schemas.microsoft.com/office/powerpoint/2010/main" val="31330623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2_Video full_02">
    <p:bg>
      <p:bgPr>
        <a:solidFill>
          <a:schemeClr val="tx1"/>
        </a:solidFill>
        <a:effectLst/>
      </p:bgPr>
    </p:bg>
    <p:spTree>
      <p:nvGrpSpPr>
        <p:cNvPr id="1" name=""/>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2" name="ZoneTexte 1">
            <a:extLst>
              <a:ext uri="{FF2B5EF4-FFF2-40B4-BE49-F238E27FC236}">
                <a16:creationId xmlns:a16="http://schemas.microsoft.com/office/drawing/2014/main" id="{7A810EC6-041C-D340-B157-48982FF29997}"/>
              </a:ext>
            </a:extLst>
          </p:cNvPr>
          <p:cNvSpPr txBox="1"/>
          <p:nvPr userDrawn="1"/>
        </p:nvSpPr>
        <p:spPr>
          <a:xfrm>
            <a:off x="5181600" y="-1041400"/>
            <a:ext cx="65" cy="338554"/>
          </a:xfrm>
          <a:prstGeom prst="rect">
            <a:avLst/>
          </a:prstGeom>
          <a:noFill/>
        </p:spPr>
        <p:txBody>
          <a:bodyPr wrap="none" lIns="0" rIns="0" rtlCol="0">
            <a:spAutoFit/>
          </a:bodyPr>
          <a:lstStyle/>
          <a:p>
            <a:pPr algn="l"/>
            <a:endParaRPr lang="fr-FR" sz="1600" b="0" i="0" err="1">
              <a:latin typeface="Source Sans Pro Light" panose="020B0403030403020204" pitchFamily="34" charset="77"/>
            </a:endParaRPr>
          </a:p>
        </p:txBody>
      </p:sp>
      <p:sp>
        <p:nvSpPr>
          <p:cNvPr id="10" name="Espace réservé de l'élément multimédia 9">
            <a:extLst>
              <a:ext uri="{FF2B5EF4-FFF2-40B4-BE49-F238E27FC236}">
                <a16:creationId xmlns:a16="http://schemas.microsoft.com/office/drawing/2014/main" id="{7518C33B-2FDD-F047-8C7F-861440C2DC9E}"/>
              </a:ext>
            </a:extLst>
          </p:cNvPr>
          <p:cNvSpPr>
            <a:spLocks noGrp="1"/>
          </p:cNvSpPr>
          <p:nvPr>
            <p:ph type="media" sz="quarter" idx="37"/>
          </p:nvPr>
        </p:nvSpPr>
        <p:spPr>
          <a:xfrm>
            <a:off x="0" y="0"/>
            <a:ext cx="12192000" cy="6286500"/>
          </a:xfrm>
          <a:custGeom>
            <a:avLst/>
            <a:gdLst>
              <a:gd name="connsiteX0" fmla="*/ 0 w 12192000"/>
              <a:gd name="connsiteY0" fmla="*/ 0 h 6286500"/>
              <a:gd name="connsiteX1" fmla="*/ 476265 w 12192000"/>
              <a:gd name="connsiteY1" fmla="*/ 0 h 6286500"/>
              <a:gd name="connsiteX2" fmla="*/ 2641600 w 12192000"/>
              <a:gd name="connsiteY2" fmla="*/ 0 h 6286500"/>
              <a:gd name="connsiteX3" fmla="*/ 11023600 w 12192000"/>
              <a:gd name="connsiteY3" fmla="*/ 0 h 6286500"/>
              <a:gd name="connsiteX4" fmla="*/ 11715735 w 12192000"/>
              <a:gd name="connsiteY4" fmla="*/ 0 h 6286500"/>
              <a:gd name="connsiteX5" fmla="*/ 12192000 w 12192000"/>
              <a:gd name="connsiteY5" fmla="*/ 0 h 6286500"/>
              <a:gd name="connsiteX6" fmla="*/ 12192000 w 12192000"/>
              <a:gd name="connsiteY6" fmla="*/ 476265 h 6286500"/>
              <a:gd name="connsiteX7" fmla="*/ 12192000 w 12192000"/>
              <a:gd name="connsiteY7" fmla="*/ 5810235 h 6286500"/>
              <a:gd name="connsiteX8" fmla="*/ 12192000 w 12192000"/>
              <a:gd name="connsiteY8" fmla="*/ 6286500 h 6286500"/>
              <a:gd name="connsiteX9" fmla="*/ 11715735 w 12192000"/>
              <a:gd name="connsiteY9" fmla="*/ 6286500 h 6286500"/>
              <a:gd name="connsiteX10" fmla="*/ 11023600 w 12192000"/>
              <a:gd name="connsiteY10" fmla="*/ 6286500 h 6286500"/>
              <a:gd name="connsiteX11" fmla="*/ 476265 w 12192000"/>
              <a:gd name="connsiteY11" fmla="*/ 6286500 h 6286500"/>
              <a:gd name="connsiteX12" fmla="*/ 0 w 12192000"/>
              <a:gd name="connsiteY12" fmla="*/ 5810235 h 6286500"/>
              <a:gd name="connsiteX13" fmla="*/ 0 w 12192000"/>
              <a:gd name="connsiteY13" fmla="*/ 3225800 h 6286500"/>
              <a:gd name="connsiteX14" fmla="*/ 0 w 12192000"/>
              <a:gd name="connsiteY14" fmla="*/ 476265 h 628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286500">
                <a:moveTo>
                  <a:pt x="0" y="0"/>
                </a:moveTo>
                <a:lnTo>
                  <a:pt x="476265" y="0"/>
                </a:lnTo>
                <a:lnTo>
                  <a:pt x="2641600" y="0"/>
                </a:lnTo>
                <a:lnTo>
                  <a:pt x="11023600" y="0"/>
                </a:lnTo>
                <a:lnTo>
                  <a:pt x="11715735" y="0"/>
                </a:lnTo>
                <a:lnTo>
                  <a:pt x="12192000" y="0"/>
                </a:lnTo>
                <a:lnTo>
                  <a:pt x="12192000" y="476265"/>
                </a:lnTo>
                <a:lnTo>
                  <a:pt x="12192000" y="5810235"/>
                </a:lnTo>
                <a:lnTo>
                  <a:pt x="12192000" y="6286500"/>
                </a:lnTo>
                <a:lnTo>
                  <a:pt x="11715735" y="6286500"/>
                </a:lnTo>
                <a:lnTo>
                  <a:pt x="11023600" y="6286500"/>
                </a:lnTo>
                <a:lnTo>
                  <a:pt x="476265" y="6286500"/>
                </a:lnTo>
                <a:cubicBezTo>
                  <a:pt x="213231" y="6286500"/>
                  <a:pt x="0" y="6073269"/>
                  <a:pt x="0" y="5810235"/>
                </a:cubicBezTo>
                <a:lnTo>
                  <a:pt x="0" y="3225800"/>
                </a:lnTo>
                <a:lnTo>
                  <a:pt x="0" y="476265"/>
                </a:lnTo>
                <a:close/>
              </a:path>
            </a:pathLst>
          </a:custGeom>
          <a:solidFill>
            <a:schemeClr val="bg1">
              <a:lumMod val="65000"/>
            </a:schemeClr>
          </a:solidFill>
        </p:spPr>
        <p:txBody>
          <a:bodyPr wrap="square">
            <a:noAutofit/>
          </a:bodyPr>
          <a:lstStyle/>
          <a:p>
            <a:endParaRPr lang="fr-FR"/>
          </a:p>
        </p:txBody>
      </p:sp>
    </p:spTree>
    <p:extLst>
      <p:ext uri="{BB962C8B-B14F-4D97-AF65-F5344CB8AC3E}">
        <p14:creationId xmlns:p14="http://schemas.microsoft.com/office/powerpoint/2010/main" val="2692251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ontenu texte 7">
    <p:bg>
      <p:bgPr>
        <a:solidFill>
          <a:srgbClr val="FF5757"/>
        </a:solidFill>
        <a:effectLst/>
      </p:bgPr>
    </p:bg>
    <p:spTree>
      <p:nvGrpSpPr>
        <p:cNvPr id="1" name=""/>
        <p:cNvGrpSpPr/>
        <p:nvPr/>
      </p:nvGrpSpPr>
      <p:grpSpPr>
        <a:xfrm>
          <a:off x="0" y="0"/>
          <a:ext cx="0" cy="0"/>
          <a:chOff x="0" y="0"/>
          <a:chExt cx="0" cy="0"/>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rot="5400000">
            <a:off x="290999" y="-290999"/>
            <a:ext cx="6858002" cy="7440000"/>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3" name="Espace réservé du texte 12">
            <a:extLst>
              <a:ext uri="{FF2B5EF4-FFF2-40B4-BE49-F238E27FC236}">
                <a16:creationId xmlns:a16="http://schemas.microsoft.com/office/drawing/2014/main" id="{CAC16C3F-19E6-E797-24EA-11F8126A4F89}"/>
              </a:ext>
            </a:extLst>
          </p:cNvPr>
          <p:cNvSpPr>
            <a:spLocks noGrp="1"/>
          </p:cNvSpPr>
          <p:nvPr>
            <p:ph type="body" sz="quarter" idx="38"/>
          </p:nvPr>
        </p:nvSpPr>
        <p:spPr>
          <a:xfrm>
            <a:off x="4302802" y="2012550"/>
            <a:ext cx="2663912" cy="4257718"/>
          </a:xfrm>
          <a:prstGeom prst="rect">
            <a:avLst/>
          </a:prstGeom>
        </p:spPr>
        <p:txBody>
          <a:bodyPr anchor="t" anchorCtr="0">
            <a:noAutofit/>
          </a:bodyPr>
          <a:lstStyle>
            <a:lvl1pPr marL="7938" indent="0">
              <a:lnSpc>
                <a:spcPct val="80000"/>
              </a:lnSpc>
              <a:spcAft>
                <a:spcPts val="0"/>
              </a:spcAft>
              <a:tabLst/>
              <a:defRPr lang="fr-FR" sz="3200" b="1" i="1" kern="1200" cap="all" baseline="0" dirty="0">
                <a:solidFill>
                  <a:srgbClr val="FF5757"/>
                </a:solidFill>
                <a:latin typeface="Paris2024 Black" panose="02010503030201020103" pitchFamily="2" charset="0"/>
                <a:ea typeface="Source Sans Pro Black" panose="020B0503030403020204" pitchFamily="34" charset="0"/>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5" name="Espace réservé pour une image  4">
            <a:extLst>
              <a:ext uri="{FF2B5EF4-FFF2-40B4-BE49-F238E27FC236}">
                <a16:creationId xmlns:a16="http://schemas.microsoft.com/office/drawing/2014/main" id="{DA0337A4-843D-7786-5562-2ADAD47F8334}"/>
              </a:ext>
            </a:extLst>
          </p:cNvPr>
          <p:cNvSpPr>
            <a:spLocks noGrp="1"/>
          </p:cNvSpPr>
          <p:nvPr>
            <p:ph type="pic" sz="quarter" idx="18"/>
          </p:nvPr>
        </p:nvSpPr>
        <p:spPr>
          <a:xfrm>
            <a:off x="7439995" y="0"/>
            <a:ext cx="4752004" cy="6858002"/>
          </a:xfrm>
          <a:custGeom>
            <a:avLst/>
            <a:gdLst>
              <a:gd name="connsiteX0" fmla="*/ 0 w 4752004"/>
              <a:gd name="connsiteY0" fmla="*/ 0 h 6858002"/>
              <a:gd name="connsiteX1" fmla="*/ 4 w 4752004"/>
              <a:gd name="connsiteY1" fmla="*/ 0 h 6858002"/>
              <a:gd name="connsiteX2" fmla="*/ 4752003 w 4752004"/>
              <a:gd name="connsiteY2" fmla="*/ 0 h 6858002"/>
              <a:gd name="connsiteX3" fmla="*/ 4752004 w 4752004"/>
              <a:gd name="connsiteY3" fmla="*/ 0 h 6858002"/>
              <a:gd name="connsiteX4" fmla="*/ 4752004 w 4752004"/>
              <a:gd name="connsiteY4" fmla="*/ 4482002 h 6858002"/>
              <a:gd name="connsiteX5" fmla="*/ 2376004 w 4752004"/>
              <a:gd name="connsiteY5" fmla="*/ 6858002 h 6858002"/>
              <a:gd name="connsiteX6" fmla="*/ 4 w 4752004"/>
              <a:gd name="connsiteY6" fmla="*/ 6858002 h 6858002"/>
              <a:gd name="connsiteX7" fmla="*/ 4 w 4752004"/>
              <a:gd name="connsiteY7" fmla="*/ 4257718 h 6858002"/>
              <a:gd name="connsiteX8" fmla="*/ 0 w 4752004"/>
              <a:gd name="connsiteY8" fmla="*/ 4257718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004" h="6858002">
                <a:moveTo>
                  <a:pt x="0" y="0"/>
                </a:moveTo>
                <a:lnTo>
                  <a:pt x="4" y="0"/>
                </a:lnTo>
                <a:lnTo>
                  <a:pt x="4752003" y="0"/>
                </a:lnTo>
                <a:lnTo>
                  <a:pt x="4752004" y="0"/>
                </a:lnTo>
                <a:lnTo>
                  <a:pt x="4752004" y="4482002"/>
                </a:lnTo>
                <a:cubicBezTo>
                  <a:pt x="4752004" y="5794231"/>
                  <a:pt x="3688233" y="6858002"/>
                  <a:pt x="2376004" y="6858002"/>
                </a:cubicBezTo>
                <a:lnTo>
                  <a:pt x="4" y="6858002"/>
                </a:lnTo>
                <a:lnTo>
                  <a:pt x="4" y="4257718"/>
                </a:lnTo>
                <a:lnTo>
                  <a:pt x="0" y="4257718"/>
                </a:lnTo>
                <a:close/>
              </a:path>
            </a:pathLst>
          </a:custGeom>
          <a:solidFill>
            <a:schemeClr val="bg1">
              <a:lumMod val="85000"/>
            </a:schemeClr>
          </a:solidFill>
        </p:spPr>
        <p:txBody>
          <a:bodyPr wrap="square">
            <a:noAutofit/>
          </a:bodyPr>
          <a:lstStyle/>
          <a:p>
            <a:endParaRPr lang="fr-FR"/>
          </a:p>
        </p:txBody>
      </p:sp>
      <p:sp>
        <p:nvSpPr>
          <p:cNvPr id="15" name="Espace réservé du texte 8">
            <a:extLst>
              <a:ext uri="{FF2B5EF4-FFF2-40B4-BE49-F238E27FC236}">
                <a16:creationId xmlns:a16="http://schemas.microsoft.com/office/drawing/2014/main" id="{ACFACF5B-489E-46F1-A850-59739CE8F230}"/>
              </a:ext>
            </a:extLst>
          </p:cNvPr>
          <p:cNvSpPr>
            <a:spLocks noGrp="1"/>
          </p:cNvSpPr>
          <p:nvPr>
            <p:ph type="body" sz="quarter" idx="15" hasCustomPrompt="1"/>
          </p:nvPr>
        </p:nvSpPr>
        <p:spPr>
          <a:xfrm rot="16200000">
            <a:off x="10439650" y="285743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de la date 14">
            <a:extLst>
              <a:ext uri="{FF2B5EF4-FFF2-40B4-BE49-F238E27FC236}">
                <a16:creationId xmlns:a16="http://schemas.microsoft.com/office/drawing/2014/main" id="{EA9317A2-1944-BB44-B097-CD1000F24A88}"/>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Espace réservé du texte 3">
            <a:extLst>
              <a:ext uri="{FF2B5EF4-FFF2-40B4-BE49-F238E27FC236}">
                <a16:creationId xmlns:a16="http://schemas.microsoft.com/office/drawing/2014/main" id="{153D800B-8D9D-7747-DACC-686551633A50}"/>
              </a:ext>
            </a:extLst>
          </p:cNvPr>
          <p:cNvSpPr>
            <a:spLocks noGrp="1"/>
          </p:cNvSpPr>
          <p:nvPr>
            <p:ph type="body" sz="quarter" idx="31"/>
          </p:nvPr>
        </p:nvSpPr>
        <p:spPr>
          <a:xfrm>
            <a:off x="629763" y="2769519"/>
            <a:ext cx="3333353"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7" name="Espace réservé du texte 12">
            <a:extLst>
              <a:ext uri="{FF2B5EF4-FFF2-40B4-BE49-F238E27FC236}">
                <a16:creationId xmlns:a16="http://schemas.microsoft.com/office/drawing/2014/main" id="{3C7C2E8A-9D83-B6D8-14E3-387E341F20AA}"/>
              </a:ext>
            </a:extLst>
          </p:cNvPr>
          <p:cNvSpPr>
            <a:spLocks noGrp="1"/>
          </p:cNvSpPr>
          <p:nvPr>
            <p:ph type="body" sz="quarter" idx="32"/>
          </p:nvPr>
        </p:nvSpPr>
        <p:spPr>
          <a:xfrm>
            <a:off x="629763" y="2012550"/>
            <a:ext cx="333335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Titre 1">
            <a:extLst>
              <a:ext uri="{FF2B5EF4-FFF2-40B4-BE49-F238E27FC236}">
                <a16:creationId xmlns:a16="http://schemas.microsoft.com/office/drawing/2014/main" id="{7C3A8A49-43D6-6B8F-C32B-DF8497694C32}"/>
              </a:ext>
            </a:extLst>
          </p:cNvPr>
          <p:cNvSpPr>
            <a:spLocks noGrp="1"/>
          </p:cNvSpPr>
          <p:nvPr>
            <p:ph type="title" hasCustomPrompt="1"/>
          </p:nvPr>
        </p:nvSpPr>
        <p:spPr>
          <a:xfrm>
            <a:off x="629764" y="487680"/>
            <a:ext cx="633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4" name="Espace réservé du texte 12">
            <a:extLst>
              <a:ext uri="{FF2B5EF4-FFF2-40B4-BE49-F238E27FC236}">
                <a16:creationId xmlns:a16="http://schemas.microsoft.com/office/drawing/2014/main" id="{9B35FD32-0488-47D6-EC70-EA5A8401EA49}"/>
              </a:ext>
            </a:extLst>
          </p:cNvPr>
          <p:cNvSpPr>
            <a:spLocks noGrp="1"/>
          </p:cNvSpPr>
          <p:nvPr>
            <p:ph type="body" sz="quarter" idx="37" hasCustomPrompt="1"/>
          </p:nvPr>
        </p:nvSpPr>
        <p:spPr>
          <a:xfrm>
            <a:off x="629763" y="1006710"/>
            <a:ext cx="633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470993430"/>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2_Video full_03">
    <p:bg>
      <p:bgPr>
        <a:solidFill>
          <a:schemeClr val="tx1"/>
        </a:solidFill>
        <a:effectLst/>
      </p:bgPr>
    </p:bg>
    <p:spTree>
      <p:nvGrpSpPr>
        <p:cNvPr id="1" name=""/>
        <p:cNvGrpSpPr/>
        <p:nvPr/>
      </p:nvGrpSpPr>
      <p:grpSpPr>
        <a:xfrm>
          <a:off x="0" y="0"/>
          <a:ext cx="0" cy="0"/>
          <a:chOff x="0" y="0"/>
          <a:chExt cx="0" cy="0"/>
        </a:xfrm>
      </p:grpSpPr>
      <p:sp>
        <p:nvSpPr>
          <p:cNvPr id="11" name="Espace réservé de l'élément multimédia 4">
            <a:extLst>
              <a:ext uri="{FF2B5EF4-FFF2-40B4-BE49-F238E27FC236}">
                <a16:creationId xmlns:a16="http://schemas.microsoft.com/office/drawing/2014/main" id="{6FAB70BA-09F4-B24C-9214-730388AAE4B1}"/>
              </a:ext>
            </a:extLst>
          </p:cNvPr>
          <p:cNvSpPr>
            <a:spLocks noGrp="1"/>
          </p:cNvSpPr>
          <p:nvPr>
            <p:ph type="media" sz="quarter" idx="17"/>
          </p:nvPr>
        </p:nvSpPr>
        <p:spPr>
          <a:xfrm>
            <a:off x="0" y="0"/>
            <a:ext cx="12192000" cy="6858000"/>
          </a:xfrm>
          <a:solidFill>
            <a:schemeClr val="bg1">
              <a:lumMod val="65000"/>
            </a:schemeClr>
          </a:solidFill>
        </p:spPr>
        <p:txBody>
          <a:bodyPr/>
          <a:lstStyle/>
          <a:p>
            <a:endParaRPr lang="fr-FR"/>
          </a:p>
        </p:txBody>
      </p:sp>
      <p:sp>
        <p:nvSpPr>
          <p:cNvPr id="7" name="Espace réservé du numéro de diapositive 2">
            <a:extLst>
              <a:ext uri="{FF2B5EF4-FFF2-40B4-BE49-F238E27FC236}">
                <a16:creationId xmlns:a16="http://schemas.microsoft.com/office/drawing/2014/main" id="{61E14519-008D-C248-8874-10CBCCD8C55A}"/>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8" name="Espace réservé du texte 8">
            <a:extLst>
              <a:ext uri="{FF2B5EF4-FFF2-40B4-BE49-F238E27FC236}">
                <a16:creationId xmlns:a16="http://schemas.microsoft.com/office/drawing/2014/main" id="{F3DC4A63-CA1C-D94F-A578-762607DFCE43}"/>
              </a:ext>
            </a:extLst>
          </p:cNvPr>
          <p:cNvSpPr>
            <a:spLocks noGrp="1"/>
          </p:cNvSpPr>
          <p:nvPr>
            <p:ph type="body" sz="quarter" idx="16" hasCustomPrompt="1"/>
          </p:nvPr>
        </p:nvSpPr>
        <p:spPr>
          <a:xfrm rot="16200000">
            <a:off x="10704231" y="4740299"/>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pied de page 2">
            <a:extLst>
              <a:ext uri="{FF2B5EF4-FFF2-40B4-BE49-F238E27FC236}">
                <a16:creationId xmlns:a16="http://schemas.microsoft.com/office/drawing/2014/main" id="{8A62CE64-1E6C-E84F-99DD-7C138717E318}"/>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2" name="ZoneTexte 1">
            <a:extLst>
              <a:ext uri="{FF2B5EF4-FFF2-40B4-BE49-F238E27FC236}">
                <a16:creationId xmlns:a16="http://schemas.microsoft.com/office/drawing/2014/main" id="{7A810EC6-041C-D340-B157-48982FF29997}"/>
              </a:ext>
            </a:extLst>
          </p:cNvPr>
          <p:cNvSpPr txBox="1"/>
          <p:nvPr userDrawn="1"/>
        </p:nvSpPr>
        <p:spPr>
          <a:xfrm>
            <a:off x="5181600" y="-1041400"/>
            <a:ext cx="65" cy="338554"/>
          </a:xfrm>
          <a:prstGeom prst="rect">
            <a:avLst/>
          </a:prstGeom>
          <a:noFill/>
        </p:spPr>
        <p:txBody>
          <a:bodyPr wrap="none" lIns="0" rIns="0" rtlCol="0">
            <a:spAutoFit/>
          </a:bodyPr>
          <a:lstStyle/>
          <a:p>
            <a:pPr algn="l"/>
            <a:endParaRPr lang="fr-FR" sz="1600" b="0" i="0" err="1">
              <a:latin typeface="Source Sans Pro Light" panose="020B0403030403020204" pitchFamily="34" charset="77"/>
            </a:endParaRPr>
          </a:p>
        </p:txBody>
      </p:sp>
    </p:spTree>
    <p:extLst>
      <p:ext uri="{BB962C8B-B14F-4D97-AF65-F5344CB8AC3E}">
        <p14:creationId xmlns:p14="http://schemas.microsoft.com/office/powerpoint/2010/main" val="393048904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Mot Clé + Text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5F79D-AB60-224C-8ED5-235D64AB140D}"/>
              </a:ext>
            </a:extLst>
          </p:cNvPr>
          <p:cNvSpPr>
            <a:spLocks noGrp="1"/>
          </p:cNvSpPr>
          <p:nvPr>
            <p:ph type="title" hasCustomPrompt="1"/>
          </p:nvPr>
        </p:nvSpPr>
        <p:spPr>
          <a:xfrm>
            <a:off x="6448638" y="325067"/>
            <a:ext cx="5390724" cy="477465"/>
          </a:xfrm>
        </p:spPr>
        <p:txBody>
          <a:bodyPr/>
          <a:lstStyle/>
          <a:p>
            <a:r>
              <a:rPr lang="fr-FR"/>
              <a:t>Titre</a:t>
            </a:r>
          </a:p>
        </p:txBody>
      </p:sp>
      <p:sp>
        <p:nvSpPr>
          <p:cNvPr id="5" name="Rectangle 4">
            <a:extLst>
              <a:ext uri="{FF2B5EF4-FFF2-40B4-BE49-F238E27FC236}">
                <a16:creationId xmlns:a16="http://schemas.microsoft.com/office/drawing/2014/main" id="{ED6D9847-2727-F345-89F7-FD8A072747A3}"/>
              </a:ext>
            </a:extLst>
          </p:cNvPr>
          <p:cNvSpPr/>
          <p:nvPr userDrawn="1"/>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CCF1E02A-0BF7-824C-B1F1-FDF83576A6EE}"/>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endParaRPr lang="fr-FR"/>
          </a:p>
          <a:p>
            <a:pPr lvl="0"/>
            <a:r>
              <a:rPr lang="fr-FR"/>
              <a:t>Mot clé</a:t>
            </a:r>
          </a:p>
        </p:txBody>
      </p:sp>
      <p:sp>
        <p:nvSpPr>
          <p:cNvPr id="7" name="Espace réservé de la date 14">
            <a:extLst>
              <a:ext uri="{FF2B5EF4-FFF2-40B4-BE49-F238E27FC236}">
                <a16:creationId xmlns:a16="http://schemas.microsoft.com/office/drawing/2014/main" id="{0664FAB2-4D64-F548-A0D1-22EC2A249682}"/>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3" name="Espace réservé du pied de page 2">
            <a:extLst>
              <a:ext uri="{FF2B5EF4-FFF2-40B4-BE49-F238E27FC236}">
                <a16:creationId xmlns:a16="http://schemas.microsoft.com/office/drawing/2014/main" id="{560CC462-81D2-6F47-8111-CA70EFB3BBD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6A55280B-6E22-964C-B2F0-50B0AB4BCDAF}"/>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8" name="Espace réservé du texte 3">
            <a:extLst>
              <a:ext uri="{FF2B5EF4-FFF2-40B4-BE49-F238E27FC236}">
                <a16:creationId xmlns:a16="http://schemas.microsoft.com/office/drawing/2014/main" id="{45E5D300-9C0E-7640-855D-B27DACB79CC8}"/>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9" name="Espace réservé du texte 12">
            <a:extLst>
              <a:ext uri="{FF2B5EF4-FFF2-40B4-BE49-F238E27FC236}">
                <a16:creationId xmlns:a16="http://schemas.microsoft.com/office/drawing/2014/main" id="{874AC3E7-C5FC-BB42-9A87-9F755CF29AA9}"/>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0" name="Espace réservé du texte 3">
            <a:extLst>
              <a:ext uri="{FF2B5EF4-FFF2-40B4-BE49-F238E27FC236}">
                <a16:creationId xmlns:a16="http://schemas.microsoft.com/office/drawing/2014/main" id="{72B4286F-3F52-4640-BFD0-0448BA1B4625}"/>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lvl1pPr>
          </a:lstStyle>
          <a:p>
            <a:pPr lvl="0"/>
            <a:r>
              <a:rPr lang="fr-FR"/>
              <a:t>Cliquez pour modifier les styles du texte du masque</a:t>
            </a:r>
          </a:p>
        </p:txBody>
      </p:sp>
    </p:spTree>
    <p:extLst>
      <p:ext uri="{BB962C8B-B14F-4D97-AF65-F5344CB8AC3E}">
        <p14:creationId xmlns:p14="http://schemas.microsoft.com/office/powerpoint/2010/main" val="268096350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Mot Clé + Texte_2">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493FAF1-7F11-4E40-A91E-5C845396B763}"/>
              </a:ext>
            </a:extLst>
          </p:cNvPr>
          <p:cNvSpPr>
            <a:spLocks noGrp="1"/>
          </p:cNvSpPr>
          <p:nvPr>
            <p:ph type="ftr" sz="quarter" idx="10"/>
          </p:nvPr>
        </p:nvSpPr>
        <p:spPr/>
        <p:txBody>
          <a:bodyPr/>
          <a:lstStyle/>
          <a:p>
            <a:r>
              <a:rPr lang="fr-FR"/>
              <a:t>JEUX OLYMPIQUES ET PARALYMPIQUES DE PARIS 2024 | Date</a:t>
            </a:r>
          </a:p>
        </p:txBody>
      </p:sp>
      <p:sp>
        <p:nvSpPr>
          <p:cNvPr id="5" name="Rectangle 4">
            <a:extLst>
              <a:ext uri="{FF2B5EF4-FFF2-40B4-BE49-F238E27FC236}">
                <a16:creationId xmlns:a16="http://schemas.microsoft.com/office/drawing/2014/main" id="{436B0CF7-8301-4B4B-9D2B-589E980FA0F0}"/>
              </a:ext>
            </a:extLst>
          </p:cNvPr>
          <p:cNvSpPr/>
          <p:nvPr userDrawn="1"/>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6" name="Espace réservé du texte 21">
            <a:extLst>
              <a:ext uri="{FF2B5EF4-FFF2-40B4-BE49-F238E27FC236}">
                <a16:creationId xmlns:a16="http://schemas.microsoft.com/office/drawing/2014/main" id="{7980B982-EC20-024C-B1B5-405976A0B81A}"/>
              </a:ext>
            </a:extLst>
          </p:cNvPr>
          <p:cNvSpPr>
            <a:spLocks noGrp="1"/>
          </p:cNvSpPr>
          <p:nvPr>
            <p:ph type="body" sz="quarter" idx="32"/>
          </p:nvPr>
        </p:nvSpPr>
        <p:spPr>
          <a:xfrm>
            <a:off x="1271670"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tx1"/>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ysClr val="windowText" lastClr="000000"/>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endParaRPr lang="fr-FR"/>
          </a:p>
          <a:p>
            <a:pPr lvl="0"/>
            <a:r>
              <a:rPr lang="fr-FR"/>
              <a:t>Mot clé</a:t>
            </a:r>
          </a:p>
        </p:txBody>
      </p:sp>
      <p:sp>
        <p:nvSpPr>
          <p:cNvPr id="7" name="Espace réservé du numéro de diapositive 3">
            <a:extLst>
              <a:ext uri="{FF2B5EF4-FFF2-40B4-BE49-F238E27FC236}">
                <a16:creationId xmlns:a16="http://schemas.microsoft.com/office/drawing/2014/main" id="{8EB429C6-2BFB-4E40-B47D-0641B30C6985}"/>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e la date 14">
            <a:extLst>
              <a:ext uri="{FF2B5EF4-FFF2-40B4-BE49-F238E27FC236}">
                <a16:creationId xmlns:a16="http://schemas.microsoft.com/office/drawing/2014/main" id="{692B7460-204B-E445-BF03-5DB27EEE29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6054C6D0-C39C-8C46-8F1D-50CC5460606D}"/>
              </a:ext>
            </a:extLst>
          </p:cNvPr>
          <p:cNvSpPr>
            <a:spLocks noGrp="1"/>
          </p:cNvSpPr>
          <p:nvPr>
            <p:ph type="body" sz="quarter" idx="33"/>
          </p:nvPr>
        </p:nvSpPr>
        <p:spPr>
          <a:xfrm>
            <a:off x="6790766" y="1822414"/>
            <a:ext cx="4706468"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2" name="Espace réservé du texte 3">
            <a:extLst>
              <a:ext uri="{FF2B5EF4-FFF2-40B4-BE49-F238E27FC236}">
                <a16:creationId xmlns:a16="http://schemas.microsoft.com/office/drawing/2014/main" id="{D4B81CDB-810A-BD4D-A696-CC2110D2DA6F}"/>
              </a:ext>
            </a:extLst>
          </p:cNvPr>
          <p:cNvSpPr>
            <a:spLocks noGrp="1"/>
          </p:cNvSpPr>
          <p:nvPr>
            <p:ph type="body" sz="quarter" idx="34"/>
          </p:nvPr>
        </p:nvSpPr>
        <p:spPr>
          <a:xfrm>
            <a:off x="6790764" y="2362380"/>
            <a:ext cx="4706469"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Titre 1">
            <a:extLst>
              <a:ext uri="{FF2B5EF4-FFF2-40B4-BE49-F238E27FC236}">
                <a16:creationId xmlns:a16="http://schemas.microsoft.com/office/drawing/2014/main" id="{99AA348E-0623-0D46-9821-FED6CB013397}"/>
              </a:ext>
            </a:extLst>
          </p:cNvPr>
          <p:cNvSpPr>
            <a:spLocks noGrp="1"/>
          </p:cNvSpPr>
          <p:nvPr>
            <p:ph type="title" hasCustomPrompt="1"/>
          </p:nvPr>
        </p:nvSpPr>
        <p:spPr>
          <a:xfrm>
            <a:off x="6448638" y="325067"/>
            <a:ext cx="5390724" cy="477465"/>
          </a:xfrm>
        </p:spPr>
        <p:txBody>
          <a:bodyPr/>
          <a:lstStyle>
            <a:lvl1pPr>
              <a:defRPr>
                <a:solidFill>
                  <a:schemeClr val="bg1"/>
                </a:solidFill>
              </a:defRPr>
            </a:lvl1pPr>
          </a:lstStyle>
          <a:p>
            <a:r>
              <a:rPr lang="fr-FR"/>
              <a:t>Titre</a:t>
            </a:r>
          </a:p>
        </p:txBody>
      </p:sp>
      <p:sp>
        <p:nvSpPr>
          <p:cNvPr id="14" name="Espace réservé du texte 3">
            <a:extLst>
              <a:ext uri="{FF2B5EF4-FFF2-40B4-BE49-F238E27FC236}">
                <a16:creationId xmlns:a16="http://schemas.microsoft.com/office/drawing/2014/main" id="{5616CDA3-4BDE-2740-99F2-0C039A561690}"/>
              </a:ext>
            </a:extLst>
          </p:cNvPr>
          <p:cNvSpPr>
            <a:spLocks noGrp="1"/>
          </p:cNvSpPr>
          <p:nvPr>
            <p:ph type="body" sz="quarter" idx="13" hasCustomPrompt="1"/>
          </p:nvPr>
        </p:nvSpPr>
        <p:spPr>
          <a:xfrm>
            <a:off x="6448638" y="802531"/>
            <a:ext cx="5390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65393546"/>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Mot Clé + Text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A6765F-4718-A94D-B4DC-BF3D2C730388}"/>
              </a:ext>
            </a:extLst>
          </p:cNvPr>
          <p:cNvSpPr/>
          <p:nvPr userDrawn="1"/>
        </p:nvSpPr>
        <p:spPr>
          <a:xfrm flipH="1">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347C8F7D-B0DB-904E-9F0A-88466BA996FD}"/>
              </a:ext>
            </a:extLst>
          </p:cNvPr>
          <p:cNvSpPr>
            <a:spLocks noGrp="1"/>
          </p:cNvSpPr>
          <p:nvPr>
            <p:ph type="body" sz="quarter" idx="32"/>
          </p:nvPr>
        </p:nvSpPr>
        <p:spPr>
          <a:xfrm>
            <a:off x="7442883" y="1165225"/>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noFill/>
          <a:ln w="57150">
            <a:solidFill>
              <a:schemeClr val="accent3"/>
            </a:solidFill>
            <a:miter lim="800000"/>
          </a:ln>
        </p:spPr>
        <p:txBody>
          <a:bodyPr wrap="square" lIns="144000" tIns="180000" rIns="144000" bIns="180000" anchor="b" anchorCtr="0">
            <a:noAutofit/>
          </a:bodyPr>
          <a:lstStyle>
            <a:lvl1pPr marL="0" algn="l">
              <a:lnSpc>
                <a:spcPct val="75000"/>
              </a:lnSpc>
              <a:spcAft>
                <a:spcPts val="0"/>
              </a:spcAft>
              <a:defRPr sz="4800" b="1" i="0" cap="all" baseline="0">
                <a:solidFill>
                  <a:schemeClr val="bg1"/>
                </a:solidFill>
                <a:latin typeface="Paris2024" panose="020105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endParaRPr lang="fr-FR"/>
          </a:p>
          <a:p>
            <a:pPr lvl="0"/>
            <a:r>
              <a:rPr lang="fr-FR"/>
              <a:t>Mot clé</a:t>
            </a:r>
          </a:p>
        </p:txBody>
      </p:sp>
      <p:sp>
        <p:nvSpPr>
          <p:cNvPr id="3" name="Espace réservé du pied de page 2">
            <a:extLst>
              <a:ext uri="{FF2B5EF4-FFF2-40B4-BE49-F238E27FC236}">
                <a16:creationId xmlns:a16="http://schemas.microsoft.com/office/drawing/2014/main" id="{49EA93BE-7160-064E-B5B4-343117E58BDA}"/>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3142E13-AB3A-F045-AB79-D6C0907ACC28}"/>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12">
            <a:extLst>
              <a:ext uri="{FF2B5EF4-FFF2-40B4-BE49-F238E27FC236}">
                <a16:creationId xmlns:a16="http://schemas.microsoft.com/office/drawing/2014/main" id="{3F765B32-2BFB-A740-A5F4-9314892A696D}"/>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0" name="Espace réservé du texte 3">
            <a:extLst>
              <a:ext uri="{FF2B5EF4-FFF2-40B4-BE49-F238E27FC236}">
                <a16:creationId xmlns:a16="http://schemas.microsoft.com/office/drawing/2014/main" id="{477C3E57-F646-E74D-B366-2EC65401D396}"/>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e la date 14">
            <a:extLst>
              <a:ext uri="{FF2B5EF4-FFF2-40B4-BE49-F238E27FC236}">
                <a16:creationId xmlns:a16="http://schemas.microsoft.com/office/drawing/2014/main" id="{9E78BF3F-0900-AA44-A6F4-61FAF8A93ACB}"/>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Titre 1">
            <a:extLst>
              <a:ext uri="{FF2B5EF4-FFF2-40B4-BE49-F238E27FC236}">
                <a16:creationId xmlns:a16="http://schemas.microsoft.com/office/drawing/2014/main" id="{8E7948BD-46B5-D74D-B84C-985A73C7EF8B}"/>
              </a:ext>
            </a:extLst>
          </p:cNvPr>
          <p:cNvSpPr>
            <a:spLocks noGrp="1"/>
          </p:cNvSpPr>
          <p:nvPr>
            <p:ph type="title" hasCustomPrompt="1"/>
          </p:nvPr>
        </p:nvSpPr>
        <p:spPr>
          <a:xfrm>
            <a:off x="352638" y="325067"/>
            <a:ext cx="5425310" cy="477465"/>
          </a:xfrm>
        </p:spPr>
        <p:txBody>
          <a:bodyPr/>
          <a:lstStyle/>
          <a:p>
            <a:r>
              <a:rPr lang="fr-FR"/>
              <a:t>titre</a:t>
            </a:r>
          </a:p>
        </p:txBody>
      </p:sp>
      <p:sp>
        <p:nvSpPr>
          <p:cNvPr id="18" name="Espace réservé du texte 3">
            <a:extLst>
              <a:ext uri="{FF2B5EF4-FFF2-40B4-BE49-F238E27FC236}">
                <a16:creationId xmlns:a16="http://schemas.microsoft.com/office/drawing/2014/main" id="{E24A8D7D-F0F5-AB4A-938F-A48A7436DDB9}"/>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72491068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Texte + image arche_1">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A05EF7-11BE-414A-8E53-91D407F8D96F}"/>
              </a:ext>
            </a:extLst>
          </p:cNvPr>
          <p:cNvSpPr/>
          <p:nvPr userDrawn="1"/>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Date</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pour une image  15">
            <a:extLst>
              <a:ext uri="{FF2B5EF4-FFF2-40B4-BE49-F238E27FC236}">
                <a16:creationId xmlns:a16="http://schemas.microsoft.com/office/drawing/2014/main" id="{F191E54A-2D95-CE42-8411-FA544EAD824E}"/>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5" name="Espace réservé du texte 8">
            <a:extLst>
              <a:ext uri="{FF2B5EF4-FFF2-40B4-BE49-F238E27FC236}">
                <a16:creationId xmlns:a16="http://schemas.microsoft.com/office/drawing/2014/main" id="{307C9AE6-1826-0942-B0DE-75E607F8B434}"/>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5425310"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28660741"/>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Texte + image arche_2">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7B8F03-F269-5748-B543-6389A5D9D6A2}"/>
              </a:ext>
            </a:extLst>
          </p:cNvPr>
          <p:cNvSpPr/>
          <p:nvPr userDrawn="1"/>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u pied de page 2">
            <a:extLst>
              <a:ext uri="{FF2B5EF4-FFF2-40B4-BE49-F238E27FC236}">
                <a16:creationId xmlns:a16="http://schemas.microsoft.com/office/drawing/2014/main" id="{2B19B967-92E7-5043-B0CE-ABC3DF2A7B6B}"/>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9" name="Espace réservé du numéro de diapositive 2">
            <a:extLst>
              <a:ext uri="{FF2B5EF4-FFF2-40B4-BE49-F238E27FC236}">
                <a16:creationId xmlns:a16="http://schemas.microsoft.com/office/drawing/2014/main" id="{1E56BEB6-633B-DE4B-A1B5-189314EB448F}"/>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1" name="Espace réservé du texte 12">
            <a:extLst>
              <a:ext uri="{FF2B5EF4-FFF2-40B4-BE49-F238E27FC236}">
                <a16:creationId xmlns:a16="http://schemas.microsoft.com/office/drawing/2014/main" id="{EB5C271A-8E7C-9C4E-9FE6-6C50CD9947FC}"/>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2" name="Espace réservé du texte 3">
            <a:extLst>
              <a:ext uri="{FF2B5EF4-FFF2-40B4-BE49-F238E27FC236}">
                <a16:creationId xmlns:a16="http://schemas.microsoft.com/office/drawing/2014/main" id="{134A8E6F-6E53-4948-A84F-F12DC53B0F7E}"/>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4" name="Espace réservé de la date 14">
            <a:extLst>
              <a:ext uri="{FF2B5EF4-FFF2-40B4-BE49-F238E27FC236}">
                <a16:creationId xmlns:a16="http://schemas.microsoft.com/office/drawing/2014/main" id="{87EF8764-63FE-AF43-A15C-7E2F6FFA7DBB}"/>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15">
            <a:extLst>
              <a:ext uri="{FF2B5EF4-FFF2-40B4-BE49-F238E27FC236}">
                <a16:creationId xmlns:a16="http://schemas.microsoft.com/office/drawing/2014/main" id="{AD6E8F13-DEAB-8D49-9727-92C66AD9F05C}"/>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6" name="Espace réservé du texte 8">
            <a:extLst>
              <a:ext uri="{FF2B5EF4-FFF2-40B4-BE49-F238E27FC236}">
                <a16:creationId xmlns:a16="http://schemas.microsoft.com/office/drawing/2014/main" id="{700EB17F-0CE4-B34F-AC6E-031D6B02F66F}"/>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7" name="Titre 1">
            <a:extLst>
              <a:ext uri="{FF2B5EF4-FFF2-40B4-BE49-F238E27FC236}">
                <a16:creationId xmlns:a16="http://schemas.microsoft.com/office/drawing/2014/main" id="{0ECAFE99-1AF7-E247-AF71-DA55F096B608}"/>
              </a:ext>
            </a:extLst>
          </p:cNvPr>
          <p:cNvSpPr>
            <a:spLocks noGrp="1"/>
          </p:cNvSpPr>
          <p:nvPr>
            <p:ph type="title" hasCustomPrompt="1"/>
          </p:nvPr>
        </p:nvSpPr>
        <p:spPr>
          <a:xfrm>
            <a:off x="352638" y="325067"/>
            <a:ext cx="5425310"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59F77C95-8C1B-C744-81F6-6757C8EDB22B}"/>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243221195"/>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Texte + image arche_3">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Date</a:t>
            </a:r>
          </a:p>
        </p:txBody>
      </p:sp>
      <p:sp>
        <p:nvSpPr>
          <p:cNvPr id="8" name="Espace réservé du numéro de diapositive 2">
            <a:extLst>
              <a:ext uri="{FF2B5EF4-FFF2-40B4-BE49-F238E27FC236}">
                <a16:creationId xmlns:a16="http://schemas.microsoft.com/office/drawing/2014/main" id="{B7B72E2D-793B-7844-BAE6-CCD55C9EE803}"/>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userDrawn="1"/>
        </p:nvSpPr>
        <p:spPr>
          <a:xfrm>
            <a:off x="5334000" y="0"/>
            <a:ext cx="685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oAutofit/>
          </a:bodyPr>
          <a:lstStyle>
            <a:lvl1pPr algn="ctr">
              <a:defRPr/>
            </a:lvl1pPr>
          </a:lstStyle>
          <a:p>
            <a:endParaRPr lang="fr-FR"/>
          </a:p>
        </p:txBody>
      </p:sp>
      <p:sp>
        <p:nvSpPr>
          <p:cNvPr id="14" name="Espace réservé du texte 12">
            <a:extLst>
              <a:ext uri="{FF2B5EF4-FFF2-40B4-BE49-F238E27FC236}">
                <a16:creationId xmlns:a16="http://schemas.microsoft.com/office/drawing/2014/main" id="{FFB0D73B-9ABD-864E-B44F-0C9C5F4312FF}"/>
              </a:ext>
            </a:extLst>
          </p:cNvPr>
          <p:cNvSpPr>
            <a:spLocks noGrp="1"/>
          </p:cNvSpPr>
          <p:nvPr>
            <p:ph type="body" sz="quarter" idx="53"/>
          </p:nvPr>
        </p:nvSpPr>
        <p:spPr>
          <a:xfrm>
            <a:off x="5794076" y="461358"/>
            <a:ext cx="1746412" cy="1791512"/>
          </a:xfrm>
          <a:prstGeom prst="round2SameRect">
            <a:avLst>
              <a:gd name="adj1" fmla="val 50000"/>
              <a:gd name="adj2" fmla="val 0"/>
            </a:avLst>
          </a:prstGeom>
          <a:solidFill>
            <a:schemeClr val="accent3"/>
          </a:solidFill>
        </p:spPr>
        <p:txBody>
          <a:bodyPr lIns="0" tIns="36000" rIns="0" bIns="108000" anchor="b" anchorCtr="0">
            <a:noAutofit/>
          </a:bodyPr>
          <a:lstStyle>
            <a:lvl1pPr marL="0" indent="0">
              <a:lnSpc>
                <a:spcPct val="80000"/>
              </a:lnSpc>
              <a:spcAft>
                <a:spcPts val="0"/>
              </a:spcAft>
              <a:tabLst/>
              <a:defRPr sz="16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9" name="Espace réservé du texte 8">
            <a:extLst>
              <a:ext uri="{FF2B5EF4-FFF2-40B4-BE49-F238E27FC236}">
                <a16:creationId xmlns:a16="http://schemas.microsoft.com/office/drawing/2014/main" id="{5CF1893D-088A-C04B-AF93-CA6C46A8934D}"/>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41174673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Texte + image arche_4">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7E5BFD6-F26E-D642-8BA5-67E4AF5D82AB}"/>
              </a:ext>
            </a:extLst>
          </p:cNvPr>
          <p:cNvSpPr>
            <a:spLocks noGrp="1"/>
          </p:cNvSpPr>
          <p:nvPr>
            <p:ph type="ftr" sz="quarter" idx="10"/>
          </p:nvPr>
        </p:nvSpPr>
        <p:spPr/>
        <p:txBody>
          <a:bodyPr/>
          <a:lstStyle/>
          <a:p>
            <a:r>
              <a:rPr lang="fr-FR"/>
              <a:t>JEUX OLYMPIQUES ET PARALYMPIQUES DE PARIS 2024 | Date</a:t>
            </a:r>
          </a:p>
        </p:txBody>
      </p:sp>
      <p:sp>
        <p:nvSpPr>
          <p:cNvPr id="10" name="Espace réservé du texte 12">
            <a:extLst>
              <a:ext uri="{FF2B5EF4-FFF2-40B4-BE49-F238E27FC236}">
                <a16:creationId xmlns:a16="http://schemas.microsoft.com/office/drawing/2014/main" id="{717C5158-24D1-8D4E-9ADB-A03C8968DC8D}"/>
              </a:ext>
            </a:extLst>
          </p:cNvPr>
          <p:cNvSpPr>
            <a:spLocks noGrp="1"/>
          </p:cNvSpPr>
          <p:nvPr>
            <p:ph type="body" sz="quarter" idx="52"/>
          </p:nvPr>
        </p:nvSpPr>
        <p:spPr>
          <a:xfrm>
            <a:off x="694766" y="1822414"/>
            <a:ext cx="4023008"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FBB01B7-5215-F447-A34E-F8A0B4EA71ED}"/>
              </a:ext>
            </a:extLst>
          </p:cNvPr>
          <p:cNvSpPr>
            <a:spLocks noGrp="1"/>
          </p:cNvSpPr>
          <p:nvPr>
            <p:ph type="body" sz="quarter" idx="31"/>
          </p:nvPr>
        </p:nvSpPr>
        <p:spPr>
          <a:xfrm>
            <a:off x="694764" y="2362380"/>
            <a:ext cx="4023009"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3" name="Espace réservé de la date 14">
            <a:extLst>
              <a:ext uri="{FF2B5EF4-FFF2-40B4-BE49-F238E27FC236}">
                <a16:creationId xmlns:a16="http://schemas.microsoft.com/office/drawing/2014/main" id="{9749985C-ED09-8043-A155-D4E79281955E}"/>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7255C722-0F97-4F47-AA16-2C5B3322F999}"/>
              </a:ext>
            </a:extLst>
          </p:cNvPr>
          <p:cNvSpPr>
            <a:spLocks noGrp="1"/>
          </p:cNvSpPr>
          <p:nvPr>
            <p:ph type="title" hasCustomPrompt="1"/>
          </p:nvPr>
        </p:nvSpPr>
        <p:spPr>
          <a:xfrm>
            <a:off x="352638" y="325067"/>
            <a:ext cx="4644167" cy="477465"/>
          </a:xfrm>
        </p:spPr>
        <p:txBody>
          <a:bodyPr/>
          <a:lstStyle/>
          <a:p>
            <a:r>
              <a:rPr lang="fr-FR"/>
              <a:t>titre</a:t>
            </a:r>
          </a:p>
        </p:txBody>
      </p:sp>
      <p:sp>
        <p:nvSpPr>
          <p:cNvPr id="17" name="Espace réservé du texte 3">
            <a:extLst>
              <a:ext uri="{FF2B5EF4-FFF2-40B4-BE49-F238E27FC236}">
                <a16:creationId xmlns:a16="http://schemas.microsoft.com/office/drawing/2014/main" id="{03EF3C56-73F7-F146-8ACC-59EB3B56CE5F}"/>
              </a:ext>
            </a:extLst>
          </p:cNvPr>
          <p:cNvSpPr>
            <a:spLocks noGrp="1"/>
          </p:cNvSpPr>
          <p:nvPr>
            <p:ph type="body" sz="quarter" idx="13" hasCustomPrompt="1"/>
          </p:nvPr>
        </p:nvSpPr>
        <p:spPr>
          <a:xfrm>
            <a:off x="352639" y="802531"/>
            <a:ext cx="4644168"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2" name="Rectangle 11">
            <a:extLst>
              <a:ext uri="{FF2B5EF4-FFF2-40B4-BE49-F238E27FC236}">
                <a16:creationId xmlns:a16="http://schemas.microsoft.com/office/drawing/2014/main" id="{013388FB-7D19-9E4E-839B-510552179A02}"/>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pour une image  23">
            <a:extLst>
              <a:ext uri="{FF2B5EF4-FFF2-40B4-BE49-F238E27FC236}">
                <a16:creationId xmlns:a16="http://schemas.microsoft.com/office/drawing/2014/main" id="{28D3CAAB-E7B4-2C47-8232-9C4552DED1A9}"/>
              </a:ext>
            </a:extLst>
          </p:cNvPr>
          <p:cNvSpPr>
            <a:spLocks noGrp="1"/>
          </p:cNvSpPr>
          <p:nvPr>
            <p:ph type="pic" sz="quarter" idx="20"/>
          </p:nvPr>
        </p:nvSpPr>
        <p:spPr>
          <a:xfrm>
            <a:off x="5794075" y="480184"/>
            <a:ext cx="5937850" cy="5897632"/>
          </a:xfrm>
          <a:custGeom>
            <a:avLst/>
            <a:gdLst>
              <a:gd name="connsiteX0" fmla="*/ 914468 w 6211154"/>
              <a:gd name="connsiteY0" fmla="*/ 4317109 h 6169085"/>
              <a:gd name="connsiteX1" fmla="*/ 0 w 6211154"/>
              <a:gd name="connsiteY1" fmla="*/ 5231577 h 6169085"/>
              <a:gd name="connsiteX2" fmla="*/ 0 w 6211154"/>
              <a:gd name="connsiteY2" fmla="*/ 6169085 h 6169085"/>
              <a:gd name="connsiteX3" fmla="*/ 1828936 w 6211154"/>
              <a:gd name="connsiteY3" fmla="*/ 6169085 h 6169085"/>
              <a:gd name="connsiteX4" fmla="*/ 1828936 w 6211154"/>
              <a:gd name="connsiteY4" fmla="*/ 5231577 h 6169085"/>
              <a:gd name="connsiteX5" fmla="*/ 914468 w 6211154"/>
              <a:gd name="connsiteY5" fmla="*/ 4317109 h 6169085"/>
              <a:gd name="connsiteX6" fmla="*/ 3105577 w 6211154"/>
              <a:gd name="connsiteY6" fmla="*/ 4317109 h 6169085"/>
              <a:gd name="connsiteX7" fmla="*/ 2191109 w 6211154"/>
              <a:gd name="connsiteY7" fmla="*/ 5231577 h 6169085"/>
              <a:gd name="connsiteX8" fmla="*/ 2191109 w 6211154"/>
              <a:gd name="connsiteY8" fmla="*/ 6169085 h 6169085"/>
              <a:gd name="connsiteX9" fmla="*/ 4020045 w 6211154"/>
              <a:gd name="connsiteY9" fmla="*/ 6169085 h 6169085"/>
              <a:gd name="connsiteX10" fmla="*/ 4020045 w 6211154"/>
              <a:gd name="connsiteY10" fmla="*/ 5231577 h 6169085"/>
              <a:gd name="connsiteX11" fmla="*/ 3105577 w 6211154"/>
              <a:gd name="connsiteY11" fmla="*/ 4317109 h 6169085"/>
              <a:gd name="connsiteX12" fmla="*/ 5296686 w 6211154"/>
              <a:gd name="connsiteY12" fmla="*/ 4317109 h 6169085"/>
              <a:gd name="connsiteX13" fmla="*/ 4382218 w 6211154"/>
              <a:gd name="connsiteY13" fmla="*/ 5231577 h 6169085"/>
              <a:gd name="connsiteX14" fmla="*/ 4382218 w 6211154"/>
              <a:gd name="connsiteY14" fmla="*/ 6169085 h 6169085"/>
              <a:gd name="connsiteX15" fmla="*/ 6211154 w 6211154"/>
              <a:gd name="connsiteY15" fmla="*/ 6169085 h 6169085"/>
              <a:gd name="connsiteX16" fmla="*/ 6211154 w 6211154"/>
              <a:gd name="connsiteY16" fmla="*/ 5231577 h 6169085"/>
              <a:gd name="connsiteX17" fmla="*/ 5296686 w 6211154"/>
              <a:gd name="connsiteY17" fmla="*/ 4317109 h 6169085"/>
              <a:gd name="connsiteX18" fmla="*/ 914468 w 6211154"/>
              <a:gd name="connsiteY18" fmla="*/ 2158554 h 6169085"/>
              <a:gd name="connsiteX19" fmla="*/ 0 w 6211154"/>
              <a:gd name="connsiteY19" fmla="*/ 3073022 h 6169085"/>
              <a:gd name="connsiteX20" fmla="*/ 0 w 6211154"/>
              <a:gd name="connsiteY20" fmla="*/ 4010530 h 6169085"/>
              <a:gd name="connsiteX21" fmla="*/ 1828936 w 6211154"/>
              <a:gd name="connsiteY21" fmla="*/ 4010530 h 6169085"/>
              <a:gd name="connsiteX22" fmla="*/ 1828936 w 6211154"/>
              <a:gd name="connsiteY22" fmla="*/ 3073022 h 6169085"/>
              <a:gd name="connsiteX23" fmla="*/ 914468 w 6211154"/>
              <a:gd name="connsiteY23" fmla="*/ 2158554 h 6169085"/>
              <a:gd name="connsiteX24" fmla="*/ 3105577 w 6211154"/>
              <a:gd name="connsiteY24" fmla="*/ 2158554 h 6169085"/>
              <a:gd name="connsiteX25" fmla="*/ 2191109 w 6211154"/>
              <a:gd name="connsiteY25" fmla="*/ 3073022 h 6169085"/>
              <a:gd name="connsiteX26" fmla="*/ 2191109 w 6211154"/>
              <a:gd name="connsiteY26" fmla="*/ 4010530 h 6169085"/>
              <a:gd name="connsiteX27" fmla="*/ 4020045 w 6211154"/>
              <a:gd name="connsiteY27" fmla="*/ 4010530 h 6169085"/>
              <a:gd name="connsiteX28" fmla="*/ 4020045 w 6211154"/>
              <a:gd name="connsiteY28" fmla="*/ 3073022 h 6169085"/>
              <a:gd name="connsiteX29" fmla="*/ 3105577 w 6211154"/>
              <a:gd name="connsiteY29" fmla="*/ 2158554 h 6169085"/>
              <a:gd name="connsiteX30" fmla="*/ 5296686 w 6211154"/>
              <a:gd name="connsiteY30" fmla="*/ 2158554 h 6169085"/>
              <a:gd name="connsiteX31" fmla="*/ 4382218 w 6211154"/>
              <a:gd name="connsiteY31" fmla="*/ 3073022 h 6169085"/>
              <a:gd name="connsiteX32" fmla="*/ 4382218 w 6211154"/>
              <a:gd name="connsiteY32" fmla="*/ 4010530 h 6169085"/>
              <a:gd name="connsiteX33" fmla="*/ 6211154 w 6211154"/>
              <a:gd name="connsiteY33" fmla="*/ 4010530 h 6169085"/>
              <a:gd name="connsiteX34" fmla="*/ 6211154 w 6211154"/>
              <a:gd name="connsiteY34" fmla="*/ 3073022 h 6169085"/>
              <a:gd name="connsiteX35" fmla="*/ 5296686 w 6211154"/>
              <a:gd name="connsiteY35" fmla="*/ 2158554 h 6169085"/>
              <a:gd name="connsiteX36" fmla="*/ 5296685 w 6211154"/>
              <a:gd name="connsiteY36" fmla="*/ 0 h 6169085"/>
              <a:gd name="connsiteX37" fmla="*/ 4382218 w 6211154"/>
              <a:gd name="connsiteY37" fmla="*/ 914468 h 6169085"/>
              <a:gd name="connsiteX38" fmla="*/ 4382218 w 6211154"/>
              <a:gd name="connsiteY38" fmla="*/ 1851975 h 6169085"/>
              <a:gd name="connsiteX39" fmla="*/ 6211153 w 6211154"/>
              <a:gd name="connsiteY39" fmla="*/ 1851975 h 6169085"/>
              <a:gd name="connsiteX40" fmla="*/ 6211153 w 6211154"/>
              <a:gd name="connsiteY40" fmla="*/ 914468 h 6169085"/>
              <a:gd name="connsiteX41" fmla="*/ 5296685 w 6211154"/>
              <a:gd name="connsiteY41" fmla="*/ 0 h 6169085"/>
              <a:gd name="connsiteX42" fmla="*/ 3105577 w 6211154"/>
              <a:gd name="connsiteY42" fmla="*/ 0 h 6169085"/>
              <a:gd name="connsiteX43" fmla="*/ 2191109 w 6211154"/>
              <a:gd name="connsiteY43" fmla="*/ 914468 h 6169085"/>
              <a:gd name="connsiteX44" fmla="*/ 2191109 w 6211154"/>
              <a:gd name="connsiteY44" fmla="*/ 1851975 h 6169085"/>
              <a:gd name="connsiteX45" fmla="*/ 4020044 w 6211154"/>
              <a:gd name="connsiteY45" fmla="*/ 1851975 h 6169085"/>
              <a:gd name="connsiteX46" fmla="*/ 4020044 w 6211154"/>
              <a:gd name="connsiteY46" fmla="*/ 914468 h 6169085"/>
              <a:gd name="connsiteX47" fmla="*/ 3105577 w 6211154"/>
              <a:gd name="connsiteY47" fmla="*/ 0 h 6169085"/>
              <a:gd name="connsiteX48" fmla="*/ 914468 w 6211154"/>
              <a:gd name="connsiteY48" fmla="*/ 0 h 6169085"/>
              <a:gd name="connsiteX49" fmla="*/ 0 w 6211154"/>
              <a:gd name="connsiteY49" fmla="*/ 914468 h 6169085"/>
              <a:gd name="connsiteX50" fmla="*/ 0 w 6211154"/>
              <a:gd name="connsiteY50" fmla="*/ 1851975 h 6169085"/>
              <a:gd name="connsiteX51" fmla="*/ 1828936 w 6211154"/>
              <a:gd name="connsiteY51" fmla="*/ 1851975 h 6169085"/>
              <a:gd name="connsiteX52" fmla="*/ 1828936 w 6211154"/>
              <a:gd name="connsiteY52" fmla="*/ 914468 h 6169085"/>
              <a:gd name="connsiteX53" fmla="*/ 914468 w 6211154"/>
              <a:gd name="connsiteY53" fmla="*/ 0 h 61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211154" h="6169085">
                <a:moveTo>
                  <a:pt x="914468" y="4317109"/>
                </a:moveTo>
                <a:cubicBezTo>
                  <a:pt x="409421" y="4317109"/>
                  <a:pt x="0" y="4726530"/>
                  <a:pt x="0" y="5231577"/>
                </a:cubicBezTo>
                <a:lnTo>
                  <a:pt x="0" y="6169085"/>
                </a:lnTo>
                <a:lnTo>
                  <a:pt x="1828936" y="6169085"/>
                </a:lnTo>
                <a:lnTo>
                  <a:pt x="1828936" y="5231577"/>
                </a:lnTo>
                <a:cubicBezTo>
                  <a:pt x="1828936" y="4726530"/>
                  <a:pt x="1419515" y="4317109"/>
                  <a:pt x="914468" y="4317109"/>
                </a:cubicBezTo>
                <a:close/>
                <a:moveTo>
                  <a:pt x="3105577" y="4317109"/>
                </a:moveTo>
                <a:cubicBezTo>
                  <a:pt x="2600530" y="4317109"/>
                  <a:pt x="2191109" y="4726530"/>
                  <a:pt x="2191109" y="5231577"/>
                </a:cubicBezTo>
                <a:lnTo>
                  <a:pt x="2191109" y="6169085"/>
                </a:lnTo>
                <a:lnTo>
                  <a:pt x="4020045" y="6169085"/>
                </a:lnTo>
                <a:lnTo>
                  <a:pt x="4020045" y="5231577"/>
                </a:lnTo>
                <a:cubicBezTo>
                  <a:pt x="4020045" y="4726530"/>
                  <a:pt x="3610624" y="4317109"/>
                  <a:pt x="3105577" y="4317109"/>
                </a:cubicBezTo>
                <a:close/>
                <a:moveTo>
                  <a:pt x="5296686" y="4317109"/>
                </a:moveTo>
                <a:cubicBezTo>
                  <a:pt x="4791639" y="4317109"/>
                  <a:pt x="4382218" y="4726530"/>
                  <a:pt x="4382218" y="5231577"/>
                </a:cubicBezTo>
                <a:lnTo>
                  <a:pt x="4382218" y="6169085"/>
                </a:lnTo>
                <a:lnTo>
                  <a:pt x="6211154" y="6169085"/>
                </a:lnTo>
                <a:lnTo>
                  <a:pt x="6211154" y="5231577"/>
                </a:lnTo>
                <a:cubicBezTo>
                  <a:pt x="6211154" y="4726530"/>
                  <a:pt x="5801733" y="4317109"/>
                  <a:pt x="5296686" y="4317109"/>
                </a:cubicBezTo>
                <a:close/>
                <a:moveTo>
                  <a:pt x="914468" y="2158554"/>
                </a:moveTo>
                <a:cubicBezTo>
                  <a:pt x="409421" y="2158554"/>
                  <a:pt x="0" y="2567975"/>
                  <a:pt x="0" y="3073022"/>
                </a:cubicBezTo>
                <a:lnTo>
                  <a:pt x="0" y="4010530"/>
                </a:lnTo>
                <a:lnTo>
                  <a:pt x="1828936" y="4010530"/>
                </a:lnTo>
                <a:lnTo>
                  <a:pt x="1828936" y="3073022"/>
                </a:lnTo>
                <a:cubicBezTo>
                  <a:pt x="1828936" y="2567975"/>
                  <a:pt x="1419515" y="2158554"/>
                  <a:pt x="914468" y="2158554"/>
                </a:cubicBezTo>
                <a:close/>
                <a:moveTo>
                  <a:pt x="3105577" y="2158554"/>
                </a:moveTo>
                <a:cubicBezTo>
                  <a:pt x="2600530" y="2158554"/>
                  <a:pt x="2191109" y="2567975"/>
                  <a:pt x="2191109" y="3073022"/>
                </a:cubicBezTo>
                <a:lnTo>
                  <a:pt x="2191109" y="4010530"/>
                </a:lnTo>
                <a:lnTo>
                  <a:pt x="4020045" y="4010530"/>
                </a:lnTo>
                <a:lnTo>
                  <a:pt x="4020045" y="3073022"/>
                </a:lnTo>
                <a:cubicBezTo>
                  <a:pt x="4020045" y="2567975"/>
                  <a:pt x="3610624" y="2158554"/>
                  <a:pt x="3105577" y="2158554"/>
                </a:cubicBezTo>
                <a:close/>
                <a:moveTo>
                  <a:pt x="5296686" y="2158554"/>
                </a:moveTo>
                <a:cubicBezTo>
                  <a:pt x="4791639" y="2158554"/>
                  <a:pt x="4382218" y="2567975"/>
                  <a:pt x="4382218" y="3073022"/>
                </a:cubicBezTo>
                <a:lnTo>
                  <a:pt x="4382218" y="4010530"/>
                </a:lnTo>
                <a:lnTo>
                  <a:pt x="6211154" y="4010530"/>
                </a:lnTo>
                <a:lnTo>
                  <a:pt x="6211154" y="3073022"/>
                </a:lnTo>
                <a:cubicBezTo>
                  <a:pt x="6211154" y="2567975"/>
                  <a:pt x="5801733" y="2158554"/>
                  <a:pt x="5296686" y="2158554"/>
                </a:cubicBezTo>
                <a:close/>
                <a:moveTo>
                  <a:pt x="5296685" y="0"/>
                </a:moveTo>
                <a:cubicBezTo>
                  <a:pt x="4791638" y="0"/>
                  <a:pt x="4382218" y="409421"/>
                  <a:pt x="4382218" y="914468"/>
                </a:cubicBezTo>
                <a:lnTo>
                  <a:pt x="4382218" y="1851975"/>
                </a:lnTo>
                <a:lnTo>
                  <a:pt x="6211153" y="1851975"/>
                </a:lnTo>
                <a:lnTo>
                  <a:pt x="6211153" y="914468"/>
                </a:lnTo>
                <a:cubicBezTo>
                  <a:pt x="6211153" y="409421"/>
                  <a:pt x="5801732" y="0"/>
                  <a:pt x="5296685" y="0"/>
                </a:cubicBezTo>
                <a:close/>
                <a:moveTo>
                  <a:pt x="3105577" y="0"/>
                </a:moveTo>
                <a:cubicBezTo>
                  <a:pt x="2600530" y="0"/>
                  <a:pt x="2191109" y="409421"/>
                  <a:pt x="2191109" y="914468"/>
                </a:cubicBezTo>
                <a:lnTo>
                  <a:pt x="2191109" y="1851975"/>
                </a:lnTo>
                <a:lnTo>
                  <a:pt x="4020044" y="1851975"/>
                </a:lnTo>
                <a:lnTo>
                  <a:pt x="4020044" y="914468"/>
                </a:lnTo>
                <a:cubicBezTo>
                  <a:pt x="4020044" y="409421"/>
                  <a:pt x="3610623" y="0"/>
                  <a:pt x="3105577" y="0"/>
                </a:cubicBezTo>
                <a:close/>
                <a:moveTo>
                  <a:pt x="914468" y="0"/>
                </a:moveTo>
                <a:cubicBezTo>
                  <a:pt x="409421" y="0"/>
                  <a:pt x="0" y="409420"/>
                  <a:pt x="0" y="914468"/>
                </a:cubicBezTo>
                <a:lnTo>
                  <a:pt x="0" y="1851975"/>
                </a:lnTo>
                <a:lnTo>
                  <a:pt x="1828936" y="1851975"/>
                </a:lnTo>
                <a:lnTo>
                  <a:pt x="1828936" y="914468"/>
                </a:lnTo>
                <a:cubicBezTo>
                  <a:pt x="1828936" y="409420"/>
                  <a:pt x="1419515" y="0"/>
                  <a:pt x="914468" y="0"/>
                </a:cubicBezTo>
                <a:close/>
              </a:path>
            </a:pathLst>
          </a:custGeom>
          <a:solidFill>
            <a:schemeClr val="bg1">
              <a:lumMod val="85000"/>
            </a:schemeClr>
          </a:solidFill>
        </p:spPr>
        <p:txBody>
          <a:bodyPr wrap="square" anchor="t">
            <a:noAutofit/>
          </a:bodyPr>
          <a:lstStyle>
            <a:lvl1pPr algn="ctr">
              <a:defRPr/>
            </a:lvl1pPr>
          </a:lstStyle>
          <a:p>
            <a:endParaRPr lang="fr-FR"/>
          </a:p>
        </p:txBody>
      </p:sp>
      <p:sp>
        <p:nvSpPr>
          <p:cNvPr id="19" name="Espace réservé du texte 12">
            <a:extLst>
              <a:ext uri="{FF2B5EF4-FFF2-40B4-BE49-F238E27FC236}">
                <a16:creationId xmlns:a16="http://schemas.microsoft.com/office/drawing/2014/main" id="{6AAAFAF2-0642-5040-B7A9-8B62A1D3E31F}"/>
              </a:ext>
            </a:extLst>
          </p:cNvPr>
          <p:cNvSpPr>
            <a:spLocks noGrp="1"/>
          </p:cNvSpPr>
          <p:nvPr>
            <p:ph type="body" sz="quarter" idx="54"/>
          </p:nvPr>
        </p:nvSpPr>
        <p:spPr>
          <a:xfrm>
            <a:off x="9985513" y="4610100"/>
            <a:ext cx="1746412" cy="1767716"/>
          </a:xfrm>
          <a:prstGeom prst="round2SameRect">
            <a:avLst>
              <a:gd name="adj1" fmla="val 50000"/>
              <a:gd name="adj2" fmla="val 0"/>
            </a:avLst>
          </a:prstGeom>
          <a:noFill/>
          <a:ln w="19050">
            <a:solidFill>
              <a:schemeClr val="accent3"/>
            </a:solidFill>
          </a:ln>
        </p:spPr>
        <p:txBody>
          <a:bodyPr lIns="0" tIns="36000" rIns="0" bIns="108000" anchor="b" anchorCtr="0">
            <a:noAutofit/>
          </a:bodyPr>
          <a:lstStyle>
            <a:lvl1pPr marL="0" indent="0">
              <a:lnSpc>
                <a:spcPct val="80000"/>
              </a:lnSpc>
              <a:spcAft>
                <a:spcPts val="0"/>
              </a:spcAft>
              <a:tabLst/>
              <a:defRPr sz="1600" b="1" i="0" cap="all" baseline="0">
                <a:solidFill>
                  <a:schemeClr val="accent3"/>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0" name="Espace réservé du texte 8">
            <a:extLst>
              <a:ext uri="{FF2B5EF4-FFF2-40B4-BE49-F238E27FC236}">
                <a16:creationId xmlns:a16="http://schemas.microsoft.com/office/drawing/2014/main" id="{D094A2D4-2279-0646-8DDF-98607B356E2B}"/>
              </a:ext>
            </a:extLst>
          </p:cNvPr>
          <p:cNvSpPr>
            <a:spLocks noGrp="1"/>
          </p:cNvSpPr>
          <p:nvPr>
            <p:ph type="body" sz="quarter" idx="51" hasCustomPrompt="1"/>
          </p:nvPr>
        </p:nvSpPr>
        <p:spPr>
          <a:xfrm>
            <a:off x="5794074" y="6178714"/>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numéro de diapositive 2">
            <a:extLst>
              <a:ext uri="{FF2B5EF4-FFF2-40B4-BE49-F238E27FC236}">
                <a16:creationId xmlns:a16="http://schemas.microsoft.com/office/drawing/2014/main" id="{FBB54B4A-A281-2B4E-8596-E140BD22059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Tree>
    <p:extLst>
      <p:ext uri="{BB962C8B-B14F-4D97-AF65-F5344CB8AC3E}">
        <p14:creationId xmlns:p14="http://schemas.microsoft.com/office/powerpoint/2010/main" val="220400596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Texte + image arche_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8F77D-7AA5-FF42-9C39-692677EC7D9F}"/>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84FC4CE1-AC8C-3645-A4C0-E5085BFE79BC}"/>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0CE20098-3F03-334E-A49C-9D1A669656F1}"/>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e la date 14">
            <a:extLst>
              <a:ext uri="{FF2B5EF4-FFF2-40B4-BE49-F238E27FC236}">
                <a16:creationId xmlns:a16="http://schemas.microsoft.com/office/drawing/2014/main" id="{5BFF8C23-995F-C640-B352-851EA498F9E4}"/>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6" name="Espace réservé pour une image  15">
            <a:extLst>
              <a:ext uri="{FF2B5EF4-FFF2-40B4-BE49-F238E27FC236}">
                <a16:creationId xmlns:a16="http://schemas.microsoft.com/office/drawing/2014/main" id="{926A985F-08BA-B247-8098-9EA13E077F71}"/>
              </a:ext>
            </a:extLst>
          </p:cNvPr>
          <p:cNvSpPr>
            <a:spLocks noGrp="1" noChangeAspect="1"/>
          </p:cNvSpPr>
          <p:nvPr>
            <p:ph type="pic" sz="quarter" idx="34"/>
          </p:nvPr>
        </p:nvSpPr>
        <p:spPr>
          <a:xfrm>
            <a:off x="4395735"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7" name="Espace réservé du texte 12">
            <a:extLst>
              <a:ext uri="{FF2B5EF4-FFF2-40B4-BE49-F238E27FC236}">
                <a16:creationId xmlns:a16="http://schemas.microsoft.com/office/drawing/2014/main" id="{C83DCEC4-0FA9-7847-ADC3-201C6E7580B9}"/>
              </a:ext>
            </a:extLst>
          </p:cNvPr>
          <p:cNvSpPr>
            <a:spLocks noGrp="1"/>
          </p:cNvSpPr>
          <p:nvPr>
            <p:ph type="body" sz="quarter" idx="33"/>
          </p:nvPr>
        </p:nvSpPr>
        <p:spPr>
          <a:xfrm>
            <a:off x="8178244"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8" name="Espace réservé du texte 3">
            <a:extLst>
              <a:ext uri="{FF2B5EF4-FFF2-40B4-BE49-F238E27FC236}">
                <a16:creationId xmlns:a16="http://schemas.microsoft.com/office/drawing/2014/main" id="{58D36CF9-5F03-D742-8283-4ED2CEA85A15}"/>
              </a:ext>
            </a:extLst>
          </p:cNvPr>
          <p:cNvSpPr>
            <a:spLocks noGrp="1"/>
          </p:cNvSpPr>
          <p:nvPr>
            <p:ph type="body" sz="quarter" idx="36"/>
          </p:nvPr>
        </p:nvSpPr>
        <p:spPr>
          <a:xfrm>
            <a:off x="8178242"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7552E286-F8BE-A44F-8E62-F983E4766D8A}"/>
              </a:ext>
            </a:extLst>
          </p:cNvPr>
          <p:cNvSpPr>
            <a:spLocks noGrp="1"/>
          </p:cNvSpPr>
          <p:nvPr>
            <p:ph type="body" sz="quarter" idx="51" hasCustomPrompt="1"/>
          </p:nvPr>
        </p:nvSpPr>
        <p:spPr>
          <a:xfrm>
            <a:off x="45377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0" name="Espace réservé du texte 3">
            <a:extLst>
              <a:ext uri="{FF2B5EF4-FFF2-40B4-BE49-F238E27FC236}">
                <a16:creationId xmlns:a16="http://schemas.microsoft.com/office/drawing/2014/main" id="{9D3A7117-F2CB-334E-BBD2-6BD6BA21535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27234842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Texte + image arche_6">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929BA5F-9121-DB4C-B7BC-E4226236EA8A}"/>
              </a:ext>
            </a:extLst>
          </p:cNvPr>
          <p:cNvSpPr>
            <a:spLocks noGrp="1"/>
          </p:cNvSpPr>
          <p:nvPr>
            <p:ph type="ftr" sz="quarter" idx="10"/>
          </p:nvPr>
        </p:nvSpPr>
        <p:spPr/>
        <p:txBody>
          <a:bodyPr/>
          <a:lstStyle/>
          <a:p>
            <a:r>
              <a:rPr lang="fr-FR"/>
              <a:t>JEUX OLYMPIQUES ET PARALYMPIQUES DE PARIS 2024 | Date</a:t>
            </a:r>
          </a:p>
        </p:txBody>
      </p:sp>
      <p:sp>
        <p:nvSpPr>
          <p:cNvPr id="16" name="Espace réservé pour une image  24">
            <a:extLst>
              <a:ext uri="{FF2B5EF4-FFF2-40B4-BE49-F238E27FC236}">
                <a16:creationId xmlns:a16="http://schemas.microsoft.com/office/drawing/2014/main" id="{584A0971-ADD1-9C42-B4AA-C771E8C0B100}"/>
              </a:ext>
            </a:extLst>
          </p:cNvPr>
          <p:cNvSpPr>
            <a:spLocks noGrp="1" noChangeAspect="1"/>
          </p:cNvSpPr>
          <p:nvPr>
            <p:ph type="pic" sz="quarter" idx="37"/>
          </p:nvPr>
        </p:nvSpPr>
        <p:spPr>
          <a:xfrm>
            <a:off x="470985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7" name="Espace réservé pour une image  25">
            <a:extLst>
              <a:ext uri="{FF2B5EF4-FFF2-40B4-BE49-F238E27FC236}">
                <a16:creationId xmlns:a16="http://schemas.microsoft.com/office/drawing/2014/main" id="{87F7FCF1-A33D-6B46-A6A8-F90B4E4ACCEA}"/>
              </a:ext>
            </a:extLst>
          </p:cNvPr>
          <p:cNvSpPr>
            <a:spLocks noGrp="1" noChangeAspect="1"/>
          </p:cNvSpPr>
          <p:nvPr>
            <p:ph type="pic" sz="quarter" idx="38"/>
          </p:nvPr>
        </p:nvSpPr>
        <p:spPr>
          <a:xfrm>
            <a:off x="8110387"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endParaRPr lang="fr-FR"/>
          </a:p>
        </p:txBody>
      </p:sp>
      <p:sp>
        <p:nvSpPr>
          <p:cNvPr id="18" name="Espace réservé pour une image  26">
            <a:extLst>
              <a:ext uri="{FF2B5EF4-FFF2-40B4-BE49-F238E27FC236}">
                <a16:creationId xmlns:a16="http://schemas.microsoft.com/office/drawing/2014/main" id="{E55C0359-3272-454E-99B3-C975F4F0D862}"/>
              </a:ext>
            </a:extLst>
          </p:cNvPr>
          <p:cNvSpPr>
            <a:spLocks noGrp="1" noChangeAspect="1"/>
          </p:cNvSpPr>
          <p:nvPr>
            <p:ph type="pic" sz="quarter" idx="39"/>
          </p:nvPr>
        </p:nvSpPr>
        <p:spPr>
          <a:xfrm>
            <a:off x="11510918" y="15967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9" name="Espace réservé de la date 14">
            <a:extLst>
              <a:ext uri="{FF2B5EF4-FFF2-40B4-BE49-F238E27FC236}">
                <a16:creationId xmlns:a16="http://schemas.microsoft.com/office/drawing/2014/main" id="{6E647D36-9A90-3246-A89D-6C7E2BAFE4A1}"/>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texte 12">
            <a:extLst>
              <a:ext uri="{FF2B5EF4-FFF2-40B4-BE49-F238E27FC236}">
                <a16:creationId xmlns:a16="http://schemas.microsoft.com/office/drawing/2014/main" id="{FAC39B7D-8C38-8D43-880D-A2D24D9502BA}"/>
              </a:ext>
            </a:extLst>
          </p:cNvPr>
          <p:cNvSpPr>
            <a:spLocks noGrp="1"/>
          </p:cNvSpPr>
          <p:nvPr>
            <p:ph type="body" sz="quarter" idx="33"/>
          </p:nvPr>
        </p:nvSpPr>
        <p:spPr>
          <a:xfrm>
            <a:off x="681082" y="2186805"/>
            <a:ext cx="3400530" cy="1135119"/>
          </a:xfrm>
          <a:prstGeom prst="rect">
            <a:avLst/>
          </a:prstGeom>
        </p:spPr>
        <p:txBody>
          <a:bodyPr anchor="b"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1" name="Espace réservé du texte 3">
            <a:extLst>
              <a:ext uri="{FF2B5EF4-FFF2-40B4-BE49-F238E27FC236}">
                <a16:creationId xmlns:a16="http://schemas.microsoft.com/office/drawing/2014/main" id="{4508D3D1-7D48-C54A-BE9F-88D60DDC7FD0}"/>
              </a:ext>
            </a:extLst>
          </p:cNvPr>
          <p:cNvSpPr>
            <a:spLocks noGrp="1"/>
          </p:cNvSpPr>
          <p:nvPr>
            <p:ph type="body" sz="quarter" idx="36"/>
          </p:nvPr>
        </p:nvSpPr>
        <p:spPr>
          <a:xfrm>
            <a:off x="681080" y="3321924"/>
            <a:ext cx="3400531" cy="2654091"/>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22" name="Espace réservé du texte 8">
            <a:extLst>
              <a:ext uri="{FF2B5EF4-FFF2-40B4-BE49-F238E27FC236}">
                <a16:creationId xmlns:a16="http://schemas.microsoft.com/office/drawing/2014/main" id="{668214FF-258B-4B46-8BB3-402ADFDA918A}"/>
              </a:ext>
            </a:extLst>
          </p:cNvPr>
          <p:cNvSpPr>
            <a:spLocks noGrp="1"/>
          </p:cNvSpPr>
          <p:nvPr>
            <p:ph type="body" sz="quarter" idx="16" hasCustomPrompt="1"/>
          </p:nvPr>
        </p:nvSpPr>
        <p:spPr>
          <a:xfrm>
            <a:off x="11638866"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85D370FB-FA6C-494F-BD1C-F2A54EBF5152}"/>
              </a:ext>
            </a:extLst>
          </p:cNvPr>
          <p:cNvSpPr>
            <a:spLocks noGrp="1"/>
          </p:cNvSpPr>
          <p:nvPr>
            <p:ph type="body" sz="quarter" idx="49" hasCustomPrompt="1"/>
          </p:nvPr>
        </p:nvSpPr>
        <p:spPr>
          <a:xfrm>
            <a:off x="823833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79D9F59A-CFE5-5C43-84AF-D0CF544B0D3D}"/>
              </a:ext>
            </a:extLst>
          </p:cNvPr>
          <p:cNvSpPr>
            <a:spLocks noGrp="1"/>
          </p:cNvSpPr>
          <p:nvPr>
            <p:ph type="body" sz="quarter" idx="51" hasCustomPrompt="1"/>
          </p:nvPr>
        </p:nvSpPr>
        <p:spPr>
          <a:xfrm>
            <a:off x="4837804" y="5776913"/>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Espace réservé du numéro de diapositive 3">
            <a:extLst>
              <a:ext uri="{FF2B5EF4-FFF2-40B4-BE49-F238E27FC236}">
                <a16:creationId xmlns:a16="http://schemas.microsoft.com/office/drawing/2014/main" id="{4622AEE2-F4C6-3C46-8B1A-5EC35D64AFFC}"/>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5" name="Titre 1">
            <a:extLst>
              <a:ext uri="{FF2B5EF4-FFF2-40B4-BE49-F238E27FC236}">
                <a16:creationId xmlns:a16="http://schemas.microsoft.com/office/drawing/2014/main" id="{1C34B749-C2B8-5B41-B09F-D083E2D6DE2D}"/>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169E97B0-F565-2746-8ED6-6DEEB9F01C6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1277113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Contenu texte 8">
    <p:spTree>
      <p:nvGrpSpPr>
        <p:cNvPr id="1" name=""/>
        <p:cNvGrpSpPr/>
        <p:nvPr/>
      </p:nvGrpSpPr>
      <p:grpSpPr>
        <a:xfrm>
          <a:off x="0" y="0"/>
          <a:ext cx="0" cy="0"/>
          <a:chOff x="0" y="0"/>
          <a:chExt cx="0" cy="0"/>
        </a:xfrm>
      </p:grpSpPr>
      <p:sp>
        <p:nvSpPr>
          <p:cNvPr id="7" name="Espace réservé pour une image  13">
            <a:extLst>
              <a:ext uri="{FF2B5EF4-FFF2-40B4-BE49-F238E27FC236}">
                <a16:creationId xmlns:a16="http://schemas.microsoft.com/office/drawing/2014/main" id="{C8FA79F6-4515-E769-F57E-578DDCC02E0A}"/>
              </a:ext>
            </a:extLst>
          </p:cNvPr>
          <p:cNvSpPr>
            <a:spLocks noGrp="1"/>
          </p:cNvSpPr>
          <p:nvPr>
            <p:ph type="pic" sz="quarter" idx="17"/>
          </p:nvPr>
        </p:nvSpPr>
        <p:spPr>
          <a:xfrm flipH="1">
            <a:off x="876300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chemeClr val="bg1">
              <a:lumMod val="85000"/>
            </a:schemeClr>
          </a:solidFill>
        </p:spPr>
        <p:txBody>
          <a:bodyPr wrap="square">
            <a:noAutofit/>
          </a:bodyPr>
          <a:lstStyle>
            <a:lvl1pPr algn="ctr">
              <a:defRPr/>
            </a:lvl1pPr>
          </a:lstStyle>
          <a:p>
            <a:endParaRPr lang="fr-FR"/>
          </a:p>
        </p:txBody>
      </p:sp>
      <p:sp>
        <p:nvSpPr>
          <p:cNvPr id="10" name="Espace réservé du texte 8">
            <a:extLst>
              <a:ext uri="{FF2B5EF4-FFF2-40B4-BE49-F238E27FC236}">
                <a16:creationId xmlns:a16="http://schemas.microsoft.com/office/drawing/2014/main" id="{73A683BD-7C51-B07E-666F-B15C70A24E64}"/>
              </a:ext>
            </a:extLst>
          </p:cNvPr>
          <p:cNvSpPr>
            <a:spLocks noGrp="1"/>
          </p:cNvSpPr>
          <p:nvPr>
            <p:ph type="body" sz="quarter" idx="15" hasCustomPrompt="1"/>
          </p:nvPr>
        </p:nvSpPr>
        <p:spPr>
          <a:xfrm rot="16200000" flipH="1">
            <a:off x="10439650" y="443261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F5D174CC-9380-9910-F56C-5CF28EAEBC28}"/>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533D6393-709C-F6A0-8ACD-75F459A34D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24" name="Titre 1">
            <a:extLst>
              <a:ext uri="{FF2B5EF4-FFF2-40B4-BE49-F238E27FC236}">
                <a16:creationId xmlns:a16="http://schemas.microsoft.com/office/drawing/2014/main" id="{12B8639C-5F07-9625-1349-01756882A17C}"/>
              </a:ext>
            </a:extLst>
          </p:cNvPr>
          <p:cNvSpPr>
            <a:spLocks noGrp="1"/>
          </p:cNvSpPr>
          <p:nvPr>
            <p:ph type="title" hasCustomPrompt="1"/>
          </p:nvPr>
        </p:nvSpPr>
        <p:spPr>
          <a:xfrm>
            <a:off x="629764" y="487680"/>
            <a:ext cx="8133235"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25" name="Espace réservé du texte 12">
            <a:extLst>
              <a:ext uri="{FF2B5EF4-FFF2-40B4-BE49-F238E27FC236}">
                <a16:creationId xmlns:a16="http://schemas.microsoft.com/office/drawing/2014/main" id="{0E7327D0-E0F1-C2C5-3397-3CC9D3C20D84}"/>
              </a:ext>
            </a:extLst>
          </p:cNvPr>
          <p:cNvSpPr>
            <a:spLocks noGrp="1"/>
          </p:cNvSpPr>
          <p:nvPr>
            <p:ph type="body" sz="quarter" idx="37" hasCustomPrompt="1"/>
          </p:nvPr>
        </p:nvSpPr>
        <p:spPr>
          <a:xfrm>
            <a:off x="629763" y="1006710"/>
            <a:ext cx="8133235"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2" name="Espace réservé de la date 14">
            <a:extLst>
              <a:ext uri="{FF2B5EF4-FFF2-40B4-BE49-F238E27FC236}">
                <a16:creationId xmlns:a16="http://schemas.microsoft.com/office/drawing/2014/main" id="{3E320AF5-F07B-EE09-C0E3-625EF4231CF0}"/>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14" name="Espace réservé du texte 3">
            <a:extLst>
              <a:ext uri="{FF2B5EF4-FFF2-40B4-BE49-F238E27FC236}">
                <a16:creationId xmlns:a16="http://schemas.microsoft.com/office/drawing/2014/main" id="{181658C2-2F2F-A6A6-F853-0B7635FFE23C}"/>
              </a:ext>
            </a:extLst>
          </p:cNvPr>
          <p:cNvSpPr>
            <a:spLocks noGrp="1"/>
          </p:cNvSpPr>
          <p:nvPr>
            <p:ph type="body" sz="quarter" idx="31"/>
          </p:nvPr>
        </p:nvSpPr>
        <p:spPr>
          <a:xfrm>
            <a:off x="629765" y="3754031"/>
            <a:ext cx="2362140" cy="210669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6" name="Espace réservé du texte 12">
            <a:extLst>
              <a:ext uri="{FF2B5EF4-FFF2-40B4-BE49-F238E27FC236}">
                <a16:creationId xmlns:a16="http://schemas.microsoft.com/office/drawing/2014/main" id="{4146D5D9-3B02-6D9E-C91E-6DFD51D752BF}"/>
              </a:ext>
            </a:extLst>
          </p:cNvPr>
          <p:cNvSpPr>
            <a:spLocks noGrp="1"/>
          </p:cNvSpPr>
          <p:nvPr>
            <p:ph type="body" sz="quarter" idx="33"/>
          </p:nvPr>
        </p:nvSpPr>
        <p:spPr>
          <a:xfrm>
            <a:off x="629766" y="2944228"/>
            <a:ext cx="2362140" cy="809806"/>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7" name="Espace réservé du texte 3">
            <a:extLst>
              <a:ext uri="{FF2B5EF4-FFF2-40B4-BE49-F238E27FC236}">
                <a16:creationId xmlns:a16="http://schemas.microsoft.com/office/drawing/2014/main" id="{DB0A8F48-083D-4828-E4BD-04490D223DC1}"/>
              </a:ext>
            </a:extLst>
          </p:cNvPr>
          <p:cNvSpPr>
            <a:spLocks noGrp="1"/>
          </p:cNvSpPr>
          <p:nvPr>
            <p:ph type="body" sz="quarter" idx="41"/>
          </p:nvPr>
        </p:nvSpPr>
        <p:spPr>
          <a:xfrm>
            <a:off x="3339018" y="3754031"/>
            <a:ext cx="2362140" cy="210669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8" name="Espace réservé du texte 12">
            <a:extLst>
              <a:ext uri="{FF2B5EF4-FFF2-40B4-BE49-F238E27FC236}">
                <a16:creationId xmlns:a16="http://schemas.microsoft.com/office/drawing/2014/main" id="{41AC9F0D-EB61-1C34-CC74-C6216D41EDBB}"/>
              </a:ext>
            </a:extLst>
          </p:cNvPr>
          <p:cNvSpPr>
            <a:spLocks noGrp="1"/>
          </p:cNvSpPr>
          <p:nvPr>
            <p:ph type="body" sz="quarter" idx="42"/>
          </p:nvPr>
        </p:nvSpPr>
        <p:spPr>
          <a:xfrm>
            <a:off x="3344633" y="2944228"/>
            <a:ext cx="2362140" cy="809806"/>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9" name="Espace réservé du texte 3">
            <a:extLst>
              <a:ext uri="{FF2B5EF4-FFF2-40B4-BE49-F238E27FC236}">
                <a16:creationId xmlns:a16="http://schemas.microsoft.com/office/drawing/2014/main" id="{A889C618-4BCE-EE18-19B1-4A8DB0C5EB82}"/>
              </a:ext>
            </a:extLst>
          </p:cNvPr>
          <p:cNvSpPr>
            <a:spLocks noGrp="1"/>
          </p:cNvSpPr>
          <p:nvPr>
            <p:ph type="body" sz="quarter" idx="44"/>
          </p:nvPr>
        </p:nvSpPr>
        <p:spPr>
          <a:xfrm>
            <a:off x="6048132" y="3754031"/>
            <a:ext cx="2362140" cy="210669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0" name="Espace réservé du texte 12">
            <a:extLst>
              <a:ext uri="{FF2B5EF4-FFF2-40B4-BE49-F238E27FC236}">
                <a16:creationId xmlns:a16="http://schemas.microsoft.com/office/drawing/2014/main" id="{C21600F0-1CE4-1F83-83F3-6E7085BA29FE}"/>
              </a:ext>
            </a:extLst>
          </p:cNvPr>
          <p:cNvSpPr>
            <a:spLocks noGrp="1"/>
          </p:cNvSpPr>
          <p:nvPr>
            <p:ph type="body" sz="quarter" idx="45"/>
          </p:nvPr>
        </p:nvSpPr>
        <p:spPr>
          <a:xfrm>
            <a:off x="6048132" y="2944228"/>
            <a:ext cx="2362140" cy="809806"/>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1" name="Espace réservé du texte 2">
            <a:extLst>
              <a:ext uri="{FF2B5EF4-FFF2-40B4-BE49-F238E27FC236}">
                <a16:creationId xmlns:a16="http://schemas.microsoft.com/office/drawing/2014/main" id="{5BEB5ED6-DA05-FDC1-95E7-5640A38EB562}"/>
              </a:ext>
            </a:extLst>
          </p:cNvPr>
          <p:cNvSpPr>
            <a:spLocks noGrp="1"/>
          </p:cNvSpPr>
          <p:nvPr>
            <p:ph type="body" sz="quarter" idx="34" hasCustomPrompt="1"/>
          </p:nvPr>
        </p:nvSpPr>
        <p:spPr>
          <a:xfrm>
            <a:off x="629766" y="2214044"/>
            <a:ext cx="2362140" cy="689091"/>
          </a:xfrm>
          <a:prstGeom prst="rect">
            <a:avLst/>
          </a:prstGeom>
        </p:spPr>
        <p:txBody>
          <a:bodyPr anchor="ctr">
            <a:noAutofit/>
          </a:bodyPr>
          <a:lstStyle>
            <a:lvl1pPr>
              <a:defRPr sz="8000" b="1" i="1">
                <a:solidFill>
                  <a:schemeClr val="accent1"/>
                </a:solidFill>
                <a:latin typeface="Paris2024 Black" panose="02010503030201020103" pitchFamily="2" charset="0"/>
              </a:defRPr>
            </a:lvl1pPr>
          </a:lstStyle>
          <a:p>
            <a:pPr lvl="0"/>
            <a:r>
              <a:rPr lang="fr-FR"/>
              <a:t>1</a:t>
            </a:r>
          </a:p>
        </p:txBody>
      </p:sp>
      <p:sp>
        <p:nvSpPr>
          <p:cNvPr id="32" name="Espace réservé du texte 2">
            <a:extLst>
              <a:ext uri="{FF2B5EF4-FFF2-40B4-BE49-F238E27FC236}">
                <a16:creationId xmlns:a16="http://schemas.microsoft.com/office/drawing/2014/main" id="{0858584A-2B5E-E05B-454A-7EA6ACA3BAC6}"/>
              </a:ext>
            </a:extLst>
          </p:cNvPr>
          <p:cNvSpPr>
            <a:spLocks noGrp="1"/>
          </p:cNvSpPr>
          <p:nvPr>
            <p:ph type="body" sz="quarter" idx="46" hasCustomPrompt="1"/>
          </p:nvPr>
        </p:nvSpPr>
        <p:spPr>
          <a:xfrm>
            <a:off x="3339018" y="2214044"/>
            <a:ext cx="2362140" cy="689091"/>
          </a:xfrm>
          <a:prstGeom prst="rect">
            <a:avLst/>
          </a:prstGeom>
        </p:spPr>
        <p:txBody>
          <a:bodyPr anchor="ctr">
            <a:noAutofit/>
          </a:bodyPr>
          <a:lstStyle>
            <a:lvl1pPr>
              <a:defRPr sz="8000" b="1" i="1">
                <a:solidFill>
                  <a:schemeClr val="accent3"/>
                </a:solidFill>
                <a:latin typeface="Paris2024 Black" panose="02010503030201020103" pitchFamily="2" charset="0"/>
              </a:defRPr>
            </a:lvl1pPr>
          </a:lstStyle>
          <a:p>
            <a:pPr lvl="0"/>
            <a:r>
              <a:rPr lang="fr-FR"/>
              <a:t>2</a:t>
            </a:r>
          </a:p>
        </p:txBody>
      </p:sp>
      <p:sp>
        <p:nvSpPr>
          <p:cNvPr id="33" name="Espace réservé du texte 2">
            <a:extLst>
              <a:ext uri="{FF2B5EF4-FFF2-40B4-BE49-F238E27FC236}">
                <a16:creationId xmlns:a16="http://schemas.microsoft.com/office/drawing/2014/main" id="{C9A0219B-60FF-2477-6BDA-2E695329386C}"/>
              </a:ext>
            </a:extLst>
          </p:cNvPr>
          <p:cNvSpPr>
            <a:spLocks noGrp="1"/>
          </p:cNvSpPr>
          <p:nvPr>
            <p:ph type="body" sz="quarter" idx="47" hasCustomPrompt="1"/>
          </p:nvPr>
        </p:nvSpPr>
        <p:spPr>
          <a:xfrm>
            <a:off x="6048132" y="2214044"/>
            <a:ext cx="2362140" cy="689091"/>
          </a:xfrm>
          <a:prstGeom prst="rect">
            <a:avLst/>
          </a:prstGeom>
        </p:spPr>
        <p:txBody>
          <a:bodyPr anchor="ctr">
            <a:noAutofit/>
          </a:bodyPr>
          <a:lstStyle>
            <a:lvl1pPr>
              <a:defRPr sz="8000" b="1" i="1">
                <a:solidFill>
                  <a:srgbClr val="FBA9CB"/>
                </a:solidFill>
                <a:latin typeface="Paris2024 Black" panose="02010503030201020103" pitchFamily="2" charset="0"/>
              </a:defRPr>
            </a:lvl1pPr>
          </a:lstStyle>
          <a:p>
            <a:pPr lvl="0"/>
            <a:r>
              <a:rPr lang="fr-FR"/>
              <a:t>3</a:t>
            </a:r>
          </a:p>
        </p:txBody>
      </p:sp>
    </p:spTree>
    <p:extLst>
      <p:ext uri="{BB962C8B-B14F-4D97-AF65-F5344CB8AC3E}">
        <p14:creationId xmlns:p14="http://schemas.microsoft.com/office/powerpoint/2010/main" val="3815446445"/>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Texte + image arche_7">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EADC2BD0-EA03-DD4E-9210-BD4CCFB0186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7" name="Espace réservé pour une image  24">
            <a:extLst>
              <a:ext uri="{FF2B5EF4-FFF2-40B4-BE49-F238E27FC236}">
                <a16:creationId xmlns:a16="http://schemas.microsoft.com/office/drawing/2014/main" id="{BA96A0BD-D4B7-8C4F-98AC-D4FF3F1B4D82}"/>
              </a:ext>
            </a:extLst>
          </p:cNvPr>
          <p:cNvSpPr>
            <a:spLocks noGrp="1" noChangeAspect="1"/>
          </p:cNvSpPr>
          <p:nvPr>
            <p:ph type="pic" sz="quarter" idx="37"/>
          </p:nvPr>
        </p:nvSpPr>
        <p:spPr>
          <a:xfrm>
            <a:off x="470985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8" name="Espace réservé pour une image  25">
            <a:extLst>
              <a:ext uri="{FF2B5EF4-FFF2-40B4-BE49-F238E27FC236}">
                <a16:creationId xmlns:a16="http://schemas.microsoft.com/office/drawing/2014/main" id="{AEF12B39-3BA0-764E-AC75-89543A9184B7}"/>
              </a:ext>
            </a:extLst>
          </p:cNvPr>
          <p:cNvSpPr>
            <a:spLocks noGrp="1" noChangeAspect="1"/>
          </p:cNvSpPr>
          <p:nvPr>
            <p:ph type="pic" sz="quarter" idx="38"/>
          </p:nvPr>
        </p:nvSpPr>
        <p:spPr>
          <a:xfrm>
            <a:off x="8110387"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85000"/>
            </a:schemeClr>
          </a:solidFill>
        </p:spPr>
        <p:txBody>
          <a:bodyPr wrap="square">
            <a:noAutofit/>
          </a:bodyPr>
          <a:lstStyle>
            <a:lvl1pPr algn="ctr">
              <a:defRPr sz="2000">
                <a:solidFill>
                  <a:schemeClr val="bg1"/>
                </a:solidFill>
              </a:defRPr>
            </a:lvl1pPr>
          </a:lstStyle>
          <a:p>
            <a:endParaRPr lang="fr-FR"/>
          </a:p>
        </p:txBody>
      </p:sp>
      <p:sp>
        <p:nvSpPr>
          <p:cNvPr id="9" name="Espace réservé pour une image  26">
            <a:extLst>
              <a:ext uri="{FF2B5EF4-FFF2-40B4-BE49-F238E27FC236}">
                <a16:creationId xmlns:a16="http://schemas.microsoft.com/office/drawing/2014/main" id="{81F632DF-DB3F-DB4D-8085-DC2B5E89E96C}"/>
              </a:ext>
            </a:extLst>
          </p:cNvPr>
          <p:cNvSpPr>
            <a:spLocks noGrp="1" noChangeAspect="1"/>
          </p:cNvSpPr>
          <p:nvPr>
            <p:ph type="pic" sz="quarter" idx="39"/>
          </p:nvPr>
        </p:nvSpPr>
        <p:spPr>
          <a:xfrm>
            <a:off x="11510918" y="1609423"/>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0" name="Espace réservé de la date 14">
            <a:extLst>
              <a:ext uri="{FF2B5EF4-FFF2-40B4-BE49-F238E27FC236}">
                <a16:creationId xmlns:a16="http://schemas.microsoft.com/office/drawing/2014/main" id="{F79A80A7-C171-CA4C-AA01-2E491A89EB22}"/>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11" name="Espace réservé du texte 12">
            <a:extLst>
              <a:ext uri="{FF2B5EF4-FFF2-40B4-BE49-F238E27FC236}">
                <a16:creationId xmlns:a16="http://schemas.microsoft.com/office/drawing/2014/main" id="{733C6BA2-9841-2940-8272-5A6A17A03137}"/>
              </a:ext>
            </a:extLst>
          </p:cNvPr>
          <p:cNvSpPr>
            <a:spLocks noGrp="1"/>
          </p:cNvSpPr>
          <p:nvPr>
            <p:ph type="body" sz="quarter" idx="33"/>
          </p:nvPr>
        </p:nvSpPr>
        <p:spPr>
          <a:xfrm>
            <a:off x="681082" y="2199505"/>
            <a:ext cx="3400530" cy="1135119"/>
          </a:xfrm>
          <a:prstGeom prst="rect">
            <a:avLst/>
          </a:prstGeom>
        </p:spPr>
        <p:txBody>
          <a:bodyPr anchor="b"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2" name="Espace réservé du texte 3">
            <a:extLst>
              <a:ext uri="{FF2B5EF4-FFF2-40B4-BE49-F238E27FC236}">
                <a16:creationId xmlns:a16="http://schemas.microsoft.com/office/drawing/2014/main" id="{5A03898F-6E19-1145-8951-65C6404516DD}"/>
              </a:ext>
            </a:extLst>
          </p:cNvPr>
          <p:cNvSpPr>
            <a:spLocks noGrp="1"/>
          </p:cNvSpPr>
          <p:nvPr>
            <p:ph type="body" sz="quarter" idx="36"/>
          </p:nvPr>
        </p:nvSpPr>
        <p:spPr>
          <a:xfrm>
            <a:off x="681080" y="3334624"/>
            <a:ext cx="3400531" cy="2654091"/>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13" name="Espace réservé du texte 8">
            <a:extLst>
              <a:ext uri="{FF2B5EF4-FFF2-40B4-BE49-F238E27FC236}">
                <a16:creationId xmlns:a16="http://schemas.microsoft.com/office/drawing/2014/main" id="{31485B7E-665F-CC4C-BC4B-1831AF5072E6}"/>
              </a:ext>
            </a:extLst>
          </p:cNvPr>
          <p:cNvSpPr>
            <a:spLocks noGrp="1"/>
          </p:cNvSpPr>
          <p:nvPr>
            <p:ph type="body" sz="quarter" idx="16" hasCustomPrompt="1"/>
          </p:nvPr>
        </p:nvSpPr>
        <p:spPr>
          <a:xfrm>
            <a:off x="11638866"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2B457D35-F871-6943-8013-64E589DD9EC1}"/>
              </a:ext>
            </a:extLst>
          </p:cNvPr>
          <p:cNvSpPr>
            <a:spLocks noGrp="1"/>
          </p:cNvSpPr>
          <p:nvPr>
            <p:ph type="body" sz="quarter" idx="49" hasCustomPrompt="1"/>
          </p:nvPr>
        </p:nvSpPr>
        <p:spPr>
          <a:xfrm>
            <a:off x="823833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5" name="Espace réservé du texte 8">
            <a:extLst>
              <a:ext uri="{FF2B5EF4-FFF2-40B4-BE49-F238E27FC236}">
                <a16:creationId xmlns:a16="http://schemas.microsoft.com/office/drawing/2014/main" id="{3EF98A95-6F71-EF42-BB1B-7F65BE91E5B0}"/>
              </a:ext>
            </a:extLst>
          </p:cNvPr>
          <p:cNvSpPr>
            <a:spLocks noGrp="1"/>
          </p:cNvSpPr>
          <p:nvPr>
            <p:ph type="body" sz="quarter" idx="51" hasCustomPrompt="1"/>
          </p:nvPr>
        </p:nvSpPr>
        <p:spPr>
          <a:xfrm>
            <a:off x="4837804" y="5789613"/>
            <a:ext cx="2420145" cy="199102"/>
          </a:xfrm>
          <a:prstGeom prst="rect">
            <a:avLst/>
          </a:prstGeom>
        </p:spPr>
        <p:txBody>
          <a:bodyPr anchor="ctr"/>
          <a:lstStyle>
            <a:lvl1pPr algn="l">
              <a:defRPr lang="fr-FR" sz="800" b="0" i="0" kern="1200" dirty="0">
                <a:solidFill>
                  <a:schemeClr val="bg1"/>
                </a:solidFill>
                <a:effectLst/>
                <a:latin typeface="Source Sans Pro Light" panose="020B0403030403020204" pitchFamily="34" charset="77"/>
                <a:ea typeface="+mn-ea"/>
                <a:cs typeface="+mn-cs"/>
              </a:defRPr>
            </a:lvl1pPr>
          </a:lstStyle>
          <a:p>
            <a:pPr lvl="0"/>
            <a:r>
              <a:rPr lang="fr-FR"/>
              <a:t>© Crédits photos</a:t>
            </a:r>
          </a:p>
        </p:txBody>
      </p:sp>
      <p:sp>
        <p:nvSpPr>
          <p:cNvPr id="16" name="Espace réservé du numéro de diapositive 3">
            <a:extLst>
              <a:ext uri="{FF2B5EF4-FFF2-40B4-BE49-F238E27FC236}">
                <a16:creationId xmlns:a16="http://schemas.microsoft.com/office/drawing/2014/main" id="{AAC84AFF-C040-9447-B8C6-FF5A0F02BDF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8" name="Titre 1">
            <a:extLst>
              <a:ext uri="{FF2B5EF4-FFF2-40B4-BE49-F238E27FC236}">
                <a16:creationId xmlns:a16="http://schemas.microsoft.com/office/drawing/2014/main" id="{90AB5611-E5EF-4449-B40E-97104F7899F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9" name="Espace réservé du texte 3">
            <a:extLst>
              <a:ext uri="{FF2B5EF4-FFF2-40B4-BE49-F238E27FC236}">
                <a16:creationId xmlns:a16="http://schemas.microsoft.com/office/drawing/2014/main" id="{96395F19-245B-AC40-8565-DBA9408E8C2C}"/>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040846111"/>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Accroche + image arche_1">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EADAD-4554-4444-BFCD-6C4485B2C9D0}"/>
              </a:ext>
            </a:extLst>
          </p:cNvPr>
          <p:cNvSpPr/>
          <p:nvPr userDrawn="1"/>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7" name="Espace réservé du texte 21">
            <a:extLst>
              <a:ext uri="{FF2B5EF4-FFF2-40B4-BE49-F238E27FC236}">
                <a16:creationId xmlns:a16="http://schemas.microsoft.com/office/drawing/2014/main" id="{8772C382-261F-C34E-A825-642543E032F1}"/>
              </a:ext>
            </a:extLst>
          </p:cNvPr>
          <p:cNvSpPr>
            <a:spLocks noGrp="1"/>
          </p:cNvSpPr>
          <p:nvPr>
            <p:ph type="body" sz="quarter" idx="32"/>
          </p:nvPr>
        </p:nvSpPr>
        <p:spPr>
          <a:xfrm>
            <a:off x="1346883" y="1239754"/>
            <a:ext cx="3402234" cy="4392613"/>
          </a:xfrm>
          <a:custGeom>
            <a:avLst/>
            <a:gdLst>
              <a:gd name="connsiteX0" fmla="*/ 3402013 w 6804026"/>
              <a:gd name="connsiteY0" fmla="*/ 0 h 8785225"/>
              <a:gd name="connsiteX1" fmla="*/ 6799599 w 6804026"/>
              <a:gd name="connsiteY1" fmla="*/ 3226946 h 8785225"/>
              <a:gd name="connsiteX2" fmla="*/ 6803784 w 6804026"/>
              <a:gd name="connsiteY2" fmla="*/ 3392434 h 8785225"/>
              <a:gd name="connsiteX3" fmla="*/ 6804025 w 6804026"/>
              <a:gd name="connsiteY3" fmla="*/ 3392434 h 8785225"/>
              <a:gd name="connsiteX4" fmla="*/ 6804025 w 6804026"/>
              <a:gd name="connsiteY4" fmla="*/ 3401977 h 8785225"/>
              <a:gd name="connsiteX5" fmla="*/ 6804026 w 6804026"/>
              <a:gd name="connsiteY5" fmla="*/ 3402013 h 8785225"/>
              <a:gd name="connsiteX6" fmla="*/ 6804025 w 6804026"/>
              <a:gd name="connsiteY6" fmla="*/ 3402049 h 8785225"/>
              <a:gd name="connsiteX7" fmla="*/ 6804025 w 6804026"/>
              <a:gd name="connsiteY7" fmla="*/ 8785225 h 8785225"/>
              <a:gd name="connsiteX8" fmla="*/ 0 w 6804026"/>
              <a:gd name="connsiteY8" fmla="*/ 8785225 h 8785225"/>
              <a:gd name="connsiteX9" fmla="*/ 0 w 6804026"/>
              <a:gd name="connsiteY9" fmla="*/ 3402013 h 8785225"/>
              <a:gd name="connsiteX10" fmla="*/ 0 w 6804026"/>
              <a:gd name="connsiteY10" fmla="*/ 3392434 h 8785225"/>
              <a:gd name="connsiteX11" fmla="*/ 242 w 6804026"/>
              <a:gd name="connsiteY11" fmla="*/ 3392434 h 8785225"/>
              <a:gd name="connsiteX12" fmla="*/ 4427 w 6804026"/>
              <a:gd name="connsiteY12" fmla="*/ 3226946 h 8785225"/>
              <a:gd name="connsiteX13" fmla="*/ 3402013 w 6804026"/>
              <a:gd name="connsiteY13" fmla="*/ 0 h 878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4026" h="8785225">
                <a:moveTo>
                  <a:pt x="3402013" y="0"/>
                </a:moveTo>
                <a:cubicBezTo>
                  <a:pt x="5222178" y="0"/>
                  <a:pt x="6708483" y="1429425"/>
                  <a:pt x="6799599" y="3226946"/>
                </a:cubicBezTo>
                <a:lnTo>
                  <a:pt x="6803784" y="3392434"/>
                </a:lnTo>
                <a:lnTo>
                  <a:pt x="6804025" y="3392434"/>
                </a:lnTo>
                <a:lnTo>
                  <a:pt x="6804025" y="3401977"/>
                </a:lnTo>
                <a:lnTo>
                  <a:pt x="6804026" y="3402013"/>
                </a:lnTo>
                <a:lnTo>
                  <a:pt x="6804025" y="3402049"/>
                </a:lnTo>
                <a:lnTo>
                  <a:pt x="6804025" y="8785225"/>
                </a:lnTo>
                <a:lnTo>
                  <a:pt x="0" y="8785225"/>
                </a:lnTo>
                <a:lnTo>
                  <a:pt x="0" y="3402013"/>
                </a:lnTo>
                <a:lnTo>
                  <a:pt x="0" y="3392434"/>
                </a:lnTo>
                <a:lnTo>
                  <a:pt x="242" y="3392434"/>
                </a:lnTo>
                <a:lnTo>
                  <a:pt x="4427" y="3226946"/>
                </a:lnTo>
                <a:cubicBezTo>
                  <a:pt x="95543" y="1429425"/>
                  <a:pt x="1581848" y="0"/>
                  <a:pt x="3402013" y="0"/>
                </a:cubicBezTo>
                <a:close/>
              </a:path>
            </a:pathLst>
          </a:custGeom>
          <a:solidFill>
            <a:schemeClr val="accent3"/>
          </a:solidFill>
        </p:spPr>
        <p:txBody>
          <a:bodyPr wrap="square" lIns="180000" tIns="180000" rIns="180000" bIns="180000" anchor="ctr">
            <a:noAutofit/>
          </a:bodyPr>
          <a:lstStyle>
            <a:lvl1pPr algn="l">
              <a:lnSpc>
                <a:spcPct val="100000"/>
              </a:lnSpc>
              <a:defRPr sz="2400" b="0" i="0">
                <a:solidFill>
                  <a:schemeClr val="bg1"/>
                </a:solidFill>
                <a:latin typeface="Paris2024 Extralight" panose="02010203030201020103" pitchFamily="2"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p:txBody>
      </p:sp>
      <p:sp>
        <p:nvSpPr>
          <p:cNvPr id="8" name="Espace réservé de la date 14">
            <a:extLst>
              <a:ext uri="{FF2B5EF4-FFF2-40B4-BE49-F238E27FC236}">
                <a16:creationId xmlns:a16="http://schemas.microsoft.com/office/drawing/2014/main" id="{C247C2AA-978F-0247-8E96-93423F119B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E085FECD-0E6B-6A4F-8CD0-FADABABE5496}"/>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10" name="Espace réservé pour une image  15">
            <a:extLst>
              <a:ext uri="{FF2B5EF4-FFF2-40B4-BE49-F238E27FC236}">
                <a16:creationId xmlns:a16="http://schemas.microsoft.com/office/drawing/2014/main" id="{E1F92116-3401-B34F-9C97-3F004A6CF53B}"/>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1" name="Espace réservé du texte 8">
            <a:extLst>
              <a:ext uri="{FF2B5EF4-FFF2-40B4-BE49-F238E27FC236}">
                <a16:creationId xmlns:a16="http://schemas.microsoft.com/office/drawing/2014/main" id="{7F33A3AE-8A5A-6A4A-906E-B57A9D011105}"/>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numéro de diapositive 2">
            <a:extLst>
              <a:ext uri="{FF2B5EF4-FFF2-40B4-BE49-F238E27FC236}">
                <a16:creationId xmlns:a16="http://schemas.microsoft.com/office/drawing/2014/main" id="{D0533030-6D82-3843-9B8B-1BADE5261A5B}"/>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Tree>
    <p:extLst>
      <p:ext uri="{BB962C8B-B14F-4D97-AF65-F5344CB8AC3E}">
        <p14:creationId xmlns:p14="http://schemas.microsoft.com/office/powerpoint/2010/main" val="3488070798"/>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Accroche + image arche_2">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F37384-C76A-614C-8BFF-6F2862BBF233}"/>
              </a:ext>
            </a:extLst>
          </p:cNvPr>
          <p:cNvSpPr/>
          <p:nvPr userDrawn="1"/>
        </p:nvSpPr>
        <p:spPr>
          <a:xfrm flipH="1">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8" name="Espace réservé de la date 14">
            <a:extLst>
              <a:ext uri="{FF2B5EF4-FFF2-40B4-BE49-F238E27FC236}">
                <a16:creationId xmlns:a16="http://schemas.microsoft.com/office/drawing/2014/main" id="{EEFE0EDE-BA89-624F-BE3A-2A188CEF54E9}"/>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9" name="Espace réservé du pied de page 2">
            <a:extLst>
              <a:ext uri="{FF2B5EF4-FFF2-40B4-BE49-F238E27FC236}">
                <a16:creationId xmlns:a16="http://schemas.microsoft.com/office/drawing/2014/main" id="{5CB03901-9B73-CD43-B674-EF8B61C6F073}"/>
              </a:ext>
            </a:extLst>
          </p:cNvPr>
          <p:cNvSpPr>
            <a:spLocks noGrp="1"/>
          </p:cNvSpPr>
          <p:nvPr>
            <p:ph type="ftr" sz="quarter" idx="10"/>
          </p:nvPr>
        </p:nvSpPr>
        <p:spPr>
          <a:xfrm>
            <a:off x="229517" y="6502427"/>
            <a:ext cx="2829567" cy="153618"/>
          </a:xfrm>
        </p:spPr>
        <p:txBody>
          <a:bodyPr/>
          <a:lstStyle>
            <a:lvl1pPr>
              <a:defRPr>
                <a:solidFill>
                  <a:schemeClr val="bg1"/>
                </a:solidFill>
              </a:defRPr>
            </a:lvl1pPr>
          </a:lstStyle>
          <a:p>
            <a:r>
              <a:rPr lang="fr-FR"/>
              <a:t>JEUX OLYMPIQUES ET PARALYMPIQUES DE PARIS 2024 | Date</a:t>
            </a:r>
          </a:p>
        </p:txBody>
      </p:sp>
      <p:sp>
        <p:nvSpPr>
          <p:cNvPr id="10" name="Espace réservé pour une image  15">
            <a:extLst>
              <a:ext uri="{FF2B5EF4-FFF2-40B4-BE49-F238E27FC236}">
                <a16:creationId xmlns:a16="http://schemas.microsoft.com/office/drawing/2014/main" id="{1472AE31-8EE8-B94E-B55F-723957F492F4}"/>
              </a:ext>
            </a:extLst>
          </p:cNvPr>
          <p:cNvSpPr>
            <a:spLocks noGrp="1" noChangeAspect="1"/>
          </p:cNvSpPr>
          <p:nvPr>
            <p:ph type="pic" sz="quarter" idx="33"/>
          </p:nvPr>
        </p:nvSpPr>
        <p:spPr>
          <a:xfrm>
            <a:off x="7443735" y="1253075"/>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1" name="Espace réservé du texte 8">
            <a:extLst>
              <a:ext uri="{FF2B5EF4-FFF2-40B4-BE49-F238E27FC236}">
                <a16:creationId xmlns:a16="http://schemas.microsoft.com/office/drawing/2014/main" id="{47330C8A-C7DF-C641-A946-B1704077D6FD}"/>
              </a:ext>
            </a:extLst>
          </p:cNvPr>
          <p:cNvSpPr>
            <a:spLocks noGrp="1"/>
          </p:cNvSpPr>
          <p:nvPr>
            <p:ph type="body" sz="quarter" idx="51" hasCustomPrompt="1"/>
          </p:nvPr>
        </p:nvSpPr>
        <p:spPr>
          <a:xfrm>
            <a:off x="7561556" y="5433265"/>
            <a:ext cx="2420145" cy="19910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Titre 12">
            <a:extLst>
              <a:ext uri="{FF2B5EF4-FFF2-40B4-BE49-F238E27FC236}">
                <a16:creationId xmlns:a16="http://schemas.microsoft.com/office/drawing/2014/main" id="{A20CAE40-4FD0-EC45-8AE1-00127C04E29F}"/>
              </a:ext>
            </a:extLst>
          </p:cNvPr>
          <p:cNvSpPr>
            <a:spLocks noGrp="1"/>
          </p:cNvSpPr>
          <p:nvPr>
            <p:ph type="title"/>
          </p:nvPr>
        </p:nvSpPr>
        <p:spPr>
          <a:xfrm>
            <a:off x="1219200" y="1178547"/>
            <a:ext cx="3507174" cy="4379291"/>
          </a:xfrm>
        </p:spPr>
        <p:txBody>
          <a:bodyPr anchor="ctr">
            <a:noAutofit/>
          </a:bodyPr>
          <a:lstStyle>
            <a:lvl1pPr>
              <a:defRPr lang="fr-FR" sz="3200" b="1" i="0" kern="1200" dirty="0">
                <a:solidFill>
                  <a:schemeClr val="bg1"/>
                </a:solidFill>
                <a:latin typeface="Paris2024" panose="02010503030201020103" pitchFamily="2" charset="0"/>
                <a:ea typeface="+mn-ea"/>
                <a:cs typeface="+mn-cs"/>
              </a:defRPr>
            </a:lvl1pPr>
          </a:lstStyle>
          <a:p>
            <a:r>
              <a:rPr lang="fr-FR"/>
              <a:t>Modifiez le style du titre</a:t>
            </a:r>
          </a:p>
        </p:txBody>
      </p:sp>
      <p:sp>
        <p:nvSpPr>
          <p:cNvPr id="15" name="Espace réservé du numéro de diapositive 2">
            <a:extLst>
              <a:ext uri="{FF2B5EF4-FFF2-40B4-BE49-F238E27FC236}">
                <a16:creationId xmlns:a16="http://schemas.microsoft.com/office/drawing/2014/main" id="{05833823-1BBB-7146-8C60-C2C2FABD86DD}"/>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Tree>
    <p:extLst>
      <p:ext uri="{BB962C8B-B14F-4D97-AF65-F5344CB8AC3E}">
        <p14:creationId xmlns:p14="http://schemas.microsoft.com/office/powerpoint/2010/main" val="28545766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Arches 3 col_1">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B440F047-6283-BE45-B35C-53A27AB1CAF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tx1"/>
                </a:solidFill>
                <a:latin typeface="Source Sans Pro Semibold" panose="020B0503030403020204" pitchFamily="34" charset="77"/>
                <a:cs typeface="Arial"/>
              </a:defRPr>
            </a:lvl1pPr>
          </a:lstStyle>
          <a:p>
            <a:pPr marL="10236">
              <a:spcBef>
                <a:spcPts val="69"/>
              </a:spcBef>
            </a:pPr>
            <a:r>
              <a:rPr lang="fr-FR"/>
              <a:t>JEUX OLYMPIQUES ET PARALYMPIQUES DE PARIS 2024 | Date</a:t>
            </a:r>
          </a:p>
        </p:txBody>
      </p:sp>
      <p:sp>
        <p:nvSpPr>
          <p:cNvPr id="6" name="Espace réservé pour une image  33">
            <a:extLst>
              <a:ext uri="{FF2B5EF4-FFF2-40B4-BE49-F238E27FC236}">
                <a16:creationId xmlns:a16="http://schemas.microsoft.com/office/drawing/2014/main" id="{36D7A3EE-DF0A-5D44-A280-0DF0A1BCD81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7" name="Espace réservé pour une image  34">
            <a:extLst>
              <a:ext uri="{FF2B5EF4-FFF2-40B4-BE49-F238E27FC236}">
                <a16:creationId xmlns:a16="http://schemas.microsoft.com/office/drawing/2014/main" id="{0AC987A7-EDF3-FD45-9265-990720FBCC25}"/>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8" name="Espace réservé pour une image  35">
            <a:extLst>
              <a:ext uri="{FF2B5EF4-FFF2-40B4-BE49-F238E27FC236}">
                <a16:creationId xmlns:a16="http://schemas.microsoft.com/office/drawing/2014/main" id="{7F40BC84-A5FC-C345-8668-CE11847C5271}"/>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du numéro de diapositive 2">
            <a:extLst>
              <a:ext uri="{FF2B5EF4-FFF2-40B4-BE49-F238E27FC236}">
                <a16:creationId xmlns:a16="http://schemas.microsoft.com/office/drawing/2014/main" id="{C8E8DDCA-38A5-2A44-A3D3-FC4EFD39A2E0}"/>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tx1"/>
            </a:solidFill>
          </a:ln>
        </p:spPr>
        <p:txBody>
          <a:bodyPr vert="horz" lIns="0" tIns="0" rIns="0" bIns="72000" rtlCol="0" anchor="ctr" anchorCtr="0"/>
          <a:lstStyle>
            <a:lvl1pPr algn="l">
              <a:defRPr sz="800" b="1" i="0">
                <a:solidFill>
                  <a:schemeClr val="tx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10" name="Espace réservé de la date 14">
            <a:extLst>
              <a:ext uri="{FF2B5EF4-FFF2-40B4-BE49-F238E27FC236}">
                <a16:creationId xmlns:a16="http://schemas.microsoft.com/office/drawing/2014/main" id="{8955B430-DD75-D845-8854-74306759632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texte 12">
            <a:extLst>
              <a:ext uri="{FF2B5EF4-FFF2-40B4-BE49-F238E27FC236}">
                <a16:creationId xmlns:a16="http://schemas.microsoft.com/office/drawing/2014/main" id="{876CEFA2-EE01-A24F-8FE2-5B8C224528FD}"/>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2" name="Espace réservé du texte 3">
            <a:extLst>
              <a:ext uri="{FF2B5EF4-FFF2-40B4-BE49-F238E27FC236}">
                <a16:creationId xmlns:a16="http://schemas.microsoft.com/office/drawing/2014/main" id="{226ECC74-4968-CA4D-9B0C-D471EAEC01DF}"/>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6A7BD1F2-E71F-C84D-86C6-657EFBE6B534}"/>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4" name="Espace réservé du texte 3">
            <a:extLst>
              <a:ext uri="{FF2B5EF4-FFF2-40B4-BE49-F238E27FC236}">
                <a16:creationId xmlns:a16="http://schemas.microsoft.com/office/drawing/2014/main" id="{5B414454-164C-FD40-B0B2-4B56ABCC4EC9}"/>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F011E962-E800-BB4A-B5B3-800172B5AEC6}"/>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6" name="Espace réservé du texte 3">
            <a:extLst>
              <a:ext uri="{FF2B5EF4-FFF2-40B4-BE49-F238E27FC236}">
                <a16:creationId xmlns:a16="http://schemas.microsoft.com/office/drawing/2014/main" id="{E77B49A5-B7CB-E14E-8288-2E864493EECE}"/>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7" name="Espace réservé du texte 8">
            <a:extLst>
              <a:ext uri="{FF2B5EF4-FFF2-40B4-BE49-F238E27FC236}">
                <a16:creationId xmlns:a16="http://schemas.microsoft.com/office/drawing/2014/main" id="{F49E5511-F569-D94A-B5A4-03C469E1A11A}"/>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C778475C-C734-5343-8DF7-944F645DC468}"/>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522ADE5C-B2B1-4048-B9D6-87999DC16C5F}"/>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Titre 1">
            <a:extLst>
              <a:ext uri="{FF2B5EF4-FFF2-40B4-BE49-F238E27FC236}">
                <a16:creationId xmlns:a16="http://schemas.microsoft.com/office/drawing/2014/main" id="{6492F53C-57B7-184C-B16F-298058A99863}"/>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ED8ED218-562B-244F-988F-C297C536E46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111331238"/>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Arches 3 col_2">
    <p:bg>
      <p:bgPr>
        <a:solidFill>
          <a:schemeClr val="tx1"/>
        </a:solidFill>
        <a:effectLst/>
      </p:bgPr>
    </p:bg>
    <p:spTree>
      <p:nvGrpSpPr>
        <p:cNvPr id="1" name=""/>
        <p:cNvGrpSpPr/>
        <p:nvPr/>
      </p:nvGrpSpPr>
      <p:grpSpPr>
        <a:xfrm>
          <a:off x="0" y="0"/>
          <a:ext cx="0" cy="0"/>
          <a:chOff x="0" y="0"/>
          <a:chExt cx="0" cy="0"/>
        </a:xfrm>
      </p:grpSpPr>
      <p:sp>
        <p:nvSpPr>
          <p:cNvPr id="19" name="Holder 4">
            <a:extLst>
              <a:ext uri="{FF2B5EF4-FFF2-40B4-BE49-F238E27FC236}">
                <a16:creationId xmlns:a16="http://schemas.microsoft.com/office/drawing/2014/main" id="{ABB35C91-AFF0-C546-8FD4-468C6D1D7BBA}"/>
              </a:ext>
            </a:extLst>
          </p:cNvPr>
          <p:cNvSpPr>
            <a:spLocks noGrp="1"/>
          </p:cNvSpPr>
          <p:nvPr>
            <p:ph type="ftr" sz="quarter" idx="5"/>
          </p:nvPr>
        </p:nvSpPr>
        <p:spPr>
          <a:xfrm>
            <a:off x="271203" y="6532934"/>
            <a:ext cx="3462443" cy="123111"/>
          </a:xfrm>
          <a:prstGeom prst="rect">
            <a:avLst/>
          </a:prstGeom>
        </p:spPr>
        <p:txBody>
          <a:bodyPr wrap="square" lIns="0" tIns="0" rIns="0" bIns="0">
            <a:spAutoFit/>
          </a:bodyPr>
          <a:lstStyle>
            <a:lvl1pPr>
              <a:defRPr sz="800" b="1" i="0" spc="0">
                <a:solidFill>
                  <a:schemeClr val="bg1"/>
                </a:solidFill>
                <a:latin typeface="Source Sans Pro Semibold" panose="020B0503030403020204" pitchFamily="34" charset="77"/>
                <a:cs typeface="Arial"/>
              </a:defRPr>
            </a:lvl1pPr>
          </a:lstStyle>
          <a:p>
            <a:pPr marL="10236">
              <a:spcBef>
                <a:spcPts val="69"/>
              </a:spcBef>
            </a:pPr>
            <a:r>
              <a:rPr lang="fr-FR"/>
              <a:t>JEUX OLYMPIQUES ET PARALYMPIQUES DE PARIS 2024 | Date</a:t>
            </a:r>
          </a:p>
        </p:txBody>
      </p:sp>
      <p:sp>
        <p:nvSpPr>
          <p:cNvPr id="20" name="Espace réservé pour une image  33">
            <a:extLst>
              <a:ext uri="{FF2B5EF4-FFF2-40B4-BE49-F238E27FC236}">
                <a16:creationId xmlns:a16="http://schemas.microsoft.com/office/drawing/2014/main" id="{D47929F3-0EFA-5B46-8FD5-2EE2A353AE64}"/>
              </a:ext>
            </a:extLst>
          </p:cNvPr>
          <p:cNvSpPr>
            <a:spLocks noGrp="1"/>
          </p:cNvSpPr>
          <p:nvPr>
            <p:ph type="pic" sz="quarter" idx="32"/>
          </p:nvPr>
        </p:nvSpPr>
        <p:spPr>
          <a:xfrm>
            <a:off x="118609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21" name="Espace réservé pour une image  34">
            <a:extLst>
              <a:ext uri="{FF2B5EF4-FFF2-40B4-BE49-F238E27FC236}">
                <a16:creationId xmlns:a16="http://schemas.microsoft.com/office/drawing/2014/main" id="{54A25BAB-4696-404E-A5B7-CB49FC0D5328}"/>
              </a:ext>
            </a:extLst>
          </p:cNvPr>
          <p:cNvSpPr>
            <a:spLocks noGrp="1"/>
          </p:cNvSpPr>
          <p:nvPr>
            <p:ph type="pic" sz="quarter" idx="33"/>
          </p:nvPr>
        </p:nvSpPr>
        <p:spPr>
          <a:xfrm>
            <a:off x="474591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22" name="Espace réservé pour une image  35">
            <a:extLst>
              <a:ext uri="{FF2B5EF4-FFF2-40B4-BE49-F238E27FC236}">
                <a16:creationId xmlns:a16="http://schemas.microsoft.com/office/drawing/2014/main" id="{F9BF33D0-9772-514F-BA23-92701D30BFC4}"/>
              </a:ext>
            </a:extLst>
          </p:cNvPr>
          <p:cNvSpPr>
            <a:spLocks noGrp="1"/>
          </p:cNvSpPr>
          <p:nvPr>
            <p:ph type="pic" sz="quarter" idx="34"/>
          </p:nvPr>
        </p:nvSpPr>
        <p:spPr>
          <a:xfrm>
            <a:off x="8305723"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23" name="Espace réservé du numéro de diapositive 2">
            <a:extLst>
              <a:ext uri="{FF2B5EF4-FFF2-40B4-BE49-F238E27FC236}">
                <a16:creationId xmlns:a16="http://schemas.microsoft.com/office/drawing/2014/main" id="{B0042686-B26F-ED4D-B61C-A02C6169736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lvl1pPr algn="l">
              <a:defRPr sz="800" b="1" i="0">
                <a:solidFill>
                  <a:schemeClr val="bg1"/>
                </a:solidFill>
                <a:latin typeface="Paris2024 Semibold" panose="02010503030201020103" pitchFamily="2" charset="0"/>
              </a:defRPr>
            </a:lvl1pPr>
          </a:lstStyle>
          <a:p>
            <a:pPr algn="ctr"/>
            <a:fld id="{B2815BCE-692A-084A-934E-C84199EC0CFE}" type="slidenum">
              <a:rPr lang="fr-FR" smtClean="0"/>
              <a:pPr algn="ctr"/>
              <a:t>‹N°›</a:t>
            </a:fld>
            <a:endParaRPr lang="fr-FR"/>
          </a:p>
        </p:txBody>
      </p:sp>
      <p:sp>
        <p:nvSpPr>
          <p:cNvPr id="24" name="Espace réservé de la date 14">
            <a:extLst>
              <a:ext uri="{FF2B5EF4-FFF2-40B4-BE49-F238E27FC236}">
                <a16:creationId xmlns:a16="http://schemas.microsoft.com/office/drawing/2014/main" id="{B845AA02-D80A-A043-A8D7-30BA296689E9}"/>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5" name="Espace réservé du texte 12">
            <a:extLst>
              <a:ext uri="{FF2B5EF4-FFF2-40B4-BE49-F238E27FC236}">
                <a16:creationId xmlns:a16="http://schemas.microsoft.com/office/drawing/2014/main" id="{927DE016-0E0E-0447-B51C-6ABD6C3DC6F9}"/>
              </a:ext>
            </a:extLst>
          </p:cNvPr>
          <p:cNvSpPr>
            <a:spLocks noGrp="1"/>
          </p:cNvSpPr>
          <p:nvPr>
            <p:ph type="body" sz="quarter" idx="35"/>
          </p:nvPr>
        </p:nvSpPr>
        <p:spPr>
          <a:xfrm>
            <a:off x="11860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3">
            <a:extLst>
              <a:ext uri="{FF2B5EF4-FFF2-40B4-BE49-F238E27FC236}">
                <a16:creationId xmlns:a16="http://schemas.microsoft.com/office/drawing/2014/main" id="{4FDA6CE3-0562-D344-B9E5-253F1CB31C11}"/>
              </a:ext>
            </a:extLst>
          </p:cNvPr>
          <p:cNvSpPr>
            <a:spLocks noGrp="1"/>
          </p:cNvSpPr>
          <p:nvPr>
            <p:ph type="body" sz="quarter" idx="31"/>
          </p:nvPr>
        </p:nvSpPr>
        <p:spPr>
          <a:xfrm>
            <a:off x="11860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4BB17C83-56C7-DE4D-A582-9DFD0380FB4D}"/>
              </a:ext>
            </a:extLst>
          </p:cNvPr>
          <p:cNvSpPr>
            <a:spLocks noGrp="1"/>
          </p:cNvSpPr>
          <p:nvPr>
            <p:ph type="body" sz="quarter" idx="36"/>
          </p:nvPr>
        </p:nvSpPr>
        <p:spPr>
          <a:xfrm>
            <a:off x="4746088"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8" name="Espace réservé du texte 3">
            <a:extLst>
              <a:ext uri="{FF2B5EF4-FFF2-40B4-BE49-F238E27FC236}">
                <a16:creationId xmlns:a16="http://schemas.microsoft.com/office/drawing/2014/main" id="{09EA48A6-EB5B-1F4F-B9AA-8A3CBA890465}"/>
              </a:ext>
            </a:extLst>
          </p:cNvPr>
          <p:cNvSpPr>
            <a:spLocks noGrp="1"/>
          </p:cNvSpPr>
          <p:nvPr>
            <p:ph type="body" sz="quarter" idx="37"/>
          </p:nvPr>
        </p:nvSpPr>
        <p:spPr>
          <a:xfrm>
            <a:off x="4746088"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9" name="Espace réservé du texte 12">
            <a:extLst>
              <a:ext uri="{FF2B5EF4-FFF2-40B4-BE49-F238E27FC236}">
                <a16:creationId xmlns:a16="http://schemas.microsoft.com/office/drawing/2014/main" id="{AEA84788-4E2C-4C42-A70A-FED29B535BED}"/>
              </a:ext>
            </a:extLst>
          </p:cNvPr>
          <p:cNvSpPr>
            <a:spLocks noGrp="1"/>
          </p:cNvSpPr>
          <p:nvPr>
            <p:ph type="body" sz="quarter" idx="38"/>
          </p:nvPr>
        </p:nvSpPr>
        <p:spPr>
          <a:xfrm>
            <a:off x="8305899" y="4831310"/>
            <a:ext cx="2700000"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0" name="Espace réservé du texte 3">
            <a:extLst>
              <a:ext uri="{FF2B5EF4-FFF2-40B4-BE49-F238E27FC236}">
                <a16:creationId xmlns:a16="http://schemas.microsoft.com/office/drawing/2014/main" id="{2E04C339-B362-4F4E-974D-24D6AFE98DD7}"/>
              </a:ext>
            </a:extLst>
          </p:cNvPr>
          <p:cNvSpPr>
            <a:spLocks noGrp="1"/>
          </p:cNvSpPr>
          <p:nvPr>
            <p:ph type="body" sz="quarter" idx="39"/>
          </p:nvPr>
        </p:nvSpPr>
        <p:spPr>
          <a:xfrm>
            <a:off x="8305899" y="5300201"/>
            <a:ext cx="2700000"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31" name="Espace réservé du texte 8">
            <a:extLst>
              <a:ext uri="{FF2B5EF4-FFF2-40B4-BE49-F238E27FC236}">
                <a16:creationId xmlns:a16="http://schemas.microsoft.com/office/drawing/2014/main" id="{1E80C7BD-03AF-A649-999B-DF4F25739A57}"/>
              </a:ext>
            </a:extLst>
          </p:cNvPr>
          <p:cNvSpPr>
            <a:spLocks noGrp="1"/>
          </p:cNvSpPr>
          <p:nvPr>
            <p:ph type="body" sz="quarter" idx="16" hasCustomPrompt="1"/>
          </p:nvPr>
        </p:nvSpPr>
        <p:spPr>
          <a:xfrm>
            <a:off x="8407149"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2" name="Espace réservé du texte 8">
            <a:extLst>
              <a:ext uri="{FF2B5EF4-FFF2-40B4-BE49-F238E27FC236}">
                <a16:creationId xmlns:a16="http://schemas.microsoft.com/office/drawing/2014/main" id="{A95B6C3A-ED5F-2A4A-885E-85D9603DC7A9}"/>
              </a:ext>
            </a:extLst>
          </p:cNvPr>
          <p:cNvSpPr>
            <a:spLocks noGrp="1"/>
          </p:cNvSpPr>
          <p:nvPr>
            <p:ph type="body" sz="quarter" idx="49" hasCustomPrompt="1"/>
          </p:nvPr>
        </p:nvSpPr>
        <p:spPr>
          <a:xfrm>
            <a:off x="4850878"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3" name="Espace réservé du texte 8">
            <a:extLst>
              <a:ext uri="{FF2B5EF4-FFF2-40B4-BE49-F238E27FC236}">
                <a16:creationId xmlns:a16="http://schemas.microsoft.com/office/drawing/2014/main" id="{7EC8CF31-A383-3C47-9434-814C33DA4A83}"/>
              </a:ext>
            </a:extLst>
          </p:cNvPr>
          <p:cNvSpPr>
            <a:spLocks noGrp="1"/>
          </p:cNvSpPr>
          <p:nvPr>
            <p:ph type="body" sz="quarter" idx="51" hasCustomPrompt="1"/>
          </p:nvPr>
        </p:nvSpPr>
        <p:spPr>
          <a:xfrm>
            <a:off x="1293401" y="4547928"/>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4" name="Titre 1">
            <a:extLst>
              <a:ext uri="{FF2B5EF4-FFF2-40B4-BE49-F238E27FC236}">
                <a16:creationId xmlns:a16="http://schemas.microsoft.com/office/drawing/2014/main" id="{4A84016C-8DB1-F744-B950-C97D2D045AAD}"/>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35" name="Espace réservé du texte 3">
            <a:extLst>
              <a:ext uri="{FF2B5EF4-FFF2-40B4-BE49-F238E27FC236}">
                <a16:creationId xmlns:a16="http://schemas.microsoft.com/office/drawing/2014/main" id="{632D5967-6768-714E-A13C-480E9CCD6D0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577210619"/>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Arches 4 co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5CC40BB-F2CA-2D45-B40D-E1DB20A01F23}"/>
              </a:ext>
            </a:extLst>
          </p:cNvPr>
          <p:cNvSpPr>
            <a:spLocks noGrp="1"/>
          </p:cNvSpPr>
          <p:nvPr>
            <p:ph type="ftr" sz="quarter" idx="10"/>
          </p:nvPr>
        </p:nvSpPr>
        <p:spPr/>
        <p:txBody>
          <a:body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8F9EBF65-A8A8-9A46-A5A1-77EBE946BEB8}"/>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7" name="Espace réservé pour une image  19">
            <a:extLst>
              <a:ext uri="{FF2B5EF4-FFF2-40B4-BE49-F238E27FC236}">
                <a16:creationId xmlns:a16="http://schemas.microsoft.com/office/drawing/2014/main" id="{2534B9FC-66DC-404C-AFDE-ED7739B9656A}"/>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8" name="Espace réservé pour une image  26">
            <a:extLst>
              <a:ext uri="{FF2B5EF4-FFF2-40B4-BE49-F238E27FC236}">
                <a16:creationId xmlns:a16="http://schemas.microsoft.com/office/drawing/2014/main" id="{D604B12C-3E12-E543-8997-76B4A13B1529}"/>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pour une image  29">
            <a:extLst>
              <a:ext uri="{FF2B5EF4-FFF2-40B4-BE49-F238E27FC236}">
                <a16:creationId xmlns:a16="http://schemas.microsoft.com/office/drawing/2014/main" id="{6934841D-A9BA-9745-B6EB-61B7FC9D16DA}"/>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0" name="Espace réservé pour une image  31">
            <a:extLst>
              <a:ext uri="{FF2B5EF4-FFF2-40B4-BE49-F238E27FC236}">
                <a16:creationId xmlns:a16="http://schemas.microsoft.com/office/drawing/2014/main" id="{D408D4CC-AD33-5548-A178-93202DBB0938}"/>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1" name="Espace réservé de la date 14">
            <a:extLst>
              <a:ext uri="{FF2B5EF4-FFF2-40B4-BE49-F238E27FC236}">
                <a16:creationId xmlns:a16="http://schemas.microsoft.com/office/drawing/2014/main" id="{8A28EF16-5689-244F-B2D3-7744988B97F8}"/>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12">
            <a:extLst>
              <a:ext uri="{FF2B5EF4-FFF2-40B4-BE49-F238E27FC236}">
                <a16:creationId xmlns:a16="http://schemas.microsoft.com/office/drawing/2014/main" id="{942DCC24-6140-A845-8E53-B20924B23447}"/>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3" name="Espace réservé du texte 3">
            <a:extLst>
              <a:ext uri="{FF2B5EF4-FFF2-40B4-BE49-F238E27FC236}">
                <a16:creationId xmlns:a16="http://schemas.microsoft.com/office/drawing/2014/main" id="{20A3503D-93F9-704D-9002-004D5AD25702}"/>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61763647-C69E-3E4E-B2E8-F7AC88D78439}"/>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Espace réservé du texte 3">
            <a:extLst>
              <a:ext uri="{FF2B5EF4-FFF2-40B4-BE49-F238E27FC236}">
                <a16:creationId xmlns:a16="http://schemas.microsoft.com/office/drawing/2014/main" id="{627D3DB6-5B0F-B34C-A051-FA3216195362}"/>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DA70FECF-E053-2A4D-BA24-C86008E3B571}"/>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7" name="Espace réservé du texte 3">
            <a:extLst>
              <a:ext uri="{FF2B5EF4-FFF2-40B4-BE49-F238E27FC236}">
                <a16:creationId xmlns:a16="http://schemas.microsoft.com/office/drawing/2014/main" id="{54872517-058D-234F-9D89-517A91E3A93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4E01B292-848F-8644-81B7-17C1B1CDA29C}"/>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9" name="Espace réservé du texte 3">
            <a:extLst>
              <a:ext uri="{FF2B5EF4-FFF2-40B4-BE49-F238E27FC236}">
                <a16:creationId xmlns:a16="http://schemas.microsoft.com/office/drawing/2014/main" id="{3C5C96B5-DE05-534F-9525-223BF78B51C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0" name="Espace réservé du texte 8">
            <a:extLst>
              <a:ext uri="{FF2B5EF4-FFF2-40B4-BE49-F238E27FC236}">
                <a16:creationId xmlns:a16="http://schemas.microsoft.com/office/drawing/2014/main" id="{877D1977-4096-2B4B-A317-83EBD5DA6B1E}"/>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95ADFD0B-48D2-7B4E-BFE3-3DCB77C8B02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59828087-DA40-364B-99C2-F14E89A2C6C6}"/>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3C24B103-B64F-FA49-84C8-203E8C80C2A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Titre 1">
            <a:extLst>
              <a:ext uri="{FF2B5EF4-FFF2-40B4-BE49-F238E27FC236}">
                <a16:creationId xmlns:a16="http://schemas.microsoft.com/office/drawing/2014/main" id="{B521E2A1-A24C-2C4F-A0A3-0F502951AF5A}"/>
              </a:ext>
            </a:extLst>
          </p:cNvPr>
          <p:cNvSpPr>
            <a:spLocks noGrp="1"/>
          </p:cNvSpPr>
          <p:nvPr>
            <p:ph type="title" hasCustomPrompt="1"/>
          </p:nvPr>
        </p:nvSpPr>
        <p:spPr>
          <a:xfrm>
            <a:off x="352637" y="325067"/>
            <a:ext cx="11486723" cy="477465"/>
          </a:xfrm>
        </p:spPr>
        <p:txBody>
          <a:bodyPr/>
          <a:lstStyle/>
          <a:p>
            <a:r>
              <a:rPr lang="fr-FR"/>
              <a:t>titre</a:t>
            </a:r>
          </a:p>
        </p:txBody>
      </p:sp>
      <p:sp>
        <p:nvSpPr>
          <p:cNvPr id="25" name="Espace réservé du texte 3">
            <a:extLst>
              <a:ext uri="{FF2B5EF4-FFF2-40B4-BE49-F238E27FC236}">
                <a16:creationId xmlns:a16="http://schemas.microsoft.com/office/drawing/2014/main" id="{33FA5742-9AD7-9E4B-9CF2-3945AF8FA9E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564811583"/>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Arches 4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7CE688D-E36E-CA4A-B950-96CBBD5A06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07307FEA-B5EA-2346-92E1-B6D7D503A00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7" name="Espace réservé du numéro de diapositive 3">
            <a:extLst>
              <a:ext uri="{FF2B5EF4-FFF2-40B4-BE49-F238E27FC236}">
                <a16:creationId xmlns:a16="http://schemas.microsoft.com/office/drawing/2014/main" id="{3514FC27-32C5-124F-94C2-82030B7E49D8}"/>
              </a:ext>
            </a:extLst>
          </p:cNvPr>
          <p:cNvSpPr txBox="1">
            <a:spLocks/>
          </p:cNvSpPr>
          <p:nvPr userDrawn="1"/>
        </p:nvSpPr>
        <p:spPr>
          <a:xfrm>
            <a:off x="11663197" y="6500697"/>
            <a:ext cx="352330" cy="376129"/>
          </a:xfrm>
          <a:prstGeom prst="round2SameRect">
            <a:avLst>
              <a:gd name="adj1" fmla="val 50000"/>
              <a:gd name="adj2" fmla="val 0"/>
            </a:avLst>
          </a:prstGeom>
          <a:ln w="9525">
            <a:solidFill>
              <a:schemeClr val="bg1"/>
            </a:solidFill>
          </a:ln>
        </p:spPr>
        <p:txBody>
          <a:bodyPr vert="horz" lIns="0" tIns="0" rIns="0" bIns="72000" rtlCol="0" anchor="ctr" anchorCtr="0"/>
          <a:lstStyle>
            <a:defPPr>
              <a:defRPr lang="fr-FR"/>
            </a:defPPr>
            <a:lvl1pPr marL="0" algn="ctr" defTabSz="914400" rtl="0" eaLnBrk="1" latinLnBrk="0" hangingPunct="1">
              <a:defRPr sz="800" b="0" i="0" kern="1200" baseline="0">
                <a:solidFill>
                  <a:schemeClr val="tx1"/>
                </a:solidFill>
                <a:latin typeface="Paris2024 Semibold" panose="020105030302010201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15BCE-692A-084A-934E-C84199EC0CFE}" type="slidenum">
              <a:rPr lang="fr-FR" smtClean="0">
                <a:solidFill>
                  <a:schemeClr val="bg1"/>
                </a:solidFill>
              </a:rPr>
              <a:pPr/>
              <a:t>‹N°›</a:t>
            </a:fld>
            <a:endParaRPr lang="fr-FR">
              <a:solidFill>
                <a:schemeClr val="bg1"/>
              </a:solidFill>
            </a:endParaRPr>
          </a:p>
        </p:txBody>
      </p:sp>
      <p:sp>
        <p:nvSpPr>
          <p:cNvPr id="8" name="Espace réservé pour une image  19">
            <a:extLst>
              <a:ext uri="{FF2B5EF4-FFF2-40B4-BE49-F238E27FC236}">
                <a16:creationId xmlns:a16="http://schemas.microsoft.com/office/drawing/2014/main" id="{D5242FE3-04AE-D04B-B567-2EE0DB0140D8}"/>
              </a:ext>
            </a:extLst>
          </p:cNvPr>
          <p:cNvSpPr>
            <a:spLocks noGrp="1" noChangeAspect="1"/>
          </p:cNvSpPr>
          <p:nvPr>
            <p:ph type="pic" sz="quarter" idx="36"/>
          </p:nvPr>
        </p:nvSpPr>
        <p:spPr>
          <a:xfrm>
            <a:off x="1169191"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pour une image  26">
            <a:extLst>
              <a:ext uri="{FF2B5EF4-FFF2-40B4-BE49-F238E27FC236}">
                <a16:creationId xmlns:a16="http://schemas.microsoft.com/office/drawing/2014/main" id="{5853B015-4FA3-0646-B245-2B1F4D0658E5}"/>
              </a:ext>
            </a:extLst>
          </p:cNvPr>
          <p:cNvSpPr>
            <a:spLocks noGrp="1" noChangeAspect="1"/>
          </p:cNvSpPr>
          <p:nvPr>
            <p:ph type="pic" sz="quarter" idx="38"/>
          </p:nvPr>
        </p:nvSpPr>
        <p:spPr>
          <a:xfrm>
            <a:off x="3751685"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0" name="Espace réservé pour une image  29">
            <a:extLst>
              <a:ext uri="{FF2B5EF4-FFF2-40B4-BE49-F238E27FC236}">
                <a16:creationId xmlns:a16="http://schemas.microsoft.com/office/drawing/2014/main" id="{94BED084-8168-C04A-8718-99A8F09969B6}"/>
              </a:ext>
            </a:extLst>
          </p:cNvPr>
          <p:cNvSpPr>
            <a:spLocks noGrp="1" noChangeAspect="1"/>
          </p:cNvSpPr>
          <p:nvPr>
            <p:ph type="pic" sz="quarter" idx="40"/>
          </p:nvPr>
        </p:nvSpPr>
        <p:spPr>
          <a:xfrm>
            <a:off x="6334178"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1" name="Espace réservé pour une image  31">
            <a:extLst>
              <a:ext uri="{FF2B5EF4-FFF2-40B4-BE49-F238E27FC236}">
                <a16:creationId xmlns:a16="http://schemas.microsoft.com/office/drawing/2014/main" id="{8F4B3849-8435-7144-9B51-582ADE4F67B7}"/>
              </a:ext>
            </a:extLst>
          </p:cNvPr>
          <p:cNvSpPr>
            <a:spLocks noGrp="1" noChangeAspect="1"/>
          </p:cNvSpPr>
          <p:nvPr>
            <p:ph type="pic" sz="quarter" idx="42"/>
          </p:nvPr>
        </p:nvSpPr>
        <p:spPr>
          <a:xfrm>
            <a:off x="8916672" y="1866789"/>
            <a:ext cx="2106137" cy="2525726"/>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12" name="Espace réservé de la date 14">
            <a:extLst>
              <a:ext uri="{FF2B5EF4-FFF2-40B4-BE49-F238E27FC236}">
                <a16:creationId xmlns:a16="http://schemas.microsoft.com/office/drawing/2014/main" id="{0A72ECFD-545D-104D-9AEC-552D3516617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texte 12">
            <a:extLst>
              <a:ext uri="{FF2B5EF4-FFF2-40B4-BE49-F238E27FC236}">
                <a16:creationId xmlns:a16="http://schemas.microsoft.com/office/drawing/2014/main" id="{BF4B25FE-B1C4-634B-A1CF-62AA074F2B08}"/>
              </a:ext>
            </a:extLst>
          </p:cNvPr>
          <p:cNvSpPr>
            <a:spLocks noGrp="1"/>
          </p:cNvSpPr>
          <p:nvPr>
            <p:ph type="body" sz="quarter" idx="35"/>
          </p:nvPr>
        </p:nvSpPr>
        <p:spPr>
          <a:xfrm>
            <a:off x="116919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4" name="Espace réservé du texte 3">
            <a:extLst>
              <a:ext uri="{FF2B5EF4-FFF2-40B4-BE49-F238E27FC236}">
                <a16:creationId xmlns:a16="http://schemas.microsoft.com/office/drawing/2014/main" id="{67EE0ABA-58D8-7A42-825A-DFC3CF0138FB}"/>
              </a:ext>
            </a:extLst>
          </p:cNvPr>
          <p:cNvSpPr>
            <a:spLocks noGrp="1"/>
          </p:cNvSpPr>
          <p:nvPr>
            <p:ph type="body" sz="quarter" idx="31"/>
          </p:nvPr>
        </p:nvSpPr>
        <p:spPr>
          <a:xfrm>
            <a:off x="116919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8E8B6292-4400-1C47-A889-C6E237A452D2}"/>
              </a:ext>
            </a:extLst>
          </p:cNvPr>
          <p:cNvSpPr>
            <a:spLocks noGrp="1"/>
          </p:cNvSpPr>
          <p:nvPr>
            <p:ph type="body" sz="quarter" idx="43"/>
          </p:nvPr>
        </p:nvSpPr>
        <p:spPr>
          <a:xfrm>
            <a:off x="3751685"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6" name="Espace réservé du texte 3">
            <a:extLst>
              <a:ext uri="{FF2B5EF4-FFF2-40B4-BE49-F238E27FC236}">
                <a16:creationId xmlns:a16="http://schemas.microsoft.com/office/drawing/2014/main" id="{1A4EBF3C-629E-5C4A-AEDB-EA9210F035A8}"/>
              </a:ext>
            </a:extLst>
          </p:cNvPr>
          <p:cNvSpPr>
            <a:spLocks noGrp="1"/>
          </p:cNvSpPr>
          <p:nvPr>
            <p:ph type="body" sz="quarter" idx="44"/>
          </p:nvPr>
        </p:nvSpPr>
        <p:spPr>
          <a:xfrm>
            <a:off x="3751685"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7" name="Espace réservé du texte 12">
            <a:extLst>
              <a:ext uri="{FF2B5EF4-FFF2-40B4-BE49-F238E27FC236}">
                <a16:creationId xmlns:a16="http://schemas.microsoft.com/office/drawing/2014/main" id="{00BC2790-835F-3C41-8525-CC8BF258A844}"/>
              </a:ext>
            </a:extLst>
          </p:cNvPr>
          <p:cNvSpPr>
            <a:spLocks noGrp="1"/>
          </p:cNvSpPr>
          <p:nvPr>
            <p:ph type="body" sz="quarter" idx="45"/>
          </p:nvPr>
        </p:nvSpPr>
        <p:spPr>
          <a:xfrm>
            <a:off x="6334178"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8" name="Espace réservé du texte 3">
            <a:extLst>
              <a:ext uri="{FF2B5EF4-FFF2-40B4-BE49-F238E27FC236}">
                <a16:creationId xmlns:a16="http://schemas.microsoft.com/office/drawing/2014/main" id="{A54AE3DF-B43C-EF47-B932-B4C487CCEFEC}"/>
              </a:ext>
            </a:extLst>
          </p:cNvPr>
          <p:cNvSpPr>
            <a:spLocks noGrp="1"/>
          </p:cNvSpPr>
          <p:nvPr>
            <p:ph type="body" sz="quarter" idx="46"/>
          </p:nvPr>
        </p:nvSpPr>
        <p:spPr>
          <a:xfrm>
            <a:off x="6334178"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9" name="Espace réservé du texte 12">
            <a:extLst>
              <a:ext uri="{FF2B5EF4-FFF2-40B4-BE49-F238E27FC236}">
                <a16:creationId xmlns:a16="http://schemas.microsoft.com/office/drawing/2014/main" id="{F72666C8-E509-0E40-904F-3265CEE2995B}"/>
              </a:ext>
            </a:extLst>
          </p:cNvPr>
          <p:cNvSpPr>
            <a:spLocks noGrp="1"/>
          </p:cNvSpPr>
          <p:nvPr>
            <p:ph type="body" sz="quarter" idx="47"/>
          </p:nvPr>
        </p:nvSpPr>
        <p:spPr>
          <a:xfrm>
            <a:off x="8916671" y="4493852"/>
            <a:ext cx="2106137"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0" name="Espace réservé du texte 3">
            <a:extLst>
              <a:ext uri="{FF2B5EF4-FFF2-40B4-BE49-F238E27FC236}">
                <a16:creationId xmlns:a16="http://schemas.microsoft.com/office/drawing/2014/main" id="{45FEE9AA-3430-0C4D-AD97-CCD4D19FDEF3}"/>
              </a:ext>
            </a:extLst>
          </p:cNvPr>
          <p:cNvSpPr>
            <a:spLocks noGrp="1"/>
          </p:cNvSpPr>
          <p:nvPr>
            <p:ph type="body" sz="quarter" idx="48"/>
          </p:nvPr>
        </p:nvSpPr>
        <p:spPr>
          <a:xfrm>
            <a:off x="8916671" y="4962743"/>
            <a:ext cx="2106137"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21" name="Espace réservé du texte 8">
            <a:extLst>
              <a:ext uri="{FF2B5EF4-FFF2-40B4-BE49-F238E27FC236}">
                <a16:creationId xmlns:a16="http://schemas.microsoft.com/office/drawing/2014/main" id="{A0694E29-E86B-3E41-9E7D-01AB4E4FDC9B}"/>
              </a:ext>
            </a:extLst>
          </p:cNvPr>
          <p:cNvSpPr>
            <a:spLocks noGrp="1"/>
          </p:cNvSpPr>
          <p:nvPr>
            <p:ph type="body" sz="quarter" idx="16" hasCustomPrompt="1"/>
          </p:nvPr>
        </p:nvSpPr>
        <p:spPr>
          <a:xfrm>
            <a:off x="9012791"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2" name="Espace réservé du texte 8">
            <a:extLst>
              <a:ext uri="{FF2B5EF4-FFF2-40B4-BE49-F238E27FC236}">
                <a16:creationId xmlns:a16="http://schemas.microsoft.com/office/drawing/2014/main" id="{07082C2B-120A-CD45-9F2A-EACA92D7291B}"/>
              </a:ext>
            </a:extLst>
          </p:cNvPr>
          <p:cNvSpPr>
            <a:spLocks noGrp="1"/>
          </p:cNvSpPr>
          <p:nvPr>
            <p:ph type="body" sz="quarter" idx="49" hasCustomPrompt="1"/>
          </p:nvPr>
        </p:nvSpPr>
        <p:spPr>
          <a:xfrm>
            <a:off x="6430296"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8">
            <a:extLst>
              <a:ext uri="{FF2B5EF4-FFF2-40B4-BE49-F238E27FC236}">
                <a16:creationId xmlns:a16="http://schemas.microsoft.com/office/drawing/2014/main" id="{02A93F91-783C-4140-93D1-33715E5A23A1}"/>
              </a:ext>
            </a:extLst>
          </p:cNvPr>
          <p:cNvSpPr>
            <a:spLocks noGrp="1"/>
          </p:cNvSpPr>
          <p:nvPr>
            <p:ph type="body" sz="quarter" idx="50" hasCustomPrompt="1"/>
          </p:nvPr>
        </p:nvSpPr>
        <p:spPr>
          <a:xfrm>
            <a:off x="3847803"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Espace réservé du texte 8">
            <a:extLst>
              <a:ext uri="{FF2B5EF4-FFF2-40B4-BE49-F238E27FC236}">
                <a16:creationId xmlns:a16="http://schemas.microsoft.com/office/drawing/2014/main" id="{06902180-E08A-B84E-8B00-0B457859FD54}"/>
              </a:ext>
            </a:extLst>
          </p:cNvPr>
          <p:cNvSpPr>
            <a:spLocks noGrp="1"/>
          </p:cNvSpPr>
          <p:nvPr>
            <p:ph type="body" sz="quarter" idx="51" hasCustomPrompt="1"/>
          </p:nvPr>
        </p:nvSpPr>
        <p:spPr>
          <a:xfrm>
            <a:off x="1265309" y="4216043"/>
            <a:ext cx="1913900"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5" name="Titre 1">
            <a:extLst>
              <a:ext uri="{FF2B5EF4-FFF2-40B4-BE49-F238E27FC236}">
                <a16:creationId xmlns:a16="http://schemas.microsoft.com/office/drawing/2014/main" id="{6101A1CD-7F8D-F343-A6CF-A1A0D6976FA7}"/>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6" name="Espace réservé du texte 3">
            <a:extLst>
              <a:ext uri="{FF2B5EF4-FFF2-40B4-BE49-F238E27FC236}">
                <a16:creationId xmlns:a16="http://schemas.microsoft.com/office/drawing/2014/main" id="{13712824-0C36-2248-8E04-0A80727A7B9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78437487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Arches 4 col_3">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pour une image  19">
            <a:extLst>
              <a:ext uri="{FF2B5EF4-FFF2-40B4-BE49-F238E27FC236}">
                <a16:creationId xmlns:a16="http://schemas.microsoft.com/office/drawing/2014/main" id="{F2AD973F-F599-A147-AD00-FE5F8EAA3BC4}"/>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6" name="Espace réservé pour une image  23">
            <a:extLst>
              <a:ext uri="{FF2B5EF4-FFF2-40B4-BE49-F238E27FC236}">
                <a16:creationId xmlns:a16="http://schemas.microsoft.com/office/drawing/2014/main" id="{1BD68F1F-E935-BF40-B130-EC2A7380416B}"/>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endParaRPr lang="fr-FR"/>
          </a:p>
        </p:txBody>
      </p:sp>
      <p:sp>
        <p:nvSpPr>
          <p:cNvPr id="7" name="Espace réservé pour une image  24">
            <a:extLst>
              <a:ext uri="{FF2B5EF4-FFF2-40B4-BE49-F238E27FC236}">
                <a16:creationId xmlns:a16="http://schemas.microsoft.com/office/drawing/2014/main" id="{19F97178-6C5E-3647-81D1-B4618FC2F502}"/>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8" name="Espace réservé pour une image  25">
            <a:extLst>
              <a:ext uri="{FF2B5EF4-FFF2-40B4-BE49-F238E27FC236}">
                <a16:creationId xmlns:a16="http://schemas.microsoft.com/office/drawing/2014/main" id="{3BA7873C-5577-9043-BDD2-213C05061180}"/>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F9CE9AE6-21AB-0D4F-8A3F-3E4E6877E883}"/>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9205825A-07CC-884C-B016-C2855B51EB25}"/>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D231E5DE-52C3-424E-ADE9-FD3B7C62C945}"/>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3" name="Espace réservé du texte 3">
            <a:extLst>
              <a:ext uri="{FF2B5EF4-FFF2-40B4-BE49-F238E27FC236}">
                <a16:creationId xmlns:a16="http://schemas.microsoft.com/office/drawing/2014/main" id="{B8051C95-EC23-1942-BB49-821FC3F6B70F}"/>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FE452E7A-FACE-5D4F-9A4D-3CD31A89D2BE}"/>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Espace réservé du texte 3">
            <a:extLst>
              <a:ext uri="{FF2B5EF4-FFF2-40B4-BE49-F238E27FC236}">
                <a16:creationId xmlns:a16="http://schemas.microsoft.com/office/drawing/2014/main" id="{84F7940A-97EE-C04B-B1E3-55A9C505C383}"/>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EC78F87-FEC5-F747-808C-F8BE47159422}"/>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7" name="Espace réservé du texte 3">
            <a:extLst>
              <a:ext uri="{FF2B5EF4-FFF2-40B4-BE49-F238E27FC236}">
                <a16:creationId xmlns:a16="http://schemas.microsoft.com/office/drawing/2014/main" id="{B31A1DAE-ECC8-8C43-A2DE-3713E39E21DB}"/>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58BDF159-1996-B844-BF57-753C85600E49}"/>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B2054E4B-2B8E-D74F-9649-B58E7A05F976}"/>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6A76B901-7356-214A-9843-D2405B145E78}"/>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5FE12D1-2F14-EF49-BB83-C48EA1C90900}"/>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11486723" cy="477465"/>
          </a:xfrm>
        </p:spPr>
        <p:txBody>
          <a:bodyPr/>
          <a:lstStyle/>
          <a:p>
            <a:r>
              <a:rPr lang="fr-FR"/>
              <a:t>titre</a:t>
            </a:r>
          </a:p>
        </p:txBody>
      </p:sp>
      <p:sp>
        <p:nvSpPr>
          <p:cNvPr id="24" name="Espace réservé du texte 3">
            <a:extLst>
              <a:ext uri="{FF2B5EF4-FFF2-40B4-BE49-F238E27FC236}">
                <a16:creationId xmlns:a16="http://schemas.microsoft.com/office/drawing/2014/main" id="{1D075E4F-05CD-824E-B909-059A20D91C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575642307"/>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Arches 4 col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740D892-EF4C-D748-B033-0101CA740B41}"/>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E205D05-A0CE-DF48-9B56-5A6D916B36E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pour une image  19">
            <a:extLst>
              <a:ext uri="{FF2B5EF4-FFF2-40B4-BE49-F238E27FC236}">
                <a16:creationId xmlns:a16="http://schemas.microsoft.com/office/drawing/2014/main" id="{1BC1A863-AEBB-E540-BD90-1DB3F7DBB3F5}"/>
              </a:ext>
            </a:extLst>
          </p:cNvPr>
          <p:cNvSpPr>
            <a:spLocks noGrp="1"/>
          </p:cNvSpPr>
          <p:nvPr>
            <p:ph type="pic" sz="quarter" idx="32"/>
          </p:nvPr>
        </p:nvSpPr>
        <p:spPr>
          <a:xfrm>
            <a:off x="709622"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6" name="Espace réservé pour une image  23">
            <a:extLst>
              <a:ext uri="{FF2B5EF4-FFF2-40B4-BE49-F238E27FC236}">
                <a16:creationId xmlns:a16="http://schemas.microsoft.com/office/drawing/2014/main" id="{073F682D-478A-CC42-9308-8FC137035D55}"/>
              </a:ext>
            </a:extLst>
          </p:cNvPr>
          <p:cNvSpPr>
            <a:spLocks noGrp="1"/>
          </p:cNvSpPr>
          <p:nvPr>
            <p:ph type="pic" sz="quarter" idx="34"/>
          </p:nvPr>
        </p:nvSpPr>
        <p:spPr>
          <a:xfrm>
            <a:off x="3409798"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endParaRPr lang="fr-FR"/>
          </a:p>
        </p:txBody>
      </p:sp>
      <p:sp>
        <p:nvSpPr>
          <p:cNvPr id="7" name="Espace réservé pour une image  24">
            <a:extLst>
              <a:ext uri="{FF2B5EF4-FFF2-40B4-BE49-F238E27FC236}">
                <a16:creationId xmlns:a16="http://schemas.microsoft.com/office/drawing/2014/main" id="{B2BBEB92-8E10-5F44-83D1-8E6FEAA1736F}"/>
              </a:ext>
            </a:extLst>
          </p:cNvPr>
          <p:cNvSpPr>
            <a:spLocks noGrp="1"/>
          </p:cNvSpPr>
          <p:nvPr>
            <p:ph type="pic" sz="quarter" idx="35"/>
          </p:nvPr>
        </p:nvSpPr>
        <p:spPr>
          <a:xfrm>
            <a:off x="6109974"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65000"/>
            </a:schemeClr>
          </a:solidFill>
        </p:spPr>
        <p:txBody>
          <a:bodyPr wrap="square" anchor="ctr">
            <a:noAutofit/>
          </a:bodyPr>
          <a:lstStyle>
            <a:lvl1pPr algn="ctr">
              <a:defRPr sz="1200">
                <a:solidFill>
                  <a:schemeClr val="tx1"/>
                </a:solidFill>
              </a:defRPr>
            </a:lvl1pPr>
          </a:lstStyle>
          <a:p>
            <a:endParaRPr lang="fr-FR"/>
          </a:p>
        </p:txBody>
      </p:sp>
      <p:sp>
        <p:nvSpPr>
          <p:cNvPr id="8" name="Espace réservé pour une image  25">
            <a:extLst>
              <a:ext uri="{FF2B5EF4-FFF2-40B4-BE49-F238E27FC236}">
                <a16:creationId xmlns:a16="http://schemas.microsoft.com/office/drawing/2014/main" id="{7794806B-D3E3-F94C-A6DD-9F5E11AB5FC3}"/>
              </a:ext>
            </a:extLst>
          </p:cNvPr>
          <p:cNvSpPr>
            <a:spLocks noGrp="1"/>
          </p:cNvSpPr>
          <p:nvPr>
            <p:ph type="pic" sz="quarter" idx="36"/>
          </p:nvPr>
        </p:nvSpPr>
        <p:spPr>
          <a:xfrm>
            <a:off x="8810149" y="1486286"/>
            <a:ext cx="2700176" cy="3238114"/>
          </a:xfrm>
          <a:custGeom>
            <a:avLst/>
            <a:gdLst>
              <a:gd name="connsiteX0" fmla="*/ 2700000 w 5400000"/>
              <a:gd name="connsiteY0" fmla="*/ 0 h 6476228"/>
              <a:gd name="connsiteX1" fmla="*/ 5400000 w 5400000"/>
              <a:gd name="connsiteY1" fmla="*/ 2700000 h 6476228"/>
              <a:gd name="connsiteX2" fmla="*/ 5400000 w 5400000"/>
              <a:gd name="connsiteY2" fmla="*/ 6476228 h 6476228"/>
              <a:gd name="connsiteX3" fmla="*/ 0 w 5400000"/>
              <a:gd name="connsiteY3" fmla="*/ 6476228 h 6476228"/>
              <a:gd name="connsiteX4" fmla="*/ 0 w 5400000"/>
              <a:gd name="connsiteY4" fmla="*/ 2700000 h 6476228"/>
              <a:gd name="connsiteX5" fmla="*/ 2700000 w 5400000"/>
              <a:gd name="connsiteY5" fmla="*/ 0 h 6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0" h="6476228">
                <a:moveTo>
                  <a:pt x="2700000" y="0"/>
                </a:moveTo>
                <a:cubicBezTo>
                  <a:pt x="4191169" y="0"/>
                  <a:pt x="5400000" y="1208831"/>
                  <a:pt x="5400000" y="2700000"/>
                </a:cubicBezTo>
                <a:lnTo>
                  <a:pt x="5400000" y="6476228"/>
                </a:lnTo>
                <a:lnTo>
                  <a:pt x="0" y="6476228"/>
                </a:lnTo>
                <a:lnTo>
                  <a:pt x="0" y="2700000"/>
                </a:lnTo>
                <a:cubicBezTo>
                  <a:pt x="0" y="1208831"/>
                  <a:pt x="1208831" y="0"/>
                  <a:pt x="2700000" y="0"/>
                </a:cubicBezTo>
                <a:close/>
              </a:path>
            </a:pathLst>
          </a:custGeom>
          <a:solidFill>
            <a:schemeClr val="bg1">
              <a:lumMod val="85000"/>
            </a:schemeClr>
          </a:solidFill>
        </p:spPr>
        <p:txBody>
          <a:bodyPr wrap="square" anchor="ctr">
            <a:noAutofit/>
          </a:bodyPr>
          <a:lstStyle>
            <a:lvl1pPr algn="ctr">
              <a:defRPr sz="1200">
                <a:solidFill>
                  <a:schemeClr val="tx1"/>
                </a:solidFill>
              </a:defRPr>
            </a:lvl1pPr>
          </a:lstStyle>
          <a:p>
            <a:endParaRPr lang="fr-FR"/>
          </a:p>
        </p:txBody>
      </p:sp>
      <p:sp>
        <p:nvSpPr>
          <p:cNvPr id="9" name="Espace réservé de la date 14">
            <a:extLst>
              <a:ext uri="{FF2B5EF4-FFF2-40B4-BE49-F238E27FC236}">
                <a16:creationId xmlns:a16="http://schemas.microsoft.com/office/drawing/2014/main" id="{F73C628A-4F2C-7849-9214-3B6C35AFD87C}"/>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12">
            <a:extLst>
              <a:ext uri="{FF2B5EF4-FFF2-40B4-BE49-F238E27FC236}">
                <a16:creationId xmlns:a16="http://schemas.microsoft.com/office/drawing/2014/main" id="{218293C6-FCFB-5149-B9D2-AFFE8DF72642}"/>
              </a:ext>
            </a:extLst>
          </p:cNvPr>
          <p:cNvSpPr>
            <a:spLocks noGrp="1"/>
          </p:cNvSpPr>
          <p:nvPr>
            <p:ph type="body" sz="quarter" idx="37"/>
          </p:nvPr>
        </p:nvSpPr>
        <p:spPr>
          <a:xfrm>
            <a:off x="709622"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EA791A2B-9871-1D4B-8210-24996564906E}"/>
              </a:ext>
            </a:extLst>
          </p:cNvPr>
          <p:cNvSpPr>
            <a:spLocks noGrp="1"/>
          </p:cNvSpPr>
          <p:nvPr>
            <p:ph type="body" sz="quarter" idx="31"/>
          </p:nvPr>
        </p:nvSpPr>
        <p:spPr>
          <a:xfrm>
            <a:off x="709622"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89AC2C46-9369-824B-B8D7-8EA04839FB3B}"/>
              </a:ext>
            </a:extLst>
          </p:cNvPr>
          <p:cNvSpPr>
            <a:spLocks noGrp="1"/>
          </p:cNvSpPr>
          <p:nvPr>
            <p:ph type="body" sz="quarter" idx="38"/>
          </p:nvPr>
        </p:nvSpPr>
        <p:spPr>
          <a:xfrm>
            <a:off x="3409798"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3" name="Espace réservé du texte 3">
            <a:extLst>
              <a:ext uri="{FF2B5EF4-FFF2-40B4-BE49-F238E27FC236}">
                <a16:creationId xmlns:a16="http://schemas.microsoft.com/office/drawing/2014/main" id="{4B639A06-F7D8-174C-8EA9-2B0A6067B6A2}"/>
              </a:ext>
            </a:extLst>
          </p:cNvPr>
          <p:cNvSpPr>
            <a:spLocks noGrp="1"/>
          </p:cNvSpPr>
          <p:nvPr>
            <p:ph type="body" sz="quarter" idx="39"/>
          </p:nvPr>
        </p:nvSpPr>
        <p:spPr>
          <a:xfrm>
            <a:off x="3409798"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8BD6A320-F725-2F4D-BF60-E666E2DFE7FF}"/>
              </a:ext>
            </a:extLst>
          </p:cNvPr>
          <p:cNvSpPr>
            <a:spLocks noGrp="1"/>
          </p:cNvSpPr>
          <p:nvPr>
            <p:ph type="body" sz="quarter" idx="40"/>
          </p:nvPr>
        </p:nvSpPr>
        <p:spPr>
          <a:xfrm>
            <a:off x="6109974"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Espace réservé du texte 3">
            <a:extLst>
              <a:ext uri="{FF2B5EF4-FFF2-40B4-BE49-F238E27FC236}">
                <a16:creationId xmlns:a16="http://schemas.microsoft.com/office/drawing/2014/main" id="{5B64AE8C-533D-F94D-88B7-AECA1F1DEDD1}"/>
              </a:ext>
            </a:extLst>
          </p:cNvPr>
          <p:cNvSpPr>
            <a:spLocks noGrp="1"/>
          </p:cNvSpPr>
          <p:nvPr>
            <p:ph type="body" sz="quarter" idx="41"/>
          </p:nvPr>
        </p:nvSpPr>
        <p:spPr>
          <a:xfrm>
            <a:off x="6109974"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6" name="Espace réservé du texte 12">
            <a:extLst>
              <a:ext uri="{FF2B5EF4-FFF2-40B4-BE49-F238E27FC236}">
                <a16:creationId xmlns:a16="http://schemas.microsoft.com/office/drawing/2014/main" id="{F6BCDD3B-67D9-BD44-AC32-35202A8BD455}"/>
              </a:ext>
            </a:extLst>
          </p:cNvPr>
          <p:cNvSpPr>
            <a:spLocks noGrp="1"/>
          </p:cNvSpPr>
          <p:nvPr>
            <p:ph type="body" sz="quarter" idx="42"/>
          </p:nvPr>
        </p:nvSpPr>
        <p:spPr>
          <a:xfrm>
            <a:off x="8810149" y="4796302"/>
            <a:ext cx="2512549" cy="468891"/>
          </a:xfrm>
          <a:prstGeom prst="rect">
            <a:avLst/>
          </a:prstGeom>
        </p:spPr>
        <p:txBody>
          <a:bodyPr anchor="t" anchorCtr="0">
            <a:noAutofit/>
          </a:bodyPr>
          <a:lstStyle>
            <a:lvl1pPr marL="7938" indent="0">
              <a:lnSpc>
                <a:spcPct val="80000"/>
              </a:lnSpc>
              <a:spcAft>
                <a:spcPts val="0"/>
              </a:spcAft>
              <a:tabLst/>
              <a:defRPr lang="fr-FR" sz="1600" b="1" i="0" cap="all"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7" name="Espace réservé du texte 3">
            <a:extLst>
              <a:ext uri="{FF2B5EF4-FFF2-40B4-BE49-F238E27FC236}">
                <a16:creationId xmlns:a16="http://schemas.microsoft.com/office/drawing/2014/main" id="{850C63CB-96EF-334A-AC0D-23853C04ACA7}"/>
              </a:ext>
            </a:extLst>
          </p:cNvPr>
          <p:cNvSpPr>
            <a:spLocks noGrp="1"/>
          </p:cNvSpPr>
          <p:nvPr>
            <p:ph type="body" sz="quarter" idx="43"/>
          </p:nvPr>
        </p:nvSpPr>
        <p:spPr>
          <a:xfrm>
            <a:off x="8810149" y="5265193"/>
            <a:ext cx="2512549" cy="792707"/>
          </a:xfrm>
          <a:prstGeom prst="rect">
            <a:avLst/>
          </a:prstGeom>
        </p:spPr>
        <p:txBody>
          <a:bodyPr anchor="t">
            <a:normAutofit/>
          </a:bodyPr>
          <a:lstStyle>
            <a:lvl1pPr marL="0">
              <a:lnSpc>
                <a:spcPct val="100000"/>
              </a:lnSpc>
              <a:defRPr sz="1400">
                <a:solidFill>
                  <a:schemeClr val="bg1"/>
                </a:solidFill>
              </a:defRPr>
            </a:lvl1pPr>
          </a:lstStyle>
          <a:p>
            <a:pPr lvl="0"/>
            <a:r>
              <a:rPr lang="fr-FR"/>
              <a:t>Cliquez pour modifier les styles du texte du masque</a:t>
            </a:r>
          </a:p>
        </p:txBody>
      </p:sp>
      <p:sp>
        <p:nvSpPr>
          <p:cNvPr id="18" name="Espace réservé du texte 8">
            <a:extLst>
              <a:ext uri="{FF2B5EF4-FFF2-40B4-BE49-F238E27FC236}">
                <a16:creationId xmlns:a16="http://schemas.microsoft.com/office/drawing/2014/main" id="{8FDBCF34-5BDB-B646-8D11-D8CF6D9465DB}"/>
              </a:ext>
            </a:extLst>
          </p:cNvPr>
          <p:cNvSpPr>
            <a:spLocks noGrp="1"/>
          </p:cNvSpPr>
          <p:nvPr>
            <p:ph type="body" sz="quarter" idx="16" hasCustomPrompt="1"/>
          </p:nvPr>
        </p:nvSpPr>
        <p:spPr>
          <a:xfrm>
            <a:off x="8919796"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9" name="Espace réservé du texte 8">
            <a:extLst>
              <a:ext uri="{FF2B5EF4-FFF2-40B4-BE49-F238E27FC236}">
                <a16:creationId xmlns:a16="http://schemas.microsoft.com/office/drawing/2014/main" id="{27827FD4-7B5D-3D4C-A6BA-9A9AC0387A55}"/>
              </a:ext>
            </a:extLst>
          </p:cNvPr>
          <p:cNvSpPr>
            <a:spLocks noGrp="1"/>
          </p:cNvSpPr>
          <p:nvPr>
            <p:ph type="body" sz="quarter" idx="44" hasCustomPrompt="1"/>
          </p:nvPr>
        </p:nvSpPr>
        <p:spPr>
          <a:xfrm>
            <a:off x="6219620"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8">
            <a:extLst>
              <a:ext uri="{FF2B5EF4-FFF2-40B4-BE49-F238E27FC236}">
                <a16:creationId xmlns:a16="http://schemas.microsoft.com/office/drawing/2014/main" id="{C76A07FF-4094-5A4F-8D41-8E34C094D877}"/>
              </a:ext>
            </a:extLst>
          </p:cNvPr>
          <p:cNvSpPr>
            <a:spLocks noGrp="1"/>
          </p:cNvSpPr>
          <p:nvPr>
            <p:ph type="body" sz="quarter" idx="45" hasCustomPrompt="1"/>
          </p:nvPr>
        </p:nvSpPr>
        <p:spPr>
          <a:xfrm>
            <a:off x="3519444"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8">
            <a:extLst>
              <a:ext uri="{FF2B5EF4-FFF2-40B4-BE49-F238E27FC236}">
                <a16:creationId xmlns:a16="http://schemas.microsoft.com/office/drawing/2014/main" id="{6E8962C0-58B0-EA46-9A6E-D430AA700308}"/>
              </a:ext>
            </a:extLst>
          </p:cNvPr>
          <p:cNvSpPr>
            <a:spLocks noGrp="1"/>
          </p:cNvSpPr>
          <p:nvPr>
            <p:ph type="body" sz="quarter" idx="46" hasCustomPrompt="1"/>
          </p:nvPr>
        </p:nvSpPr>
        <p:spPr>
          <a:xfrm>
            <a:off x="819268" y="4547928"/>
            <a:ext cx="2480882"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Titre 1">
            <a:extLst>
              <a:ext uri="{FF2B5EF4-FFF2-40B4-BE49-F238E27FC236}">
                <a16:creationId xmlns:a16="http://schemas.microsoft.com/office/drawing/2014/main" id="{8A11E054-4A1F-4B45-9D87-89CFF95BED68}"/>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4" name="Espace réservé du texte 3">
            <a:extLst>
              <a:ext uri="{FF2B5EF4-FFF2-40B4-BE49-F238E27FC236}">
                <a16:creationId xmlns:a16="http://schemas.microsoft.com/office/drawing/2014/main" id="{55DC32D5-1F4D-2D4D-A67F-9793000970A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82492038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3 Arches full">
    <p:spTree>
      <p:nvGrpSpPr>
        <p:cNvPr id="1" name=""/>
        <p:cNvGrpSpPr/>
        <p:nvPr/>
      </p:nvGrpSpPr>
      <p:grpSpPr>
        <a:xfrm>
          <a:off x="0" y="0"/>
          <a:ext cx="0" cy="0"/>
          <a:chOff x="0" y="0"/>
          <a:chExt cx="0" cy="0"/>
        </a:xfrm>
      </p:grpSpPr>
      <p:sp>
        <p:nvSpPr>
          <p:cNvPr id="25" name="Espace réservé pour une image  18">
            <a:extLst>
              <a:ext uri="{FF2B5EF4-FFF2-40B4-BE49-F238E27FC236}">
                <a16:creationId xmlns:a16="http://schemas.microsoft.com/office/drawing/2014/main" id="{D2363EE0-848B-8748-8513-F8062247D265}"/>
              </a:ext>
            </a:extLst>
          </p:cNvPr>
          <p:cNvSpPr>
            <a:spLocks noGrp="1"/>
          </p:cNvSpPr>
          <p:nvPr>
            <p:ph type="pic" sz="quarter" idx="16"/>
          </p:nvPr>
        </p:nvSpPr>
        <p:spPr>
          <a:xfrm>
            <a:off x="0" y="1204333"/>
            <a:ext cx="12192000" cy="5653668"/>
          </a:xfrm>
          <a:custGeom>
            <a:avLst/>
            <a:gdLst>
              <a:gd name="connsiteX0" fmla="*/ 21072 w 12192000"/>
              <a:gd name="connsiteY0" fmla="*/ 0 h 5653668"/>
              <a:gd name="connsiteX1" fmla="*/ 0 w 12192000"/>
              <a:gd name="connsiteY1" fmla="*/ 0 h 5653668"/>
              <a:gd name="connsiteX2" fmla="*/ 0 w 12192000"/>
              <a:gd name="connsiteY2" fmla="*/ 5653668 h 5653668"/>
              <a:gd name="connsiteX3" fmla="*/ 2847906 w 12192000"/>
              <a:gd name="connsiteY3" fmla="*/ 5653668 h 5653668"/>
              <a:gd name="connsiteX4" fmla="*/ 2847906 w 12192000"/>
              <a:gd name="connsiteY4" fmla="*/ 2826834 h 5653668"/>
              <a:gd name="connsiteX5" fmla="*/ 21072 w 12192000"/>
              <a:gd name="connsiteY5" fmla="*/ 0 h 5653668"/>
              <a:gd name="connsiteX6" fmla="*/ 6117072 w 12192000"/>
              <a:gd name="connsiteY6" fmla="*/ 0 h 5653668"/>
              <a:gd name="connsiteX7" fmla="*/ 6074928 w 12192000"/>
              <a:gd name="connsiteY7" fmla="*/ 0 h 5653668"/>
              <a:gd name="connsiteX8" fmla="*/ 3248094 w 12192000"/>
              <a:gd name="connsiteY8" fmla="*/ 2826834 h 5653668"/>
              <a:gd name="connsiteX9" fmla="*/ 3248094 w 12192000"/>
              <a:gd name="connsiteY9" fmla="*/ 5653668 h 5653668"/>
              <a:gd name="connsiteX10" fmla="*/ 8943906 w 12192000"/>
              <a:gd name="connsiteY10" fmla="*/ 5653668 h 5653668"/>
              <a:gd name="connsiteX11" fmla="*/ 8943906 w 12192000"/>
              <a:gd name="connsiteY11" fmla="*/ 2826834 h 5653668"/>
              <a:gd name="connsiteX12" fmla="*/ 6117072 w 12192000"/>
              <a:gd name="connsiteY12" fmla="*/ 0 h 5653668"/>
              <a:gd name="connsiteX13" fmla="*/ 12192000 w 12192000"/>
              <a:gd name="connsiteY13" fmla="*/ 0 h 5653668"/>
              <a:gd name="connsiteX14" fmla="*/ 12170928 w 12192000"/>
              <a:gd name="connsiteY14" fmla="*/ 0 h 5653668"/>
              <a:gd name="connsiteX15" fmla="*/ 9344094 w 12192000"/>
              <a:gd name="connsiteY15" fmla="*/ 2826834 h 5653668"/>
              <a:gd name="connsiteX16" fmla="*/ 9344094 w 12192000"/>
              <a:gd name="connsiteY16" fmla="*/ 5653668 h 5653668"/>
              <a:gd name="connsiteX17" fmla="*/ 12192000 w 12192000"/>
              <a:gd name="connsiteY17" fmla="*/ 5653668 h 56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653668">
                <a:moveTo>
                  <a:pt x="21072" y="0"/>
                </a:moveTo>
                <a:lnTo>
                  <a:pt x="0" y="0"/>
                </a:lnTo>
                <a:lnTo>
                  <a:pt x="0" y="5653668"/>
                </a:lnTo>
                <a:lnTo>
                  <a:pt x="2847906" y="5653668"/>
                </a:lnTo>
                <a:lnTo>
                  <a:pt x="2847906" y="2826834"/>
                </a:lnTo>
                <a:cubicBezTo>
                  <a:pt x="2847906" y="1265617"/>
                  <a:pt x="1582289" y="0"/>
                  <a:pt x="21072" y="0"/>
                </a:cubicBezTo>
                <a:close/>
                <a:moveTo>
                  <a:pt x="6117072" y="0"/>
                </a:moveTo>
                <a:lnTo>
                  <a:pt x="6074928" y="0"/>
                </a:lnTo>
                <a:cubicBezTo>
                  <a:pt x="4513711" y="0"/>
                  <a:pt x="3248094" y="1265617"/>
                  <a:pt x="3248094" y="2826834"/>
                </a:cubicBezTo>
                <a:lnTo>
                  <a:pt x="3248094" y="5653668"/>
                </a:lnTo>
                <a:lnTo>
                  <a:pt x="8943906" y="5653668"/>
                </a:lnTo>
                <a:lnTo>
                  <a:pt x="8943906" y="2826834"/>
                </a:lnTo>
                <a:cubicBezTo>
                  <a:pt x="8943906" y="1265617"/>
                  <a:pt x="7678289" y="0"/>
                  <a:pt x="6117072" y="0"/>
                </a:cubicBezTo>
                <a:close/>
                <a:moveTo>
                  <a:pt x="12192000" y="0"/>
                </a:moveTo>
                <a:lnTo>
                  <a:pt x="12170928" y="0"/>
                </a:lnTo>
                <a:cubicBezTo>
                  <a:pt x="10609711" y="0"/>
                  <a:pt x="9344094" y="1265617"/>
                  <a:pt x="9344094" y="2826834"/>
                </a:cubicBezTo>
                <a:lnTo>
                  <a:pt x="9344094" y="5653668"/>
                </a:lnTo>
                <a:lnTo>
                  <a:pt x="12192000" y="5653668"/>
                </a:lnTo>
                <a:close/>
              </a:path>
            </a:pathLst>
          </a:custGeom>
          <a:solidFill>
            <a:schemeClr val="bg1">
              <a:lumMod val="6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504AF787-BF98-304A-A08D-74BC7B676241}"/>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19DEB24-DDAB-A241-8B2F-B1D1AF03C5F7}"/>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Espace réservé de la date 14">
            <a:extLst>
              <a:ext uri="{FF2B5EF4-FFF2-40B4-BE49-F238E27FC236}">
                <a16:creationId xmlns:a16="http://schemas.microsoft.com/office/drawing/2014/main" id="{26FA0FAF-5965-894E-8942-6539486719C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3" name="Titre 1">
            <a:extLst>
              <a:ext uri="{FF2B5EF4-FFF2-40B4-BE49-F238E27FC236}">
                <a16:creationId xmlns:a16="http://schemas.microsoft.com/office/drawing/2014/main" id="{D293C16C-37F3-9746-843E-AD583D5E8573}"/>
              </a:ext>
            </a:extLst>
          </p:cNvPr>
          <p:cNvSpPr>
            <a:spLocks noGrp="1"/>
          </p:cNvSpPr>
          <p:nvPr>
            <p:ph type="title" hasCustomPrompt="1"/>
          </p:nvPr>
        </p:nvSpPr>
        <p:spPr>
          <a:xfrm>
            <a:off x="352637" y="325067"/>
            <a:ext cx="5743363" cy="477465"/>
          </a:xfrm>
        </p:spPr>
        <p:txBody>
          <a:bodyPr/>
          <a:lstStyle/>
          <a:p>
            <a:r>
              <a:rPr lang="fr-FR"/>
              <a:t>titre</a:t>
            </a:r>
          </a:p>
        </p:txBody>
      </p:sp>
      <p:sp>
        <p:nvSpPr>
          <p:cNvPr id="27" name="Espace réservé du texte 12">
            <a:extLst>
              <a:ext uri="{FF2B5EF4-FFF2-40B4-BE49-F238E27FC236}">
                <a16:creationId xmlns:a16="http://schemas.microsoft.com/office/drawing/2014/main" id="{D2DB812C-B0B6-FE4E-9C60-0E1557545EBF}"/>
              </a:ext>
            </a:extLst>
          </p:cNvPr>
          <p:cNvSpPr>
            <a:spLocks noGrp="1"/>
          </p:cNvSpPr>
          <p:nvPr>
            <p:ph type="body" sz="quarter" idx="38"/>
          </p:nvPr>
        </p:nvSpPr>
        <p:spPr>
          <a:xfrm>
            <a:off x="7676998" y="325067"/>
            <a:ext cx="2917430" cy="468891"/>
          </a:xfrm>
          <a:prstGeom prst="rect">
            <a:avLst/>
          </a:prstGeom>
        </p:spPr>
        <p:txBody>
          <a:bodyPr anchor="t" anchorCtr="0">
            <a:noAutofit/>
          </a:bodyPr>
          <a:lstStyle>
            <a:lvl1pPr marL="7938" indent="0">
              <a:lnSpc>
                <a:spcPct val="80000"/>
              </a:lnSpc>
              <a:spcAft>
                <a:spcPts val="0"/>
              </a:spcAft>
              <a:tabLst/>
              <a:defRPr lang="fr-FR" sz="1600" b="1" i="0" cap="all" baseline="0" dirty="0">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8" name="Espace réservé du texte 3">
            <a:extLst>
              <a:ext uri="{FF2B5EF4-FFF2-40B4-BE49-F238E27FC236}">
                <a16:creationId xmlns:a16="http://schemas.microsoft.com/office/drawing/2014/main" id="{06275E67-7136-8945-B4B3-407D679F9A22}"/>
              </a:ext>
            </a:extLst>
          </p:cNvPr>
          <p:cNvSpPr>
            <a:spLocks noGrp="1"/>
          </p:cNvSpPr>
          <p:nvPr>
            <p:ph type="body" sz="quarter" idx="39"/>
          </p:nvPr>
        </p:nvSpPr>
        <p:spPr>
          <a:xfrm>
            <a:off x="7676998" y="793958"/>
            <a:ext cx="2917430" cy="887697"/>
          </a:xfrm>
          <a:prstGeom prst="rect">
            <a:avLst/>
          </a:prstGeom>
        </p:spPr>
        <p:txBody>
          <a:bodyPr anchor="t">
            <a:normAutofit/>
          </a:bodyPr>
          <a:lstStyle>
            <a:lvl1pPr marL="0">
              <a:lnSpc>
                <a:spcPct val="100000"/>
              </a:lnSpc>
              <a:defRPr sz="1400"/>
            </a:lvl1pPr>
          </a:lstStyle>
          <a:p>
            <a:pPr lvl="0"/>
            <a:r>
              <a:rPr lang="fr-FR"/>
              <a:t>Cliquez pour modifier les styles du texte du masque</a:t>
            </a:r>
          </a:p>
        </p:txBody>
      </p:sp>
      <p:sp>
        <p:nvSpPr>
          <p:cNvPr id="29" name="Espace réservé du texte 8">
            <a:extLst>
              <a:ext uri="{FF2B5EF4-FFF2-40B4-BE49-F238E27FC236}">
                <a16:creationId xmlns:a16="http://schemas.microsoft.com/office/drawing/2014/main" id="{9794746D-4A66-A14C-939F-91A9BE989F02}"/>
              </a:ext>
            </a:extLst>
          </p:cNvPr>
          <p:cNvSpPr>
            <a:spLocks noGrp="1"/>
          </p:cNvSpPr>
          <p:nvPr>
            <p:ph type="body" sz="quarter" idx="40" hasCustomPrompt="1"/>
          </p:nvPr>
        </p:nvSpPr>
        <p:spPr>
          <a:xfrm rot="16200000">
            <a:off x="10704232" y="5012925"/>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880604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Contenu texte 8">
    <p:bg>
      <p:bgPr>
        <a:solidFill>
          <a:srgbClr val="17B7B0"/>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5D174CC-9380-9910-F56C-5CF28EAEBC28}"/>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533D6393-709C-F6A0-8ACD-75F459A34D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pour une image  17">
            <a:extLst>
              <a:ext uri="{FF2B5EF4-FFF2-40B4-BE49-F238E27FC236}">
                <a16:creationId xmlns:a16="http://schemas.microsoft.com/office/drawing/2014/main" id="{B4178036-B859-6D72-3755-4D443F5E4E24}"/>
              </a:ext>
            </a:extLst>
          </p:cNvPr>
          <p:cNvSpPr>
            <a:spLocks noGrp="1"/>
          </p:cNvSpPr>
          <p:nvPr>
            <p:ph type="pic" sz="quarter" idx="35"/>
          </p:nvPr>
        </p:nvSpPr>
        <p:spPr>
          <a:xfrm>
            <a:off x="7564152" y="542694"/>
            <a:ext cx="4084807" cy="5772612"/>
          </a:xfrm>
          <a:solidFill>
            <a:schemeClr val="bg1">
              <a:lumMod val="85000"/>
            </a:schemeClr>
          </a:solidFill>
        </p:spPr>
        <p:txBody>
          <a:bodyPr/>
          <a:lstStyle/>
          <a:p>
            <a:endParaRPr lang="fr-FR"/>
          </a:p>
        </p:txBody>
      </p:sp>
      <p:sp>
        <p:nvSpPr>
          <p:cNvPr id="9" name="Espace réservé du texte 8">
            <a:extLst>
              <a:ext uri="{FF2B5EF4-FFF2-40B4-BE49-F238E27FC236}">
                <a16:creationId xmlns:a16="http://schemas.microsoft.com/office/drawing/2014/main" id="{4A70FFDC-92BB-9A5C-B146-5300B2625C58}"/>
              </a:ext>
            </a:extLst>
          </p:cNvPr>
          <p:cNvSpPr>
            <a:spLocks noGrp="1"/>
          </p:cNvSpPr>
          <p:nvPr>
            <p:ph type="body" sz="quarter" idx="15" hasCustomPrompt="1"/>
          </p:nvPr>
        </p:nvSpPr>
        <p:spPr>
          <a:xfrm rot="16200000">
            <a:off x="9896609" y="443261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u texte 8">
            <a:extLst>
              <a:ext uri="{FF2B5EF4-FFF2-40B4-BE49-F238E27FC236}">
                <a16:creationId xmlns:a16="http://schemas.microsoft.com/office/drawing/2014/main" id="{A4E44654-F099-C771-E7B6-286942BD7C0D}"/>
              </a:ext>
            </a:extLst>
          </p:cNvPr>
          <p:cNvSpPr>
            <a:spLocks noGrp="1"/>
          </p:cNvSpPr>
          <p:nvPr>
            <p:ph type="body" sz="quarter" idx="38" hasCustomPrompt="1"/>
          </p:nvPr>
        </p:nvSpPr>
        <p:spPr>
          <a:xfrm rot="16200000">
            <a:off x="1689084" y="3214471"/>
            <a:ext cx="1341438"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texte 3">
            <a:extLst>
              <a:ext uri="{FF2B5EF4-FFF2-40B4-BE49-F238E27FC236}">
                <a16:creationId xmlns:a16="http://schemas.microsoft.com/office/drawing/2014/main" id="{2D00EF18-4015-75B7-A20C-089555265FAF}"/>
              </a:ext>
            </a:extLst>
          </p:cNvPr>
          <p:cNvSpPr>
            <a:spLocks noGrp="1"/>
          </p:cNvSpPr>
          <p:nvPr>
            <p:ph type="body" sz="quarter" idx="41"/>
          </p:nvPr>
        </p:nvSpPr>
        <p:spPr>
          <a:xfrm>
            <a:off x="1004102" y="4442797"/>
            <a:ext cx="1493204"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13" name="Image 12">
            <a:extLst>
              <a:ext uri="{FF2B5EF4-FFF2-40B4-BE49-F238E27FC236}">
                <a16:creationId xmlns:a16="http://schemas.microsoft.com/office/drawing/2014/main" id="{7016A4E9-4640-1C5C-F17F-17F5C7B8FD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4415" y="4509489"/>
            <a:ext cx="96461" cy="123255"/>
          </a:xfrm>
          <a:prstGeom prst="rect">
            <a:avLst/>
          </a:prstGeom>
        </p:spPr>
      </p:pic>
      <p:sp>
        <p:nvSpPr>
          <p:cNvPr id="15" name="Espace réservé du contenu 14">
            <a:extLst>
              <a:ext uri="{FF2B5EF4-FFF2-40B4-BE49-F238E27FC236}">
                <a16:creationId xmlns:a16="http://schemas.microsoft.com/office/drawing/2014/main" id="{D0E5A8E1-6DF1-E14B-BF2E-7DE32F18D46B}"/>
              </a:ext>
            </a:extLst>
          </p:cNvPr>
          <p:cNvSpPr>
            <a:spLocks noGrp="1"/>
          </p:cNvSpPr>
          <p:nvPr>
            <p:ph sz="quarter" idx="42" hasCustomPrompt="1"/>
          </p:nvPr>
        </p:nvSpPr>
        <p:spPr>
          <a:xfrm>
            <a:off x="846425" y="2681255"/>
            <a:ext cx="1387496" cy="1341437"/>
          </a:xfrm>
        </p:spPr>
        <p:txBody>
          <a:bodyPr>
            <a:normAutofit/>
          </a:bodyPr>
          <a:lstStyle>
            <a:lvl1pPr algn="ctr">
              <a:defRPr sz="1200">
                <a:solidFill>
                  <a:schemeClr val="bg1"/>
                </a:solidFill>
              </a:defRPr>
            </a:lvl1pPr>
          </a:lstStyle>
          <a:p>
            <a:pPr lvl="0"/>
            <a:r>
              <a:rPr lang="fr-FR"/>
              <a:t>Image ou icône</a:t>
            </a:r>
          </a:p>
        </p:txBody>
      </p:sp>
      <p:sp>
        <p:nvSpPr>
          <p:cNvPr id="16" name="Espace réservé du texte 8">
            <a:extLst>
              <a:ext uri="{FF2B5EF4-FFF2-40B4-BE49-F238E27FC236}">
                <a16:creationId xmlns:a16="http://schemas.microsoft.com/office/drawing/2014/main" id="{3B72050E-4BBA-7982-0592-55075302426F}"/>
              </a:ext>
            </a:extLst>
          </p:cNvPr>
          <p:cNvSpPr>
            <a:spLocks noGrp="1"/>
          </p:cNvSpPr>
          <p:nvPr>
            <p:ph type="body" sz="quarter" idx="43" hasCustomPrompt="1"/>
          </p:nvPr>
        </p:nvSpPr>
        <p:spPr>
          <a:xfrm rot="16200000">
            <a:off x="3748608" y="3214472"/>
            <a:ext cx="1341438"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7" name="Espace réservé du texte 3">
            <a:extLst>
              <a:ext uri="{FF2B5EF4-FFF2-40B4-BE49-F238E27FC236}">
                <a16:creationId xmlns:a16="http://schemas.microsoft.com/office/drawing/2014/main" id="{5BEEA36C-0323-63FB-8C62-C74C3CFC8977}"/>
              </a:ext>
            </a:extLst>
          </p:cNvPr>
          <p:cNvSpPr>
            <a:spLocks noGrp="1"/>
          </p:cNvSpPr>
          <p:nvPr>
            <p:ph type="body" sz="quarter" idx="44"/>
          </p:nvPr>
        </p:nvSpPr>
        <p:spPr>
          <a:xfrm>
            <a:off x="3061331" y="4442798"/>
            <a:ext cx="1493204"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18" name="Image 17">
            <a:extLst>
              <a:ext uri="{FF2B5EF4-FFF2-40B4-BE49-F238E27FC236}">
                <a16:creationId xmlns:a16="http://schemas.microsoft.com/office/drawing/2014/main" id="{C0109DE7-A0ED-683C-1CA3-9A7ACF8520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1644" y="4509490"/>
            <a:ext cx="96461" cy="123255"/>
          </a:xfrm>
          <a:prstGeom prst="rect">
            <a:avLst/>
          </a:prstGeom>
        </p:spPr>
      </p:pic>
      <p:sp>
        <p:nvSpPr>
          <p:cNvPr id="19" name="Espace réservé du contenu 14">
            <a:extLst>
              <a:ext uri="{FF2B5EF4-FFF2-40B4-BE49-F238E27FC236}">
                <a16:creationId xmlns:a16="http://schemas.microsoft.com/office/drawing/2014/main" id="{2444F889-CDE0-E536-57FA-FA2980E6BCFA}"/>
              </a:ext>
            </a:extLst>
          </p:cNvPr>
          <p:cNvSpPr>
            <a:spLocks noGrp="1"/>
          </p:cNvSpPr>
          <p:nvPr>
            <p:ph sz="quarter" idx="45" hasCustomPrompt="1"/>
          </p:nvPr>
        </p:nvSpPr>
        <p:spPr>
          <a:xfrm>
            <a:off x="2905949" y="2681256"/>
            <a:ext cx="1387496" cy="1341437"/>
          </a:xfrm>
        </p:spPr>
        <p:txBody>
          <a:bodyPr>
            <a:normAutofit/>
          </a:bodyPr>
          <a:lstStyle>
            <a:lvl1pPr algn="ctr">
              <a:defRPr sz="1200">
                <a:solidFill>
                  <a:schemeClr val="bg1"/>
                </a:solidFill>
              </a:defRPr>
            </a:lvl1pPr>
          </a:lstStyle>
          <a:p>
            <a:pPr lvl="0"/>
            <a:r>
              <a:rPr lang="fr-FR"/>
              <a:t>Image ou icône</a:t>
            </a:r>
          </a:p>
        </p:txBody>
      </p:sp>
      <p:sp>
        <p:nvSpPr>
          <p:cNvPr id="20" name="Espace réservé du texte 8">
            <a:extLst>
              <a:ext uri="{FF2B5EF4-FFF2-40B4-BE49-F238E27FC236}">
                <a16:creationId xmlns:a16="http://schemas.microsoft.com/office/drawing/2014/main" id="{622CE885-FE03-AFC6-1224-7DB8E65AFFEB}"/>
              </a:ext>
            </a:extLst>
          </p:cNvPr>
          <p:cNvSpPr>
            <a:spLocks noGrp="1"/>
          </p:cNvSpPr>
          <p:nvPr>
            <p:ph type="body" sz="quarter" idx="46" hasCustomPrompt="1"/>
          </p:nvPr>
        </p:nvSpPr>
        <p:spPr>
          <a:xfrm rot="16200000">
            <a:off x="5808132" y="3214473"/>
            <a:ext cx="1341438"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3">
            <a:extLst>
              <a:ext uri="{FF2B5EF4-FFF2-40B4-BE49-F238E27FC236}">
                <a16:creationId xmlns:a16="http://schemas.microsoft.com/office/drawing/2014/main" id="{EEC21258-DE8C-4938-F971-7415C09332C2}"/>
              </a:ext>
            </a:extLst>
          </p:cNvPr>
          <p:cNvSpPr>
            <a:spLocks noGrp="1"/>
          </p:cNvSpPr>
          <p:nvPr>
            <p:ph type="body" sz="quarter" idx="47"/>
          </p:nvPr>
        </p:nvSpPr>
        <p:spPr>
          <a:xfrm>
            <a:off x="5118560" y="4442799"/>
            <a:ext cx="1493204"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22" name="Image 21">
            <a:extLst>
              <a:ext uri="{FF2B5EF4-FFF2-40B4-BE49-F238E27FC236}">
                <a16:creationId xmlns:a16="http://schemas.microsoft.com/office/drawing/2014/main" id="{AB0A4C36-0055-D308-D2E9-22EC7587A6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28873" y="4509491"/>
            <a:ext cx="96461" cy="123255"/>
          </a:xfrm>
          <a:prstGeom prst="rect">
            <a:avLst/>
          </a:prstGeom>
        </p:spPr>
      </p:pic>
      <p:sp>
        <p:nvSpPr>
          <p:cNvPr id="23" name="Espace réservé du contenu 14">
            <a:extLst>
              <a:ext uri="{FF2B5EF4-FFF2-40B4-BE49-F238E27FC236}">
                <a16:creationId xmlns:a16="http://schemas.microsoft.com/office/drawing/2014/main" id="{6A02E514-96AD-5CF2-0C42-BAF2EB56A20F}"/>
              </a:ext>
            </a:extLst>
          </p:cNvPr>
          <p:cNvSpPr>
            <a:spLocks noGrp="1"/>
          </p:cNvSpPr>
          <p:nvPr>
            <p:ph sz="quarter" idx="48" hasCustomPrompt="1"/>
          </p:nvPr>
        </p:nvSpPr>
        <p:spPr>
          <a:xfrm>
            <a:off x="4965473" y="2681257"/>
            <a:ext cx="1387496" cy="1341437"/>
          </a:xfrm>
        </p:spPr>
        <p:txBody>
          <a:bodyPr>
            <a:normAutofit/>
          </a:bodyPr>
          <a:lstStyle>
            <a:lvl1pPr algn="ctr">
              <a:defRPr sz="1200">
                <a:solidFill>
                  <a:schemeClr val="bg1"/>
                </a:solidFill>
              </a:defRPr>
            </a:lvl1pPr>
          </a:lstStyle>
          <a:p>
            <a:pPr lvl="0"/>
            <a:r>
              <a:rPr lang="fr-FR"/>
              <a:t>Image ou icône</a:t>
            </a:r>
          </a:p>
        </p:txBody>
      </p:sp>
      <p:sp>
        <p:nvSpPr>
          <p:cNvPr id="2" name="Espace réservé de la date 14">
            <a:extLst>
              <a:ext uri="{FF2B5EF4-FFF2-40B4-BE49-F238E27FC236}">
                <a16:creationId xmlns:a16="http://schemas.microsoft.com/office/drawing/2014/main" id="{3E320AF5-F07B-EE09-C0E3-625EF4231CF0}"/>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14" name="Titre 1">
            <a:extLst>
              <a:ext uri="{FF2B5EF4-FFF2-40B4-BE49-F238E27FC236}">
                <a16:creationId xmlns:a16="http://schemas.microsoft.com/office/drawing/2014/main" id="{F75DA8AA-F822-D221-D31C-52168941E36F}"/>
              </a:ext>
            </a:extLst>
          </p:cNvPr>
          <p:cNvSpPr>
            <a:spLocks noGrp="1"/>
          </p:cNvSpPr>
          <p:nvPr>
            <p:ph type="title" hasCustomPrompt="1"/>
          </p:nvPr>
        </p:nvSpPr>
        <p:spPr>
          <a:xfrm>
            <a:off x="629764" y="487680"/>
            <a:ext cx="6395150" cy="51816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26" name="Espace réservé du texte 12">
            <a:extLst>
              <a:ext uri="{FF2B5EF4-FFF2-40B4-BE49-F238E27FC236}">
                <a16:creationId xmlns:a16="http://schemas.microsoft.com/office/drawing/2014/main" id="{BA2CA7AB-C3AE-1129-431F-8E4EC6B0DEF7}"/>
              </a:ext>
            </a:extLst>
          </p:cNvPr>
          <p:cNvSpPr>
            <a:spLocks noGrp="1"/>
          </p:cNvSpPr>
          <p:nvPr>
            <p:ph type="body" sz="quarter" idx="37" hasCustomPrompt="1"/>
          </p:nvPr>
        </p:nvSpPr>
        <p:spPr>
          <a:xfrm>
            <a:off x="629763" y="1006710"/>
            <a:ext cx="63951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244104028"/>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Mosaïqu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2D8D8BA-B470-0A41-B522-3C94C89F2FD7}"/>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0691C8EF-490F-DA46-A4E2-56C8C6E45F8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23" name="Espace réservé de la date 14">
            <a:extLst>
              <a:ext uri="{FF2B5EF4-FFF2-40B4-BE49-F238E27FC236}">
                <a16:creationId xmlns:a16="http://schemas.microsoft.com/office/drawing/2014/main" id="{33F35F00-82B5-614A-8099-707DE076F370}"/>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4" name="Rectangle 23">
            <a:extLst>
              <a:ext uri="{FF2B5EF4-FFF2-40B4-BE49-F238E27FC236}">
                <a16:creationId xmlns:a16="http://schemas.microsoft.com/office/drawing/2014/main" id="{268B6F66-FA86-F445-95CE-F43B50CC13BA}"/>
              </a:ext>
            </a:extLst>
          </p:cNvPr>
          <p:cNvSpPr/>
          <p:nvPr userDrawn="1"/>
        </p:nvSpPr>
        <p:spPr>
          <a:xfrm>
            <a:off x="681081" y="5967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5" name="Espace réservé pour une image  16">
            <a:extLst>
              <a:ext uri="{FF2B5EF4-FFF2-40B4-BE49-F238E27FC236}">
                <a16:creationId xmlns:a16="http://schemas.microsoft.com/office/drawing/2014/main" id="{FDB80B29-BEA4-E047-BB2B-36558383C135}"/>
              </a:ext>
            </a:extLst>
          </p:cNvPr>
          <p:cNvSpPr>
            <a:spLocks noGrp="1"/>
          </p:cNvSpPr>
          <p:nvPr>
            <p:ph type="pic" sz="quarter" idx="52" hasCustomPrompt="1"/>
          </p:nvPr>
        </p:nvSpPr>
        <p:spPr>
          <a:xfrm>
            <a:off x="3424281" y="5967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6" name="Rectangle 25">
            <a:extLst>
              <a:ext uri="{FF2B5EF4-FFF2-40B4-BE49-F238E27FC236}">
                <a16:creationId xmlns:a16="http://schemas.microsoft.com/office/drawing/2014/main" id="{1BBA989D-E5F9-684C-B222-91E322825522}"/>
              </a:ext>
            </a:extLst>
          </p:cNvPr>
          <p:cNvSpPr/>
          <p:nvPr userDrawn="1"/>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7" name="Espace réservé pour une image  16">
            <a:extLst>
              <a:ext uri="{FF2B5EF4-FFF2-40B4-BE49-F238E27FC236}">
                <a16:creationId xmlns:a16="http://schemas.microsoft.com/office/drawing/2014/main" id="{74611134-3D14-4D4A-B7FE-9141CDB8D607}"/>
              </a:ext>
            </a:extLst>
          </p:cNvPr>
          <p:cNvSpPr>
            <a:spLocks noGrp="1"/>
          </p:cNvSpPr>
          <p:nvPr>
            <p:ph type="pic" sz="quarter" idx="53" hasCustomPrompt="1"/>
          </p:nvPr>
        </p:nvSpPr>
        <p:spPr>
          <a:xfrm>
            <a:off x="681081" y="3429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28" name="Rectangle 27">
            <a:extLst>
              <a:ext uri="{FF2B5EF4-FFF2-40B4-BE49-F238E27FC236}">
                <a16:creationId xmlns:a16="http://schemas.microsoft.com/office/drawing/2014/main" id="{8E61069A-99EE-3841-8910-8E2516A1A14B}"/>
              </a:ext>
            </a:extLst>
          </p:cNvPr>
          <p:cNvSpPr/>
          <p:nvPr userDrawn="1"/>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29" name="Espace réservé pour une image  16">
            <a:extLst>
              <a:ext uri="{FF2B5EF4-FFF2-40B4-BE49-F238E27FC236}">
                <a16:creationId xmlns:a16="http://schemas.microsoft.com/office/drawing/2014/main" id="{0B5B4D40-020F-CD44-9CDD-2BE09C275A6D}"/>
              </a:ext>
            </a:extLst>
          </p:cNvPr>
          <p:cNvSpPr>
            <a:spLocks noGrp="1"/>
          </p:cNvSpPr>
          <p:nvPr>
            <p:ph type="pic" sz="quarter" idx="54" hasCustomPrompt="1"/>
          </p:nvPr>
        </p:nvSpPr>
        <p:spPr>
          <a:xfrm>
            <a:off x="8910681" y="5949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0" name="Rectangle 29">
            <a:extLst>
              <a:ext uri="{FF2B5EF4-FFF2-40B4-BE49-F238E27FC236}">
                <a16:creationId xmlns:a16="http://schemas.microsoft.com/office/drawing/2014/main" id="{6BF326D0-EB23-3D4D-AAC1-7F04E041349D}"/>
              </a:ext>
            </a:extLst>
          </p:cNvPr>
          <p:cNvSpPr/>
          <p:nvPr userDrawn="1"/>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31" name="Espace réservé pour une image  16">
            <a:extLst>
              <a:ext uri="{FF2B5EF4-FFF2-40B4-BE49-F238E27FC236}">
                <a16:creationId xmlns:a16="http://schemas.microsoft.com/office/drawing/2014/main" id="{93239C81-6997-EA40-9184-24B9482B09C1}"/>
              </a:ext>
            </a:extLst>
          </p:cNvPr>
          <p:cNvSpPr>
            <a:spLocks noGrp="1"/>
          </p:cNvSpPr>
          <p:nvPr>
            <p:ph type="pic" sz="quarter" idx="55" hasCustomPrompt="1"/>
          </p:nvPr>
        </p:nvSpPr>
        <p:spPr>
          <a:xfrm>
            <a:off x="6167481" y="3428100"/>
            <a:ext cx="2743200" cy="2831400"/>
          </a:xfrm>
          <a:prstGeom prst="rect">
            <a:avLst/>
          </a:prstGeom>
          <a:solidFill>
            <a:schemeClr val="bg1">
              <a:lumMod val="75000"/>
            </a:schemeClr>
          </a:solidFill>
        </p:spPr>
        <p:txBody>
          <a:bodyPr/>
          <a:lstStyle>
            <a:lvl1pPr marL="0" indent="0" algn="ctr">
              <a:buNone/>
              <a:defRPr sz="700" b="1" i="0">
                <a:latin typeface="Source Sans Pro" panose="020B0503030403020204" pitchFamily="34" charset="0"/>
                <a:ea typeface="Source Sans Pro" panose="020B0503030403020204" pitchFamily="34" charset="0"/>
              </a:defRPr>
            </a:lvl1pPr>
          </a:lstStyle>
          <a:p>
            <a:r>
              <a:rPr lang="fr-FR"/>
              <a:t>  IMAGE</a:t>
            </a:r>
          </a:p>
        </p:txBody>
      </p:sp>
      <p:sp>
        <p:nvSpPr>
          <p:cNvPr id="32" name="Espace réservé du texte 11">
            <a:extLst>
              <a:ext uri="{FF2B5EF4-FFF2-40B4-BE49-F238E27FC236}">
                <a16:creationId xmlns:a16="http://schemas.microsoft.com/office/drawing/2014/main" id="{2536F852-5462-FA44-AA0F-0168AB28DB68}"/>
              </a:ext>
            </a:extLst>
          </p:cNvPr>
          <p:cNvSpPr>
            <a:spLocks noGrp="1"/>
          </p:cNvSpPr>
          <p:nvPr>
            <p:ph type="body" sz="quarter" idx="18"/>
          </p:nvPr>
        </p:nvSpPr>
        <p:spPr>
          <a:xfrm>
            <a:off x="852319"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accent3"/>
                </a:solidFill>
                <a:latin typeface="Paris2024" panose="02010503030201020103" pitchFamily="2" charset="77"/>
              </a:defRPr>
            </a:lvl1pPr>
          </a:lstStyle>
          <a:p>
            <a:pPr lvl="0"/>
            <a:endParaRPr lang="fr-FR"/>
          </a:p>
        </p:txBody>
      </p:sp>
      <p:sp>
        <p:nvSpPr>
          <p:cNvPr id="33" name="Espace réservé du texte 11">
            <a:extLst>
              <a:ext uri="{FF2B5EF4-FFF2-40B4-BE49-F238E27FC236}">
                <a16:creationId xmlns:a16="http://schemas.microsoft.com/office/drawing/2014/main" id="{7637AB64-9683-DF40-A24C-E4B295BC19B0}"/>
              </a:ext>
            </a:extLst>
          </p:cNvPr>
          <p:cNvSpPr>
            <a:spLocks noGrp="1"/>
          </p:cNvSpPr>
          <p:nvPr>
            <p:ph type="body" sz="quarter" idx="19"/>
          </p:nvPr>
        </p:nvSpPr>
        <p:spPr>
          <a:xfrm>
            <a:off x="852319"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endParaRPr lang="fr-FR"/>
          </a:p>
        </p:txBody>
      </p:sp>
      <p:sp>
        <p:nvSpPr>
          <p:cNvPr id="34" name="Espace réservé du texte 11">
            <a:extLst>
              <a:ext uri="{FF2B5EF4-FFF2-40B4-BE49-F238E27FC236}">
                <a16:creationId xmlns:a16="http://schemas.microsoft.com/office/drawing/2014/main" id="{6C1E5CC9-FB0E-AD45-9690-2D26C37793B5}"/>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endParaRPr lang="fr-FR"/>
          </a:p>
        </p:txBody>
      </p:sp>
      <p:sp>
        <p:nvSpPr>
          <p:cNvPr id="35" name="Espace réservé du texte 11">
            <a:extLst>
              <a:ext uri="{FF2B5EF4-FFF2-40B4-BE49-F238E27FC236}">
                <a16:creationId xmlns:a16="http://schemas.microsoft.com/office/drawing/2014/main" id="{8CF8D476-9111-AE43-8630-62528BEA4667}"/>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36" name="Espace réservé du texte 11">
            <a:extLst>
              <a:ext uri="{FF2B5EF4-FFF2-40B4-BE49-F238E27FC236}">
                <a16:creationId xmlns:a16="http://schemas.microsoft.com/office/drawing/2014/main" id="{9C4C4952-05AE-B54B-B118-B9D2B189DB6B}"/>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37" name="Espace réservé du texte 8">
            <a:extLst>
              <a:ext uri="{FF2B5EF4-FFF2-40B4-BE49-F238E27FC236}">
                <a16:creationId xmlns:a16="http://schemas.microsoft.com/office/drawing/2014/main" id="{C4A85D57-89DB-A140-9BA7-75A8B9B70F3B}"/>
              </a:ext>
            </a:extLst>
          </p:cNvPr>
          <p:cNvSpPr>
            <a:spLocks noGrp="1"/>
          </p:cNvSpPr>
          <p:nvPr>
            <p:ph type="body" sz="quarter" idx="16" hasCustomPrompt="1"/>
          </p:nvPr>
        </p:nvSpPr>
        <p:spPr>
          <a:xfrm>
            <a:off x="35934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8" name="Espace réservé du texte 8">
            <a:extLst>
              <a:ext uri="{FF2B5EF4-FFF2-40B4-BE49-F238E27FC236}">
                <a16:creationId xmlns:a16="http://schemas.microsoft.com/office/drawing/2014/main" id="{10FC2B9B-D2BD-0F40-9761-22A08155AB6D}"/>
              </a:ext>
            </a:extLst>
          </p:cNvPr>
          <p:cNvSpPr>
            <a:spLocks noGrp="1"/>
          </p:cNvSpPr>
          <p:nvPr>
            <p:ph type="body" sz="quarter" idx="56" hasCustomPrompt="1"/>
          </p:nvPr>
        </p:nvSpPr>
        <p:spPr>
          <a:xfrm>
            <a:off x="9079880" y="3224892"/>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9" name="Espace réservé du texte 8">
            <a:extLst>
              <a:ext uri="{FF2B5EF4-FFF2-40B4-BE49-F238E27FC236}">
                <a16:creationId xmlns:a16="http://schemas.microsoft.com/office/drawing/2014/main" id="{B80B029A-6E98-F545-AE45-E139A6E90991}"/>
              </a:ext>
            </a:extLst>
          </p:cNvPr>
          <p:cNvSpPr>
            <a:spLocks noGrp="1"/>
          </p:cNvSpPr>
          <p:nvPr>
            <p:ph type="body" sz="quarter" idx="57" hasCustomPrompt="1"/>
          </p:nvPr>
        </p:nvSpPr>
        <p:spPr>
          <a:xfrm>
            <a:off x="8482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40" name="Espace réservé du texte 8">
            <a:extLst>
              <a:ext uri="{FF2B5EF4-FFF2-40B4-BE49-F238E27FC236}">
                <a16:creationId xmlns:a16="http://schemas.microsoft.com/office/drawing/2014/main" id="{7C5BD81A-A08F-8344-AC6D-FF12DE691A46}"/>
              </a:ext>
            </a:extLst>
          </p:cNvPr>
          <p:cNvSpPr>
            <a:spLocks noGrp="1"/>
          </p:cNvSpPr>
          <p:nvPr>
            <p:ph type="body" sz="quarter" idx="58" hasCustomPrompt="1"/>
          </p:nvPr>
        </p:nvSpPr>
        <p:spPr>
          <a:xfrm>
            <a:off x="6334642" y="6063988"/>
            <a:ext cx="2404801" cy="176472"/>
          </a:xfrm>
          <a:prstGeom prst="rect">
            <a:avLst/>
          </a:prstGeom>
        </p:spPr>
        <p:txBody>
          <a:bodyPr anchor="ctr"/>
          <a:lstStyle>
            <a:lvl1pPr algn="l">
              <a:defRPr lang="fr-FR" sz="8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148081304"/>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Mosaïque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4A261ADD-E0A7-A149-B9A0-AAA5F165F558}"/>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E213A00A-4CBA-0C4F-A540-4DC99F3A64F0}"/>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Espace réservé du texte 11">
            <a:extLst>
              <a:ext uri="{FF2B5EF4-FFF2-40B4-BE49-F238E27FC236}">
                <a16:creationId xmlns:a16="http://schemas.microsoft.com/office/drawing/2014/main" id="{5C355B38-8EF1-544A-87AB-BD471416BC15}"/>
              </a:ext>
            </a:extLst>
          </p:cNvPr>
          <p:cNvSpPr>
            <a:spLocks noGrp="1" noChangeAspect="1"/>
          </p:cNvSpPr>
          <p:nvPr>
            <p:ph type="body" sz="quarter" idx="56"/>
          </p:nvPr>
        </p:nvSpPr>
        <p:spPr>
          <a:xfrm>
            <a:off x="681080" y="596700"/>
            <a:ext cx="2743200" cy="2832299"/>
          </a:xfrm>
          <a:prstGeom prst="rect">
            <a:avLst/>
          </a:prstGeom>
          <a:solidFill>
            <a:schemeClr val="accent3"/>
          </a:solidFill>
        </p:spPr>
        <p:txBody>
          <a:bodyPr anchor="t">
            <a:noAutofit/>
          </a:bodyPr>
          <a:lstStyle>
            <a:lvl1pPr marL="0" indent="0" algn="ctr">
              <a:buNone/>
              <a:defRPr sz="100" b="0" i="0">
                <a:solidFill>
                  <a:schemeClr val="accent3"/>
                </a:solidFill>
                <a:latin typeface="Source Sans Pro Light" panose="020B0403030403020204" pitchFamily="34" charset="77"/>
              </a:defRPr>
            </a:lvl1pPr>
          </a:lstStyle>
          <a:p>
            <a:pPr lvl="0"/>
            <a:endParaRPr lang="fr-FR"/>
          </a:p>
        </p:txBody>
      </p:sp>
      <p:sp>
        <p:nvSpPr>
          <p:cNvPr id="6" name="Espace réservé de la date 14">
            <a:extLst>
              <a:ext uri="{FF2B5EF4-FFF2-40B4-BE49-F238E27FC236}">
                <a16:creationId xmlns:a16="http://schemas.microsoft.com/office/drawing/2014/main" id="{E0926BB8-9866-0F40-9F6B-FE3572F29E9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0A955F40-BE3F-514D-A065-118EE35E5062}"/>
              </a:ext>
            </a:extLst>
          </p:cNvPr>
          <p:cNvSpPr/>
          <p:nvPr userDrawn="1"/>
        </p:nvSpPr>
        <p:spPr>
          <a:xfrm>
            <a:off x="3424281" y="34281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8" name="Rectangle 7">
            <a:extLst>
              <a:ext uri="{FF2B5EF4-FFF2-40B4-BE49-F238E27FC236}">
                <a16:creationId xmlns:a16="http://schemas.microsoft.com/office/drawing/2014/main" id="{E54C0A3F-4592-4C42-AD8B-AA2748CA061A}"/>
              </a:ext>
            </a:extLst>
          </p:cNvPr>
          <p:cNvSpPr/>
          <p:nvPr userDrawn="1"/>
        </p:nvSpPr>
        <p:spPr>
          <a:xfrm>
            <a:off x="6167481" y="5949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9" name="Rectangle 8">
            <a:extLst>
              <a:ext uri="{FF2B5EF4-FFF2-40B4-BE49-F238E27FC236}">
                <a16:creationId xmlns:a16="http://schemas.microsoft.com/office/drawing/2014/main" id="{5210B6CF-E19D-2E49-9774-BB853DF7E1B4}"/>
              </a:ext>
            </a:extLst>
          </p:cNvPr>
          <p:cNvSpPr/>
          <p:nvPr userDrawn="1"/>
        </p:nvSpPr>
        <p:spPr>
          <a:xfrm>
            <a:off x="8910681" y="3426300"/>
            <a:ext cx="2743200" cy="283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fr-FR" sz="1600" err="1">
              <a:solidFill>
                <a:schemeClr val="tx1"/>
              </a:solidFill>
              <a:latin typeface="Source Sans Pro Light" panose="020B0403030403020204" pitchFamily="34" charset="0"/>
              <a:ea typeface="Source Sans Pro Light" panose="020B0403030403020204" pitchFamily="34" charset="0"/>
            </a:endParaRPr>
          </a:p>
        </p:txBody>
      </p:sp>
      <p:sp>
        <p:nvSpPr>
          <p:cNvPr id="10" name="Espace réservé du texte 11">
            <a:extLst>
              <a:ext uri="{FF2B5EF4-FFF2-40B4-BE49-F238E27FC236}">
                <a16:creationId xmlns:a16="http://schemas.microsoft.com/office/drawing/2014/main" id="{C5CB622C-88E0-E64E-9215-DF053CADB496}"/>
              </a:ext>
            </a:extLst>
          </p:cNvPr>
          <p:cNvSpPr>
            <a:spLocks noGrp="1" noChangeAspect="1"/>
          </p:cNvSpPr>
          <p:nvPr>
            <p:ph type="body" sz="quarter" idx="52"/>
          </p:nvPr>
        </p:nvSpPr>
        <p:spPr>
          <a:xfrm>
            <a:off x="3593481" y="832225"/>
            <a:ext cx="2404800" cy="2358550"/>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endParaRPr lang="fr-FR"/>
          </a:p>
        </p:txBody>
      </p:sp>
      <p:sp>
        <p:nvSpPr>
          <p:cNvPr id="11" name="Espace réservé du texte 11">
            <a:extLst>
              <a:ext uri="{FF2B5EF4-FFF2-40B4-BE49-F238E27FC236}">
                <a16:creationId xmlns:a16="http://schemas.microsoft.com/office/drawing/2014/main" id="{F4DEB7B9-99F1-5841-8C20-A7A22710C9D2}"/>
              </a:ext>
            </a:extLst>
          </p:cNvPr>
          <p:cNvSpPr>
            <a:spLocks noGrp="1" noChangeAspect="1"/>
          </p:cNvSpPr>
          <p:nvPr>
            <p:ph type="body" sz="quarter" idx="53"/>
          </p:nvPr>
        </p:nvSpPr>
        <p:spPr>
          <a:xfrm>
            <a:off x="850280" y="3670913"/>
            <a:ext cx="2404800" cy="2343974"/>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endParaRPr lang="fr-FR"/>
          </a:p>
        </p:txBody>
      </p:sp>
      <p:sp>
        <p:nvSpPr>
          <p:cNvPr id="12" name="Espace réservé du texte 11">
            <a:extLst>
              <a:ext uri="{FF2B5EF4-FFF2-40B4-BE49-F238E27FC236}">
                <a16:creationId xmlns:a16="http://schemas.microsoft.com/office/drawing/2014/main" id="{65C0518C-76AF-F348-816C-00CDCEEC46B6}"/>
              </a:ext>
            </a:extLst>
          </p:cNvPr>
          <p:cNvSpPr>
            <a:spLocks noGrp="1" noChangeAspect="1"/>
          </p:cNvSpPr>
          <p:nvPr>
            <p:ph type="body" sz="quarter" idx="54"/>
          </p:nvPr>
        </p:nvSpPr>
        <p:spPr>
          <a:xfrm>
            <a:off x="6336681" y="3657231"/>
            <a:ext cx="2404800" cy="2371338"/>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endParaRPr lang="fr-FR"/>
          </a:p>
        </p:txBody>
      </p:sp>
      <p:sp>
        <p:nvSpPr>
          <p:cNvPr id="13" name="Espace réservé du texte 11">
            <a:extLst>
              <a:ext uri="{FF2B5EF4-FFF2-40B4-BE49-F238E27FC236}">
                <a16:creationId xmlns:a16="http://schemas.microsoft.com/office/drawing/2014/main" id="{A359E980-5A55-554D-81C3-873604C66FD7}"/>
              </a:ext>
            </a:extLst>
          </p:cNvPr>
          <p:cNvSpPr>
            <a:spLocks noGrp="1" noChangeAspect="1"/>
          </p:cNvSpPr>
          <p:nvPr>
            <p:ph type="body" sz="quarter" idx="55"/>
          </p:nvPr>
        </p:nvSpPr>
        <p:spPr>
          <a:xfrm>
            <a:off x="9079881" y="826817"/>
            <a:ext cx="2404800" cy="2369367"/>
          </a:xfrm>
          <a:prstGeom prst="rect">
            <a:avLst/>
          </a:prstGeom>
        </p:spPr>
        <p:txBody>
          <a:bodyPr anchor="ctr">
            <a:noAutofit/>
          </a:bodyPr>
          <a:lstStyle>
            <a:lvl1pPr marL="0" indent="0" algn="ctr">
              <a:lnSpc>
                <a:spcPct val="100000"/>
              </a:lnSpc>
              <a:buNone/>
              <a:defRPr sz="1400" b="0" i="0">
                <a:solidFill>
                  <a:sysClr val="windowText" lastClr="000000"/>
                </a:solidFill>
                <a:latin typeface="Source Sans Pro Light" panose="020B0403030403020204" pitchFamily="34" charset="77"/>
                <a:ea typeface="Source Sans Pro Light" panose="020B0403030403020204" pitchFamily="34" charset="77"/>
              </a:defRPr>
            </a:lvl1pPr>
          </a:lstStyle>
          <a:p>
            <a:pPr lvl="0"/>
            <a:endParaRPr lang="fr-FR"/>
          </a:p>
        </p:txBody>
      </p:sp>
      <p:sp>
        <p:nvSpPr>
          <p:cNvPr id="14" name="Espace réservé du texte 11">
            <a:extLst>
              <a:ext uri="{FF2B5EF4-FFF2-40B4-BE49-F238E27FC236}">
                <a16:creationId xmlns:a16="http://schemas.microsoft.com/office/drawing/2014/main" id="{EC253448-1F4D-B94A-B1FE-EEEFF920AE39}"/>
              </a:ext>
            </a:extLst>
          </p:cNvPr>
          <p:cNvSpPr>
            <a:spLocks noGrp="1"/>
          </p:cNvSpPr>
          <p:nvPr>
            <p:ph type="body" sz="quarter" idx="18"/>
          </p:nvPr>
        </p:nvSpPr>
        <p:spPr>
          <a:xfrm>
            <a:off x="852318" y="831936"/>
            <a:ext cx="2400724" cy="568050"/>
          </a:xfrm>
          <a:prstGeom prst="rect">
            <a:avLst/>
          </a:prstGeom>
        </p:spPr>
        <p:txBody>
          <a:bodyPr>
            <a:noAutofit/>
          </a:bodyPr>
          <a:lstStyle>
            <a:lvl1pPr marL="0" indent="0">
              <a:lnSpc>
                <a:spcPct val="78000"/>
              </a:lnSpc>
              <a:spcAft>
                <a:spcPts val="0"/>
              </a:spcAft>
              <a:buNone/>
              <a:defRPr sz="2400" b="1" i="0" cap="all" baseline="0">
                <a:solidFill>
                  <a:schemeClr val="tx1"/>
                </a:solidFill>
                <a:latin typeface="Paris2024" panose="02010503030201020103" pitchFamily="2" charset="77"/>
              </a:defRPr>
            </a:lvl1pPr>
          </a:lstStyle>
          <a:p>
            <a:pPr lvl="0"/>
            <a:endParaRPr lang="fr-FR"/>
          </a:p>
        </p:txBody>
      </p:sp>
      <p:sp>
        <p:nvSpPr>
          <p:cNvPr id="15" name="Espace réservé du texte 11">
            <a:extLst>
              <a:ext uri="{FF2B5EF4-FFF2-40B4-BE49-F238E27FC236}">
                <a16:creationId xmlns:a16="http://schemas.microsoft.com/office/drawing/2014/main" id="{7BF3A569-754B-BB42-8975-83D208DC2107}"/>
              </a:ext>
            </a:extLst>
          </p:cNvPr>
          <p:cNvSpPr>
            <a:spLocks noGrp="1"/>
          </p:cNvSpPr>
          <p:nvPr>
            <p:ph type="body" sz="quarter" idx="19"/>
          </p:nvPr>
        </p:nvSpPr>
        <p:spPr>
          <a:xfrm>
            <a:off x="852318" y="1504289"/>
            <a:ext cx="2400724" cy="1667648"/>
          </a:xfrm>
          <a:prstGeom prst="rect">
            <a:avLst/>
          </a:prstGeom>
        </p:spPr>
        <p:txBody>
          <a:bodyPr>
            <a:noAutofit/>
          </a:bodyPr>
          <a:lstStyle>
            <a:lvl1pPr marL="0" indent="0">
              <a:lnSpc>
                <a:spcPct val="100000"/>
              </a:lnSpc>
              <a:buNone/>
              <a:defRPr sz="1400">
                <a:solidFill>
                  <a:schemeClr val="bg1"/>
                </a:solidFill>
              </a:defRPr>
            </a:lvl1pPr>
          </a:lstStyle>
          <a:p>
            <a:pPr lvl="0"/>
            <a:endParaRPr lang="fr-FR"/>
          </a:p>
        </p:txBody>
      </p:sp>
      <p:sp>
        <p:nvSpPr>
          <p:cNvPr id="16" name="Espace réservé du texte 11">
            <a:extLst>
              <a:ext uri="{FF2B5EF4-FFF2-40B4-BE49-F238E27FC236}">
                <a16:creationId xmlns:a16="http://schemas.microsoft.com/office/drawing/2014/main" id="{B1565B4B-D199-FF4B-BB73-8453168131FF}"/>
              </a:ext>
            </a:extLst>
          </p:cNvPr>
          <p:cNvSpPr>
            <a:spLocks noGrp="1" noChangeAspect="1"/>
          </p:cNvSpPr>
          <p:nvPr>
            <p:ph type="body" sz="quarter" idx="49"/>
          </p:nvPr>
        </p:nvSpPr>
        <p:spPr>
          <a:xfrm>
            <a:off x="6336681" y="824845"/>
            <a:ext cx="2404800" cy="2373311"/>
          </a:xfrm>
          <a:prstGeom prst="rect">
            <a:avLst/>
          </a:prstGeom>
        </p:spPr>
        <p:txBody>
          <a:bodyPr anchor="ctr">
            <a:noAutofit/>
          </a:bodyPr>
          <a:lstStyle>
            <a:lvl1pPr marL="0" indent="0" algn="ctr">
              <a:lnSpc>
                <a:spcPct val="100000"/>
              </a:lnSpc>
              <a:buNone/>
              <a:defRPr sz="1400">
                <a:solidFill>
                  <a:schemeClr val="bg1"/>
                </a:solidFill>
              </a:defRPr>
            </a:lvl1pPr>
          </a:lstStyle>
          <a:p>
            <a:pPr lvl="0"/>
            <a:endParaRPr lang="fr-FR"/>
          </a:p>
        </p:txBody>
      </p:sp>
      <p:sp>
        <p:nvSpPr>
          <p:cNvPr id="17" name="Espace réservé du texte 11">
            <a:extLst>
              <a:ext uri="{FF2B5EF4-FFF2-40B4-BE49-F238E27FC236}">
                <a16:creationId xmlns:a16="http://schemas.microsoft.com/office/drawing/2014/main" id="{1C61E40D-3A1A-E14C-BC1D-04ACE586FF41}"/>
              </a:ext>
            </a:extLst>
          </p:cNvPr>
          <p:cNvSpPr>
            <a:spLocks noGrp="1" noChangeAspect="1"/>
          </p:cNvSpPr>
          <p:nvPr>
            <p:ph type="body" sz="quarter" idx="50"/>
          </p:nvPr>
        </p:nvSpPr>
        <p:spPr>
          <a:xfrm>
            <a:off x="3593481" y="3658045"/>
            <a:ext cx="2404800" cy="2373310"/>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
        <p:nvSpPr>
          <p:cNvPr id="18" name="Espace réservé du texte 11">
            <a:extLst>
              <a:ext uri="{FF2B5EF4-FFF2-40B4-BE49-F238E27FC236}">
                <a16:creationId xmlns:a16="http://schemas.microsoft.com/office/drawing/2014/main" id="{25A15B77-3466-F24D-9C3D-BC6F8771E566}"/>
              </a:ext>
            </a:extLst>
          </p:cNvPr>
          <p:cNvSpPr>
            <a:spLocks noGrp="1" noChangeAspect="1"/>
          </p:cNvSpPr>
          <p:nvPr>
            <p:ph type="body" sz="quarter" idx="51"/>
          </p:nvPr>
        </p:nvSpPr>
        <p:spPr>
          <a:xfrm>
            <a:off x="9079881" y="3658217"/>
            <a:ext cx="2404800" cy="2369367"/>
          </a:xfrm>
          <a:prstGeom prst="rect">
            <a:avLst/>
          </a:prstGeom>
        </p:spPr>
        <p:txBody>
          <a:bodyPr anchor="ctr">
            <a:noAutofit/>
          </a:bodyPr>
          <a:lstStyle>
            <a:lvl1pPr marL="0" indent="0" algn="ctr">
              <a:buNone/>
              <a:defRPr sz="2000" b="1" i="0">
                <a:solidFill>
                  <a:schemeClr val="bg1"/>
                </a:solidFill>
                <a:latin typeface="Paris2024" panose="02010503030201020103" pitchFamily="2" charset="0"/>
              </a:defRPr>
            </a:lvl1pPr>
          </a:lstStyle>
          <a:p>
            <a:pPr lvl="0"/>
            <a:endParaRPr lang="fr-FR"/>
          </a:p>
        </p:txBody>
      </p:sp>
    </p:spTree>
    <p:extLst>
      <p:ext uri="{BB962C8B-B14F-4D97-AF65-F5344CB8AC3E}">
        <p14:creationId xmlns:p14="http://schemas.microsoft.com/office/powerpoint/2010/main" val="3454730788"/>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Notion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object 6">
            <a:extLst>
              <a:ext uri="{FF2B5EF4-FFF2-40B4-BE49-F238E27FC236}">
                <a16:creationId xmlns:a16="http://schemas.microsoft.com/office/drawing/2014/main" id="{FE234B64-05A9-AC4D-9A8F-CF8827A843E2}"/>
              </a:ext>
            </a:extLst>
          </p:cNvPr>
          <p:cNvSpPr/>
          <p:nvPr userDrawn="1"/>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83CC194F-4B71-4344-95E6-44BD4F153D9C}"/>
              </a:ext>
            </a:extLst>
          </p:cNvPr>
          <p:cNvSpPr/>
          <p:nvPr userDrawn="1"/>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38892F7-D8C1-E846-BA24-F4218716F417}"/>
              </a:ext>
            </a:extLst>
          </p:cNvPr>
          <p:cNvSpPr/>
          <p:nvPr userDrawn="1"/>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FDC6357E-F584-6848-9538-632BB3C5BF5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u texte 2">
            <a:extLst>
              <a:ext uri="{FF2B5EF4-FFF2-40B4-BE49-F238E27FC236}">
                <a16:creationId xmlns:a16="http://schemas.microsoft.com/office/drawing/2014/main" id="{0DB7AE4E-1FF4-734C-90F2-829CBA7DF3E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3" name="Espace réservé du texte 2">
            <a:extLst>
              <a:ext uri="{FF2B5EF4-FFF2-40B4-BE49-F238E27FC236}">
                <a16:creationId xmlns:a16="http://schemas.microsoft.com/office/drawing/2014/main" id="{48BC7140-8B28-6248-B2DD-83514E11D042}"/>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Titre 1">
            <a:extLst>
              <a:ext uri="{FF2B5EF4-FFF2-40B4-BE49-F238E27FC236}">
                <a16:creationId xmlns:a16="http://schemas.microsoft.com/office/drawing/2014/main" id="{4DF374EA-4A8E-734D-8122-10574F4E1649}"/>
              </a:ext>
            </a:extLst>
          </p:cNvPr>
          <p:cNvSpPr>
            <a:spLocks noGrp="1"/>
          </p:cNvSpPr>
          <p:nvPr>
            <p:ph type="title" hasCustomPrompt="1"/>
          </p:nvPr>
        </p:nvSpPr>
        <p:spPr>
          <a:xfrm>
            <a:off x="352637" y="325067"/>
            <a:ext cx="11486723" cy="477465"/>
          </a:xfrm>
        </p:spPr>
        <p:txBody>
          <a:bodyPr/>
          <a:lstStyle/>
          <a:p>
            <a:r>
              <a:rPr lang="fr-FR"/>
              <a:t>titre</a:t>
            </a:r>
          </a:p>
        </p:txBody>
      </p:sp>
      <p:sp>
        <p:nvSpPr>
          <p:cNvPr id="17" name="Espace réservé du texte 3">
            <a:extLst>
              <a:ext uri="{FF2B5EF4-FFF2-40B4-BE49-F238E27FC236}">
                <a16:creationId xmlns:a16="http://schemas.microsoft.com/office/drawing/2014/main" id="{09C15495-D02C-6C4F-88CF-CC04309C7F9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81481260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Notions clés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5AB82C72-4658-FF4F-948F-58F616C012E0}"/>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CB337BB5-D579-2A49-9FA8-7A197DB13435}"/>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D40D8757-0A6F-A84E-8408-00742359A2D0}"/>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B51C418C-CEAA-F347-A9B2-FFD292A51714}"/>
              </a:ext>
            </a:extLst>
          </p:cNvPr>
          <p:cNvSpPr>
            <a:spLocks noGrp="1"/>
          </p:cNvSpPr>
          <p:nvPr>
            <p:ph type="title" hasCustomPrompt="1"/>
          </p:nvPr>
        </p:nvSpPr>
        <p:spPr>
          <a:xfrm>
            <a:off x="352637" y="325067"/>
            <a:ext cx="11486723" cy="477465"/>
          </a:xfrm>
        </p:spPr>
        <p:txBody>
          <a:bodyPr/>
          <a:lstStyle/>
          <a:p>
            <a:r>
              <a:rPr lang="fr-FR"/>
              <a:t>titre</a:t>
            </a:r>
          </a:p>
        </p:txBody>
      </p:sp>
      <p:sp>
        <p:nvSpPr>
          <p:cNvPr id="16" name="Espace réservé du texte 3">
            <a:extLst>
              <a:ext uri="{FF2B5EF4-FFF2-40B4-BE49-F238E27FC236}">
                <a16:creationId xmlns:a16="http://schemas.microsoft.com/office/drawing/2014/main" id="{3BD4B21D-C541-7146-97E8-943060D9C4F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518900776"/>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Notion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241DC0-D6B1-664C-BF79-A140BE81301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58D9B5DE-543A-134A-A0FA-43DF8BD23DD5}"/>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5" name="object 6">
            <a:extLst>
              <a:ext uri="{FF2B5EF4-FFF2-40B4-BE49-F238E27FC236}">
                <a16:creationId xmlns:a16="http://schemas.microsoft.com/office/drawing/2014/main" id="{FE234B64-05A9-AC4D-9A8F-CF8827A843E2}"/>
              </a:ext>
            </a:extLst>
          </p:cNvPr>
          <p:cNvSpPr/>
          <p:nvPr userDrawn="1"/>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solidFill>
                <a:schemeClr val="bg1"/>
              </a:solidFill>
            </a:endParaRPr>
          </a:p>
        </p:txBody>
      </p:sp>
      <p:sp>
        <p:nvSpPr>
          <p:cNvPr id="6" name="object 7">
            <a:extLst>
              <a:ext uri="{FF2B5EF4-FFF2-40B4-BE49-F238E27FC236}">
                <a16:creationId xmlns:a16="http://schemas.microsoft.com/office/drawing/2014/main" id="{83CC194F-4B71-4344-95E6-44BD4F153D9C}"/>
              </a:ext>
            </a:extLst>
          </p:cNvPr>
          <p:cNvSpPr/>
          <p:nvPr userDrawn="1"/>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solidFill>
                <a:schemeClr val="bg1"/>
              </a:solidFill>
            </a:endParaRPr>
          </a:p>
        </p:txBody>
      </p:sp>
      <p:sp>
        <p:nvSpPr>
          <p:cNvPr id="7" name="object 5">
            <a:extLst>
              <a:ext uri="{FF2B5EF4-FFF2-40B4-BE49-F238E27FC236}">
                <a16:creationId xmlns:a16="http://schemas.microsoft.com/office/drawing/2014/main" id="{038892F7-D8C1-E846-BA24-F4218716F417}"/>
              </a:ext>
            </a:extLst>
          </p:cNvPr>
          <p:cNvSpPr/>
          <p:nvPr userDrawn="1"/>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1"/>
            </a:solidFill>
          </a:ln>
        </p:spPr>
        <p:txBody>
          <a:bodyPr wrap="square" lIns="0" tIns="0" rIns="0" bIns="0" rtlCol="0"/>
          <a:lstStyle/>
          <a:p>
            <a:endParaRPr sz="2340">
              <a:solidFill>
                <a:schemeClr val="bg1"/>
              </a:solidFill>
            </a:endParaRPr>
          </a:p>
        </p:txBody>
      </p:sp>
      <p:sp>
        <p:nvSpPr>
          <p:cNvPr id="9" name="Espace réservé du texte 4">
            <a:extLst>
              <a:ext uri="{FF2B5EF4-FFF2-40B4-BE49-F238E27FC236}">
                <a16:creationId xmlns:a16="http://schemas.microsoft.com/office/drawing/2014/main" id="{A589CD6E-D00E-A54C-86E4-312173A82773}"/>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CCA82B73-DD14-F244-8B00-D5FA6C3F85F4}"/>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FB940952-FC31-0B40-87CE-863FE79BD4E5}"/>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1F7E4A0-F46E-DC4D-94D5-4B1E130242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6" name="Espace réservé du texte 2">
            <a:extLst>
              <a:ext uri="{FF2B5EF4-FFF2-40B4-BE49-F238E27FC236}">
                <a16:creationId xmlns:a16="http://schemas.microsoft.com/office/drawing/2014/main" id="{2C199FD5-6660-C14D-B7A8-A579A7F9D253}"/>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7" name="Espace réservé du texte 2">
            <a:extLst>
              <a:ext uri="{FF2B5EF4-FFF2-40B4-BE49-F238E27FC236}">
                <a16:creationId xmlns:a16="http://schemas.microsoft.com/office/drawing/2014/main" id="{3AAA272E-B34D-3743-B0DD-2C032FAE2E1F}"/>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8" name="Espace réservé du texte 2">
            <a:extLst>
              <a:ext uri="{FF2B5EF4-FFF2-40B4-BE49-F238E27FC236}">
                <a16:creationId xmlns:a16="http://schemas.microsoft.com/office/drawing/2014/main" id="{12CDA467-BD0F-B544-9682-CC56CFFD197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9" name="Titre 1">
            <a:extLst>
              <a:ext uri="{FF2B5EF4-FFF2-40B4-BE49-F238E27FC236}">
                <a16:creationId xmlns:a16="http://schemas.microsoft.com/office/drawing/2014/main" id="{4B4D7E63-DDB7-094A-B923-4D790A6D0466}"/>
              </a:ext>
            </a:extLst>
          </p:cNvPr>
          <p:cNvSpPr>
            <a:spLocks noGrp="1"/>
          </p:cNvSpPr>
          <p:nvPr>
            <p:ph type="title" hasCustomPrompt="1"/>
          </p:nvPr>
        </p:nvSpPr>
        <p:spPr>
          <a:xfrm>
            <a:off x="352637" y="325067"/>
            <a:ext cx="11486723" cy="477465"/>
          </a:xfrm>
        </p:spPr>
        <p:txBody>
          <a:bodyPr/>
          <a:lstStyle>
            <a:lvl1pPr>
              <a:defRPr sz="3600">
                <a:solidFill>
                  <a:schemeClr val="bg1"/>
                </a:solidFill>
              </a:defRPr>
            </a:lvl1pPr>
          </a:lstStyle>
          <a:p>
            <a:r>
              <a:rPr lang="fr-FR"/>
              <a:t>titre</a:t>
            </a:r>
          </a:p>
        </p:txBody>
      </p:sp>
      <p:sp>
        <p:nvSpPr>
          <p:cNvPr id="20" name="Espace réservé du texte 3">
            <a:extLst>
              <a:ext uri="{FF2B5EF4-FFF2-40B4-BE49-F238E27FC236}">
                <a16:creationId xmlns:a16="http://schemas.microsoft.com/office/drawing/2014/main" id="{FFF7FF4C-1C0A-3846-B50E-2064560E23B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164020065"/>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Notions clés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2" name="Espace réservé du texte 4">
            <a:extLst>
              <a:ext uri="{FF2B5EF4-FFF2-40B4-BE49-F238E27FC236}">
                <a16:creationId xmlns:a16="http://schemas.microsoft.com/office/drawing/2014/main" id="{F32D36EC-E664-F240-BFE1-B4DADAD105AF}"/>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52F15A02-43B3-634D-A993-4BBF7A602A7E}"/>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3D7CAB5F-E5C8-E346-9B2A-B9B79E5C66E3}"/>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7" name="Espace réservé de la date 14">
            <a:extLst>
              <a:ext uri="{FF2B5EF4-FFF2-40B4-BE49-F238E27FC236}">
                <a16:creationId xmlns:a16="http://schemas.microsoft.com/office/drawing/2014/main" id="{E33BDDB6-F2B1-CD4D-AB6F-62AC4450322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9" name="Espace réservé du texte 2">
            <a:extLst>
              <a:ext uri="{FF2B5EF4-FFF2-40B4-BE49-F238E27FC236}">
                <a16:creationId xmlns:a16="http://schemas.microsoft.com/office/drawing/2014/main" id="{F4A2E4F5-D805-F74C-B35F-31BA5BD757E8}"/>
              </a:ext>
            </a:extLst>
          </p:cNvPr>
          <p:cNvSpPr>
            <a:spLocks noGrp="1"/>
          </p:cNvSpPr>
          <p:nvPr>
            <p:ph type="body" sz="quarter" idx="36" hasCustomPrompt="1"/>
          </p:nvPr>
        </p:nvSpPr>
        <p:spPr>
          <a:xfrm>
            <a:off x="1364546" y="2549098"/>
            <a:ext cx="2670458"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0" name="Espace réservé du texte 2">
            <a:extLst>
              <a:ext uri="{FF2B5EF4-FFF2-40B4-BE49-F238E27FC236}">
                <a16:creationId xmlns:a16="http://schemas.microsoft.com/office/drawing/2014/main" id="{BB447F98-0CC3-044A-BC19-8925EEC81A8C}"/>
              </a:ext>
            </a:extLst>
          </p:cNvPr>
          <p:cNvSpPr>
            <a:spLocks noGrp="1"/>
          </p:cNvSpPr>
          <p:nvPr>
            <p:ph type="body" sz="quarter" idx="44" hasCustomPrompt="1"/>
          </p:nvPr>
        </p:nvSpPr>
        <p:spPr>
          <a:xfrm>
            <a:off x="4830732"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21" name="Espace réservé du texte 2">
            <a:extLst>
              <a:ext uri="{FF2B5EF4-FFF2-40B4-BE49-F238E27FC236}">
                <a16:creationId xmlns:a16="http://schemas.microsoft.com/office/drawing/2014/main" id="{EE6BCF29-C5DB-0F45-A32D-DF40B58889D1}"/>
              </a:ext>
            </a:extLst>
          </p:cNvPr>
          <p:cNvSpPr>
            <a:spLocks noGrp="1"/>
          </p:cNvSpPr>
          <p:nvPr>
            <p:ph type="body" sz="quarter" idx="45" hasCustomPrompt="1"/>
          </p:nvPr>
        </p:nvSpPr>
        <p:spPr>
          <a:xfrm>
            <a:off x="8220196" y="2549098"/>
            <a:ext cx="2524703" cy="1031109"/>
          </a:xfrm>
          <a:prstGeom prst="rect">
            <a:avLst/>
          </a:prstGeom>
        </p:spPr>
        <p:txBody>
          <a:bodyPr anchor="b" anchorCtr="0"/>
          <a:lstStyle>
            <a:lvl1pPr algn="ctr">
              <a:lnSpc>
                <a:spcPct val="75000"/>
              </a:lnSpc>
              <a:defRPr sz="33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a:t>
            </a:r>
          </a:p>
        </p:txBody>
      </p:sp>
      <p:sp>
        <p:nvSpPr>
          <p:cNvPr id="15" name="Titre 1">
            <a:extLst>
              <a:ext uri="{FF2B5EF4-FFF2-40B4-BE49-F238E27FC236}">
                <a16:creationId xmlns:a16="http://schemas.microsoft.com/office/drawing/2014/main" id="{E78F5946-DBD6-9941-9432-CCB34C4B9FF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6" name="Espace réservé du texte 3">
            <a:extLst>
              <a:ext uri="{FF2B5EF4-FFF2-40B4-BE49-F238E27FC236}">
                <a16:creationId xmlns:a16="http://schemas.microsoft.com/office/drawing/2014/main" id="{C2D9B153-33D2-5344-A90E-3074B72C7FFA}"/>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35005088"/>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Notion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5CD04ED-42FC-6647-BE3A-BA0173E3DA7F}"/>
              </a:ext>
            </a:extLst>
          </p:cNvPr>
          <p:cNvSpPr>
            <a:spLocks noGrp="1"/>
          </p:cNvSpPr>
          <p:nvPr>
            <p:ph type="ftr" sz="quarter" idx="10"/>
          </p:nvPr>
        </p:nvSpPr>
        <p:spPr/>
        <p:txBody>
          <a:bodyPr/>
          <a:lstStyle/>
          <a:p>
            <a:r>
              <a:rPr lang="fr-FR"/>
              <a:t>JEUX OLYMPIQUES ET PARALYMPIQUES DE PARIS 2024 | Date</a:t>
            </a:r>
          </a:p>
        </p:txBody>
      </p:sp>
      <p:sp>
        <p:nvSpPr>
          <p:cNvPr id="5" name="Espace réservé du texte 12">
            <a:extLst>
              <a:ext uri="{FF2B5EF4-FFF2-40B4-BE49-F238E27FC236}">
                <a16:creationId xmlns:a16="http://schemas.microsoft.com/office/drawing/2014/main" id="{EF9B98A7-A0FF-534A-94D8-53A6C90F9724}"/>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6" name="Espace réservé du texte 11">
            <a:extLst>
              <a:ext uri="{FF2B5EF4-FFF2-40B4-BE49-F238E27FC236}">
                <a16:creationId xmlns:a16="http://schemas.microsoft.com/office/drawing/2014/main" id="{84B911B4-7214-9145-9EC8-038DAC093EDC}"/>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7" name="Espace réservé du texte 12">
            <a:extLst>
              <a:ext uri="{FF2B5EF4-FFF2-40B4-BE49-F238E27FC236}">
                <a16:creationId xmlns:a16="http://schemas.microsoft.com/office/drawing/2014/main" id="{FBA9AD17-AD04-2841-9254-2BCB41859A07}"/>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8" name="Espace réservé du texte 11">
            <a:extLst>
              <a:ext uri="{FF2B5EF4-FFF2-40B4-BE49-F238E27FC236}">
                <a16:creationId xmlns:a16="http://schemas.microsoft.com/office/drawing/2014/main" id="{D625898D-2B64-3041-8631-B50ABE81F0F3}"/>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90F44EA3-A88A-5443-B8BD-360BE6EBEAA9}"/>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643640AE-B50A-D84F-8071-7E914B692CE6}"/>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034EEB98-CCC9-1E47-8271-D8073B8E39F8}"/>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2">
            <a:extLst>
              <a:ext uri="{FF2B5EF4-FFF2-40B4-BE49-F238E27FC236}">
                <a16:creationId xmlns:a16="http://schemas.microsoft.com/office/drawing/2014/main" id="{AC93D639-87E8-F847-A3F5-49FCFF046E54}"/>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3" name="Espace réservé du texte 11">
            <a:extLst>
              <a:ext uri="{FF2B5EF4-FFF2-40B4-BE49-F238E27FC236}">
                <a16:creationId xmlns:a16="http://schemas.microsoft.com/office/drawing/2014/main" id="{48692D16-88D2-F049-BE0C-C1CC6D2E84D1}"/>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4" name="Espace réservé du texte 12">
            <a:extLst>
              <a:ext uri="{FF2B5EF4-FFF2-40B4-BE49-F238E27FC236}">
                <a16:creationId xmlns:a16="http://schemas.microsoft.com/office/drawing/2014/main" id="{CD56ACA8-120C-974F-9C9D-6211EC6CE94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5" name="Espace réservé du texte 11">
            <a:extLst>
              <a:ext uri="{FF2B5EF4-FFF2-40B4-BE49-F238E27FC236}">
                <a16:creationId xmlns:a16="http://schemas.microsoft.com/office/drawing/2014/main" id="{39FC0E49-5E1F-7E4E-AE34-6BE66BEE1C00}"/>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6DFF4E24-EFAF-1E46-8AE0-627605494E8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4222D74F-667D-9245-84C8-1DB18AEC10B7}"/>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E53E7F36-0E73-FF4D-AD1D-87006AA53C6F}"/>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tx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e la date 14">
            <a:extLst>
              <a:ext uri="{FF2B5EF4-FFF2-40B4-BE49-F238E27FC236}">
                <a16:creationId xmlns:a16="http://schemas.microsoft.com/office/drawing/2014/main" id="{5FD176DE-7722-7C45-AA45-1CD56F572024}"/>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0" name="Espace réservé du numéro de diapositive 3">
            <a:extLst>
              <a:ext uri="{FF2B5EF4-FFF2-40B4-BE49-F238E27FC236}">
                <a16:creationId xmlns:a16="http://schemas.microsoft.com/office/drawing/2014/main" id="{39DB9870-A64C-3343-9F50-3A2B3A4E001B}"/>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22" name="Titre 1">
            <a:extLst>
              <a:ext uri="{FF2B5EF4-FFF2-40B4-BE49-F238E27FC236}">
                <a16:creationId xmlns:a16="http://schemas.microsoft.com/office/drawing/2014/main" id="{5D7B38D2-D826-7B42-BCD3-2BFB0856049F}"/>
              </a:ext>
            </a:extLst>
          </p:cNvPr>
          <p:cNvSpPr>
            <a:spLocks noGrp="1"/>
          </p:cNvSpPr>
          <p:nvPr>
            <p:ph type="title" hasCustomPrompt="1"/>
          </p:nvPr>
        </p:nvSpPr>
        <p:spPr>
          <a:xfrm>
            <a:off x="352637" y="325067"/>
            <a:ext cx="11486723" cy="477465"/>
          </a:xfrm>
        </p:spPr>
        <p:txBody>
          <a:bodyPr/>
          <a:lstStyle/>
          <a:p>
            <a:r>
              <a:rPr lang="fr-FR"/>
              <a:t>titre</a:t>
            </a:r>
          </a:p>
        </p:txBody>
      </p:sp>
      <p:sp>
        <p:nvSpPr>
          <p:cNvPr id="23" name="Espace réservé du texte 3">
            <a:extLst>
              <a:ext uri="{FF2B5EF4-FFF2-40B4-BE49-F238E27FC236}">
                <a16:creationId xmlns:a16="http://schemas.microsoft.com/office/drawing/2014/main" id="{BA996231-96D9-ED4E-BC49-7493F846586B}"/>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395241183"/>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Notions clés_6">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37002631-C20E-7743-8ADB-A39782D491C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7" name="Espace réservé du texte 12">
            <a:extLst>
              <a:ext uri="{FF2B5EF4-FFF2-40B4-BE49-F238E27FC236}">
                <a16:creationId xmlns:a16="http://schemas.microsoft.com/office/drawing/2014/main" id="{BAF4465F-3881-2A49-8C1B-25E29A5537CC}"/>
              </a:ext>
            </a:extLst>
          </p:cNvPr>
          <p:cNvSpPr>
            <a:spLocks noGrp="1"/>
          </p:cNvSpPr>
          <p:nvPr>
            <p:ph type="body" sz="quarter" idx="29"/>
          </p:nvPr>
        </p:nvSpPr>
        <p:spPr>
          <a:xfrm>
            <a:off x="688835" y="406749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tabLst/>
            </a:pPr>
            <a:r>
              <a:rPr lang="fr-FR"/>
              <a:t>Cliquez pour modifier les styles du texte du masque</a:t>
            </a:r>
          </a:p>
        </p:txBody>
      </p:sp>
      <p:sp>
        <p:nvSpPr>
          <p:cNvPr id="8" name="Espace réservé du texte 11">
            <a:extLst>
              <a:ext uri="{FF2B5EF4-FFF2-40B4-BE49-F238E27FC236}">
                <a16:creationId xmlns:a16="http://schemas.microsoft.com/office/drawing/2014/main" id="{46D5C269-49C0-484C-9F9D-F7F73503584B}"/>
              </a:ext>
            </a:extLst>
          </p:cNvPr>
          <p:cNvSpPr>
            <a:spLocks noGrp="1" noChangeAspect="1"/>
          </p:cNvSpPr>
          <p:nvPr>
            <p:ph type="body" sz="quarter" idx="45" hasCustomPrompt="1"/>
          </p:nvPr>
        </p:nvSpPr>
        <p:spPr>
          <a:xfrm>
            <a:off x="3578374"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9" name="Espace réservé du texte 12">
            <a:extLst>
              <a:ext uri="{FF2B5EF4-FFF2-40B4-BE49-F238E27FC236}">
                <a16:creationId xmlns:a16="http://schemas.microsoft.com/office/drawing/2014/main" id="{63B8FD16-08EC-EE46-915D-252E930A6259}"/>
              </a:ext>
            </a:extLst>
          </p:cNvPr>
          <p:cNvSpPr>
            <a:spLocks noGrp="1"/>
          </p:cNvSpPr>
          <p:nvPr>
            <p:ph type="body" sz="quarter" idx="37"/>
          </p:nvPr>
        </p:nvSpPr>
        <p:spPr>
          <a:xfrm>
            <a:off x="4020974"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0" name="Espace réservé du texte 11">
            <a:extLst>
              <a:ext uri="{FF2B5EF4-FFF2-40B4-BE49-F238E27FC236}">
                <a16:creationId xmlns:a16="http://schemas.microsoft.com/office/drawing/2014/main" id="{2B4978BC-C530-5D48-83E9-3F14C0A08098}"/>
              </a:ext>
            </a:extLst>
          </p:cNvPr>
          <p:cNvSpPr>
            <a:spLocks noGrp="1" noChangeAspect="1"/>
          </p:cNvSpPr>
          <p:nvPr>
            <p:ph type="body" sz="quarter" idx="46" hasCustomPrompt="1"/>
          </p:nvPr>
        </p:nvSpPr>
        <p:spPr>
          <a:xfrm>
            <a:off x="8936187"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2">
            <a:extLst>
              <a:ext uri="{FF2B5EF4-FFF2-40B4-BE49-F238E27FC236}">
                <a16:creationId xmlns:a16="http://schemas.microsoft.com/office/drawing/2014/main" id="{FE93FF66-3BC2-5B47-9352-65B1509A5AE8}"/>
              </a:ext>
            </a:extLst>
          </p:cNvPr>
          <p:cNvSpPr>
            <a:spLocks noGrp="1"/>
          </p:cNvSpPr>
          <p:nvPr>
            <p:ph type="body" sz="quarter" idx="47"/>
          </p:nvPr>
        </p:nvSpPr>
        <p:spPr>
          <a:xfrm>
            <a:off x="9378787"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2B2C03A2-0227-C544-8E03-0507CF18AA09}"/>
              </a:ext>
            </a:extLst>
          </p:cNvPr>
          <p:cNvSpPr>
            <a:spLocks noGrp="1" noChangeAspect="1"/>
          </p:cNvSpPr>
          <p:nvPr>
            <p:ph type="body" sz="quarter" idx="48" hasCustomPrompt="1"/>
          </p:nvPr>
        </p:nvSpPr>
        <p:spPr>
          <a:xfrm>
            <a:off x="6254596" y="401669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3" name="Espace réservé du texte 12">
            <a:extLst>
              <a:ext uri="{FF2B5EF4-FFF2-40B4-BE49-F238E27FC236}">
                <a16:creationId xmlns:a16="http://schemas.microsoft.com/office/drawing/2014/main" id="{D6D299B6-3DD9-7246-BDEF-7E95E5BEBBEA}"/>
              </a:ext>
            </a:extLst>
          </p:cNvPr>
          <p:cNvSpPr>
            <a:spLocks noGrp="1"/>
          </p:cNvSpPr>
          <p:nvPr>
            <p:ph type="body" sz="quarter" idx="49"/>
          </p:nvPr>
        </p:nvSpPr>
        <p:spPr>
          <a:xfrm>
            <a:off x="6697196" y="4464335"/>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EEE0B813-6CD7-A146-B642-52A309540592}"/>
              </a:ext>
            </a:extLst>
          </p:cNvPr>
          <p:cNvSpPr>
            <a:spLocks noGrp="1"/>
          </p:cNvSpPr>
          <p:nvPr>
            <p:ph type="body" sz="quarter" idx="50"/>
          </p:nvPr>
        </p:nvSpPr>
        <p:spPr>
          <a:xfrm>
            <a:off x="688835" y="1855631"/>
            <a:ext cx="2437628" cy="1656018"/>
          </a:xfrm>
          <a:prstGeom prst="rect">
            <a:avLst/>
          </a:prstGeom>
        </p:spPr>
        <p:txBody>
          <a:bodyPr anchor="t" anchorCtr="0">
            <a:normAutofit/>
          </a:bodyPr>
          <a:lstStyle>
            <a:lvl1pPr marL="0" indent="0">
              <a:lnSpc>
                <a:spcPct val="85000"/>
              </a:lnSpc>
              <a:spcAft>
                <a:spcPts val="0"/>
              </a:spcAft>
              <a:tabLst/>
              <a:defRPr lang="fr-FR" sz="2400" b="1" i="0" cap="all" baseline="0" dirty="0">
                <a:solidFill>
                  <a:schemeClr val="bg1"/>
                </a:solidFill>
                <a:latin typeface="Paris2024" panose="02010503030201020103" pitchFamily="2" charset="0"/>
                <a:ea typeface="+mn-ea"/>
                <a:cs typeface="+mn-cs"/>
              </a:defRPr>
            </a:lvl1pPr>
            <a:lvl2pPr marL="7938" indent="0">
              <a:tabLst/>
              <a:defRPr sz="1400">
                <a:solidFill>
                  <a:schemeClr val="tx1"/>
                </a:solidFill>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5" name="Espace réservé du texte 11">
            <a:extLst>
              <a:ext uri="{FF2B5EF4-FFF2-40B4-BE49-F238E27FC236}">
                <a16:creationId xmlns:a16="http://schemas.microsoft.com/office/drawing/2014/main" id="{055D4DA1-6EED-3B4B-ACD3-DFB2507175C9}"/>
              </a:ext>
            </a:extLst>
          </p:cNvPr>
          <p:cNvSpPr>
            <a:spLocks noGrp="1" noChangeAspect="1"/>
          </p:cNvSpPr>
          <p:nvPr>
            <p:ph type="body" sz="quarter" idx="51" hasCustomPrompt="1"/>
          </p:nvPr>
        </p:nvSpPr>
        <p:spPr>
          <a:xfrm>
            <a:off x="3578374"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6" name="Espace réservé du texte 12">
            <a:extLst>
              <a:ext uri="{FF2B5EF4-FFF2-40B4-BE49-F238E27FC236}">
                <a16:creationId xmlns:a16="http://schemas.microsoft.com/office/drawing/2014/main" id="{7FBE648D-D135-D64A-9CE9-8010C2649F09}"/>
              </a:ext>
            </a:extLst>
          </p:cNvPr>
          <p:cNvSpPr>
            <a:spLocks noGrp="1"/>
          </p:cNvSpPr>
          <p:nvPr>
            <p:ph type="body" sz="quarter" idx="52"/>
          </p:nvPr>
        </p:nvSpPr>
        <p:spPr>
          <a:xfrm>
            <a:off x="4020974"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7" name="Espace réservé du texte 11">
            <a:extLst>
              <a:ext uri="{FF2B5EF4-FFF2-40B4-BE49-F238E27FC236}">
                <a16:creationId xmlns:a16="http://schemas.microsoft.com/office/drawing/2014/main" id="{E89906FB-1DAC-094F-8B6D-F6EFBDA9A70C}"/>
              </a:ext>
            </a:extLst>
          </p:cNvPr>
          <p:cNvSpPr>
            <a:spLocks noGrp="1" noChangeAspect="1"/>
          </p:cNvSpPr>
          <p:nvPr>
            <p:ph type="body" sz="quarter" idx="53" hasCustomPrompt="1"/>
          </p:nvPr>
        </p:nvSpPr>
        <p:spPr>
          <a:xfrm>
            <a:off x="8936187"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18" name="Espace réservé du texte 12">
            <a:extLst>
              <a:ext uri="{FF2B5EF4-FFF2-40B4-BE49-F238E27FC236}">
                <a16:creationId xmlns:a16="http://schemas.microsoft.com/office/drawing/2014/main" id="{649188C7-42A3-494E-9A1B-29599C01F7E9}"/>
              </a:ext>
            </a:extLst>
          </p:cNvPr>
          <p:cNvSpPr>
            <a:spLocks noGrp="1"/>
          </p:cNvSpPr>
          <p:nvPr>
            <p:ph type="body" sz="quarter" idx="54"/>
          </p:nvPr>
        </p:nvSpPr>
        <p:spPr>
          <a:xfrm>
            <a:off x="9378787"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19" name="Espace réservé du texte 11">
            <a:extLst>
              <a:ext uri="{FF2B5EF4-FFF2-40B4-BE49-F238E27FC236}">
                <a16:creationId xmlns:a16="http://schemas.microsoft.com/office/drawing/2014/main" id="{7CBE7C38-1610-DF4C-B3F0-C8E6642EAC81}"/>
              </a:ext>
            </a:extLst>
          </p:cNvPr>
          <p:cNvSpPr>
            <a:spLocks noGrp="1" noChangeAspect="1"/>
          </p:cNvSpPr>
          <p:nvPr>
            <p:ph type="body" sz="quarter" idx="55" hasCustomPrompt="1"/>
          </p:nvPr>
        </p:nvSpPr>
        <p:spPr>
          <a:xfrm>
            <a:off x="6254596" y="1804831"/>
            <a:ext cx="810053" cy="810054"/>
          </a:xfrm>
          <a:prstGeom prst="ellipse">
            <a:avLst/>
          </a:prstGeom>
          <a:solidFill>
            <a:schemeClr val="accent3"/>
          </a:solidFill>
        </p:spPr>
        <p:txBody>
          <a:bodyPr anchor="t">
            <a:noAutofit/>
          </a:bodyPr>
          <a:lstStyle>
            <a:lvl1pPr marL="0" indent="0" algn="l">
              <a:spcAft>
                <a:spcPts val="0"/>
              </a:spcAft>
              <a:buNone/>
              <a:defRPr sz="2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2">
            <a:extLst>
              <a:ext uri="{FF2B5EF4-FFF2-40B4-BE49-F238E27FC236}">
                <a16:creationId xmlns:a16="http://schemas.microsoft.com/office/drawing/2014/main" id="{81982C9E-89E6-0C41-8DAB-65B28D12CAC4}"/>
              </a:ext>
            </a:extLst>
          </p:cNvPr>
          <p:cNvSpPr>
            <a:spLocks noGrp="1"/>
          </p:cNvSpPr>
          <p:nvPr>
            <p:ph type="body" sz="quarter" idx="56"/>
          </p:nvPr>
        </p:nvSpPr>
        <p:spPr>
          <a:xfrm>
            <a:off x="6697196" y="2252476"/>
            <a:ext cx="2106137" cy="1259173"/>
          </a:xfrm>
          <a:prstGeom prst="rect">
            <a:avLst/>
          </a:prstGeom>
        </p:spPr>
        <p:txBody>
          <a:bodyPr anchor="t" anchorCtr="0"/>
          <a:lstStyle>
            <a:lvl1pPr marL="7938" indent="0">
              <a:lnSpc>
                <a:spcPct val="100000"/>
              </a:lnSpc>
              <a:tabLst/>
              <a:defRPr sz="1600" b="0" i="0" baseline="0">
                <a:solidFill>
                  <a:schemeClr val="bg1"/>
                </a:solidFill>
                <a:latin typeface="Source Sans Pro Light" panose="020B0403030403020204" pitchFamily="34" charset="77"/>
              </a:defRPr>
            </a:lvl1pPr>
            <a:lvl2pPr marL="7938" indent="0">
              <a:tabLst/>
              <a:defRPr sz="1400" b="0" i="0" baseline="0">
                <a:solidFill>
                  <a:schemeClr val="tx1"/>
                </a:solidFill>
                <a:latin typeface="Source Sans Pro Light" panose="020B0403030403020204" pitchFamily="34" charset="77"/>
              </a:defRPr>
            </a:lvl2pPr>
            <a:lvl3pPr marL="7938" indent="0">
              <a:tabLst/>
              <a:defRPr sz="1200" b="1" i="0">
                <a:solidFill>
                  <a:schemeClr val="bg1"/>
                </a:solidFill>
                <a:latin typeface="Source Sans Pro" panose="020B0503030403020204" pitchFamily="34" charset="77"/>
              </a:defRPr>
            </a:lvl3pPr>
            <a:lvl4pPr marL="7938" indent="0">
              <a:tabLst/>
              <a:defRPr sz="1200">
                <a:solidFill>
                  <a:schemeClr val="bg1"/>
                </a:solidFill>
              </a:defRPr>
            </a:lvl4pPr>
            <a:lvl5pPr marL="7938" indent="0">
              <a:tabLst/>
              <a:defRPr sz="1200">
                <a:solidFill>
                  <a:schemeClr val="bg1"/>
                </a:solidFill>
              </a:defRPr>
            </a:lvl5pPr>
          </a:lstStyle>
          <a:p>
            <a:pPr lvl="0"/>
            <a:r>
              <a:rPr lang="fr-FR"/>
              <a:t>Cliquez pour modifier les styles du texte du masque</a:t>
            </a:r>
          </a:p>
        </p:txBody>
      </p:sp>
      <p:sp>
        <p:nvSpPr>
          <p:cNvPr id="21" name="Espace réservé de la date 14">
            <a:extLst>
              <a:ext uri="{FF2B5EF4-FFF2-40B4-BE49-F238E27FC236}">
                <a16:creationId xmlns:a16="http://schemas.microsoft.com/office/drawing/2014/main" id="{4A3FF0F9-AB70-CD4E-A8F6-05F2EC69B543}"/>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solidFill>
                <a:schemeClr val="bg2"/>
              </a:solidFill>
            </a:endParaRPr>
          </a:p>
        </p:txBody>
      </p:sp>
      <p:sp>
        <p:nvSpPr>
          <p:cNvPr id="22" name="Espace réservé du numéro de diapositive 3">
            <a:extLst>
              <a:ext uri="{FF2B5EF4-FFF2-40B4-BE49-F238E27FC236}">
                <a16:creationId xmlns:a16="http://schemas.microsoft.com/office/drawing/2014/main" id="{110A605F-3A30-2242-ADC2-1E9ECCB32B7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24" name="Titre 1">
            <a:extLst>
              <a:ext uri="{FF2B5EF4-FFF2-40B4-BE49-F238E27FC236}">
                <a16:creationId xmlns:a16="http://schemas.microsoft.com/office/drawing/2014/main" id="{0EA7A21A-9EA1-8149-BFEE-6C90AA5A610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5" name="Espace réservé du texte 3">
            <a:extLst>
              <a:ext uri="{FF2B5EF4-FFF2-40B4-BE49-F238E27FC236}">
                <a16:creationId xmlns:a16="http://schemas.microsoft.com/office/drawing/2014/main" id="{645C00AC-2487-EE42-A303-EDB123C6F917}"/>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207266994"/>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Graphique_1">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9" name="Espace réservé du graphique 8">
            <a:extLst>
              <a:ext uri="{FF2B5EF4-FFF2-40B4-BE49-F238E27FC236}">
                <a16:creationId xmlns:a16="http://schemas.microsoft.com/office/drawing/2014/main" id="{6790A51F-1625-2046-A504-BCC0BF7BA470}"/>
              </a:ext>
            </a:extLst>
          </p:cNvPr>
          <p:cNvSpPr>
            <a:spLocks noGrp="1"/>
          </p:cNvSpPr>
          <p:nvPr>
            <p:ph type="chart" sz="quarter" idx="14"/>
          </p:nvPr>
        </p:nvSpPr>
        <p:spPr>
          <a:xfrm>
            <a:off x="4339157" y="1873915"/>
            <a:ext cx="7164615" cy="4038600"/>
          </a:xfrm>
          <a:prstGeom prst="rect">
            <a:avLst/>
          </a:prstGeom>
        </p:spPr>
        <p:txBody>
          <a:bodyPr>
            <a:noAutofit/>
          </a:bodyPr>
          <a:lstStyle>
            <a:lvl1pPr algn="ctr">
              <a:defRPr sz="600"/>
            </a:lvl1pPr>
          </a:lstStyle>
          <a:p>
            <a:endParaRPr lang="fr-FR"/>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1" name="Espace réservé du texte 12">
            <a:extLst>
              <a:ext uri="{FF2B5EF4-FFF2-40B4-BE49-F238E27FC236}">
                <a16:creationId xmlns:a16="http://schemas.microsoft.com/office/drawing/2014/main" id="{A6009653-8FD8-7849-A890-F5A1CD3C885B}"/>
              </a:ext>
            </a:extLst>
          </p:cNvPr>
          <p:cNvSpPr>
            <a:spLocks noGrp="1"/>
          </p:cNvSpPr>
          <p:nvPr>
            <p:ph type="body" sz="quarter" idx="35"/>
          </p:nvPr>
        </p:nvSpPr>
        <p:spPr>
          <a:xfrm>
            <a:off x="681084" y="1865747"/>
            <a:ext cx="3365717" cy="910249"/>
          </a:xfrm>
          <a:prstGeom prst="rect">
            <a:avLst/>
          </a:prstGeom>
        </p:spPr>
        <p:txBody>
          <a:bodyPr anchor="b" anchorCtr="0">
            <a:noAutofit/>
          </a:bodyPr>
          <a:lstStyle>
            <a:lvl1pPr marL="7938" indent="0">
              <a:lnSpc>
                <a:spcPct val="80000"/>
              </a:lnSpc>
              <a:spcAft>
                <a:spcPts val="0"/>
              </a:spcAft>
              <a:tabLst/>
              <a:defRPr lang="fr-FR" sz="2400" b="1" i="0" cap="all" baseline="0" dirty="0">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2" name="Espace réservé du texte 3">
            <a:extLst>
              <a:ext uri="{FF2B5EF4-FFF2-40B4-BE49-F238E27FC236}">
                <a16:creationId xmlns:a16="http://schemas.microsoft.com/office/drawing/2014/main" id="{EC9FB065-81C4-0C4C-9403-759024378E47}"/>
              </a:ext>
            </a:extLst>
          </p:cNvPr>
          <p:cNvSpPr>
            <a:spLocks noGrp="1"/>
          </p:cNvSpPr>
          <p:nvPr>
            <p:ph type="body" sz="quarter" idx="31"/>
          </p:nvPr>
        </p:nvSpPr>
        <p:spPr>
          <a:xfrm>
            <a:off x="688228" y="2784164"/>
            <a:ext cx="3365717" cy="3128351"/>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0" name="Titre 1">
            <a:extLst>
              <a:ext uri="{FF2B5EF4-FFF2-40B4-BE49-F238E27FC236}">
                <a16:creationId xmlns:a16="http://schemas.microsoft.com/office/drawing/2014/main" id="{5CB3C5B4-0568-0D44-AA94-38B521D6F78C}"/>
              </a:ext>
            </a:extLst>
          </p:cNvPr>
          <p:cNvSpPr>
            <a:spLocks noGrp="1"/>
          </p:cNvSpPr>
          <p:nvPr>
            <p:ph type="title" hasCustomPrompt="1"/>
          </p:nvPr>
        </p:nvSpPr>
        <p:spPr>
          <a:xfrm>
            <a:off x="352637" y="325067"/>
            <a:ext cx="11486723" cy="477465"/>
          </a:xfrm>
        </p:spPr>
        <p:txBody>
          <a:bodyPr/>
          <a:lstStyle/>
          <a:p>
            <a:r>
              <a:rPr lang="fr-FR"/>
              <a:t>titre</a:t>
            </a:r>
          </a:p>
        </p:txBody>
      </p:sp>
      <p:sp>
        <p:nvSpPr>
          <p:cNvPr id="11" name="Espace réservé du texte 3">
            <a:extLst>
              <a:ext uri="{FF2B5EF4-FFF2-40B4-BE49-F238E27FC236}">
                <a16:creationId xmlns:a16="http://schemas.microsoft.com/office/drawing/2014/main" id="{5552354E-41D6-834A-B439-6C8E550D321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668348686"/>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Graphique_2">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D2EBCD82-2077-9A45-9507-81BD54DF0334}"/>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A932B2F-1218-ED4E-9129-F82916902710}"/>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20" name="Espace réservé de la date 14">
            <a:extLst>
              <a:ext uri="{FF2B5EF4-FFF2-40B4-BE49-F238E27FC236}">
                <a16:creationId xmlns:a16="http://schemas.microsoft.com/office/drawing/2014/main" id="{F650AFDC-7917-F64E-AB3D-4AC174F1F50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graphique 8">
            <a:extLst>
              <a:ext uri="{FF2B5EF4-FFF2-40B4-BE49-F238E27FC236}">
                <a16:creationId xmlns:a16="http://schemas.microsoft.com/office/drawing/2014/main" id="{A07092C3-E769-3D46-A1ED-939CDB306926}"/>
              </a:ext>
            </a:extLst>
          </p:cNvPr>
          <p:cNvSpPr>
            <a:spLocks noGrp="1"/>
          </p:cNvSpPr>
          <p:nvPr>
            <p:ph type="chart" sz="quarter" idx="14"/>
          </p:nvPr>
        </p:nvSpPr>
        <p:spPr>
          <a:xfrm>
            <a:off x="688835" y="2073432"/>
            <a:ext cx="4026367" cy="3420000"/>
          </a:xfrm>
          <a:prstGeom prst="rect">
            <a:avLst/>
          </a:prstGeom>
        </p:spPr>
        <p:txBody>
          <a:bodyPr>
            <a:noAutofit/>
          </a:bodyPr>
          <a:lstStyle>
            <a:lvl1pPr algn="ctr">
              <a:defRPr sz="600"/>
            </a:lvl1pPr>
          </a:lstStyle>
          <a:p>
            <a:endParaRPr lang="fr-FR"/>
          </a:p>
        </p:txBody>
      </p:sp>
      <p:sp>
        <p:nvSpPr>
          <p:cNvPr id="12" name="Espace réservé du texte 16">
            <a:extLst>
              <a:ext uri="{FF2B5EF4-FFF2-40B4-BE49-F238E27FC236}">
                <a16:creationId xmlns:a16="http://schemas.microsoft.com/office/drawing/2014/main" id="{3D808190-374E-7D47-BB5B-CA6B14A4529E}"/>
              </a:ext>
            </a:extLst>
          </p:cNvPr>
          <p:cNvSpPr>
            <a:spLocks noGrp="1"/>
          </p:cNvSpPr>
          <p:nvPr>
            <p:ph type="body" sz="quarter" idx="15" hasCustomPrompt="1"/>
          </p:nvPr>
        </p:nvSpPr>
        <p:spPr>
          <a:xfrm>
            <a:off x="5423240" y="2352015"/>
            <a:ext cx="1790816"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3" name="Espace réservé du texte 16">
            <a:extLst>
              <a:ext uri="{FF2B5EF4-FFF2-40B4-BE49-F238E27FC236}">
                <a16:creationId xmlns:a16="http://schemas.microsoft.com/office/drawing/2014/main" id="{D25C993C-D90D-4645-B78E-1390A9E6DE22}"/>
              </a:ext>
            </a:extLst>
          </p:cNvPr>
          <p:cNvSpPr>
            <a:spLocks noGrp="1"/>
          </p:cNvSpPr>
          <p:nvPr>
            <p:ph type="body" sz="quarter" idx="16" hasCustomPrompt="1"/>
          </p:nvPr>
        </p:nvSpPr>
        <p:spPr>
          <a:xfrm>
            <a:off x="7449830" y="2352015"/>
            <a:ext cx="1787905"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4" name="Espace réservé du texte 16">
            <a:extLst>
              <a:ext uri="{FF2B5EF4-FFF2-40B4-BE49-F238E27FC236}">
                <a16:creationId xmlns:a16="http://schemas.microsoft.com/office/drawing/2014/main" id="{F7C76201-D434-C447-A608-340B975602C7}"/>
              </a:ext>
            </a:extLst>
          </p:cNvPr>
          <p:cNvSpPr>
            <a:spLocks noGrp="1"/>
          </p:cNvSpPr>
          <p:nvPr>
            <p:ph type="body" sz="quarter" idx="17" hasCustomPrompt="1"/>
          </p:nvPr>
        </p:nvSpPr>
        <p:spPr>
          <a:xfrm>
            <a:off x="9489062" y="2352015"/>
            <a:ext cx="1790842" cy="1537277"/>
          </a:xfrm>
          <a:prstGeom prst="rect">
            <a:avLst/>
          </a:prstGeom>
        </p:spPr>
        <p:txBody>
          <a:bodyPr anchor="ctr"/>
          <a:lstStyle>
            <a:lvl1pPr marL="0" marR="0" indent="0" defTabSz="457200" eaLnBrk="1" fontAlgn="auto" latinLnBrk="0" hangingPunct="1">
              <a:lnSpc>
                <a:spcPct val="100000"/>
              </a:lnSpc>
              <a:spcBef>
                <a:spcPts val="0"/>
              </a:spcBef>
              <a:spcAft>
                <a:spcPts val="800"/>
              </a:spcAft>
              <a:buClrTx/>
              <a:buSzTx/>
              <a:buFontTx/>
              <a:buNone/>
              <a:tabLst/>
              <a:defRPr sz="6900" b="1" i="0">
                <a:latin typeface="Paris2024"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5" name="Espace réservé du texte 3">
            <a:extLst>
              <a:ext uri="{FF2B5EF4-FFF2-40B4-BE49-F238E27FC236}">
                <a16:creationId xmlns:a16="http://schemas.microsoft.com/office/drawing/2014/main" id="{2E4E0281-8B23-094D-A53A-74F69CDA02CF}"/>
              </a:ext>
            </a:extLst>
          </p:cNvPr>
          <p:cNvSpPr>
            <a:spLocks noGrp="1"/>
          </p:cNvSpPr>
          <p:nvPr>
            <p:ph type="body" sz="quarter" idx="31"/>
          </p:nvPr>
        </p:nvSpPr>
        <p:spPr>
          <a:xfrm>
            <a:off x="5423241" y="3929257"/>
            <a:ext cx="1790816"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1DADC66D-EA1A-6649-9178-A801B1FCDF5E}"/>
              </a:ext>
            </a:extLst>
          </p:cNvPr>
          <p:cNvSpPr>
            <a:spLocks noGrp="1"/>
          </p:cNvSpPr>
          <p:nvPr>
            <p:ph type="body" sz="quarter" idx="32"/>
          </p:nvPr>
        </p:nvSpPr>
        <p:spPr>
          <a:xfrm>
            <a:off x="7446918"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C363C2B0-DF05-4B4C-B458-C214C1FA8B4E}"/>
              </a:ext>
            </a:extLst>
          </p:cNvPr>
          <p:cNvSpPr>
            <a:spLocks noGrp="1"/>
          </p:cNvSpPr>
          <p:nvPr>
            <p:ph type="body" sz="quarter" idx="33"/>
          </p:nvPr>
        </p:nvSpPr>
        <p:spPr>
          <a:xfrm>
            <a:off x="9489087" y="3929257"/>
            <a:ext cx="1790817" cy="1564175"/>
          </a:xfrm>
          <a:prstGeom prst="rect">
            <a:avLst/>
          </a:prstGeom>
        </p:spPr>
        <p:txBody>
          <a:bodyPr anchor="t">
            <a:normAutofit/>
          </a:bodyPr>
          <a:lstStyle>
            <a:lvl1pPr marL="0">
              <a:lnSpc>
                <a:spcPct val="100000"/>
              </a:lnSpc>
              <a:defRPr sz="1600"/>
            </a:lvl1pPr>
          </a:lstStyle>
          <a:p>
            <a:pPr lvl="0"/>
            <a:r>
              <a:rPr lang="fr-FR"/>
              <a:t>Cliquez pour modifier les styles du texte du masque</a:t>
            </a:r>
          </a:p>
        </p:txBody>
      </p:sp>
      <p:sp>
        <p:nvSpPr>
          <p:cNvPr id="19" name="Titre 1">
            <a:extLst>
              <a:ext uri="{FF2B5EF4-FFF2-40B4-BE49-F238E27FC236}">
                <a16:creationId xmlns:a16="http://schemas.microsoft.com/office/drawing/2014/main" id="{1B43CE48-A50B-9649-A8A9-FB95C4E86C75}"/>
              </a:ext>
            </a:extLst>
          </p:cNvPr>
          <p:cNvSpPr>
            <a:spLocks noGrp="1"/>
          </p:cNvSpPr>
          <p:nvPr>
            <p:ph type="title" hasCustomPrompt="1"/>
          </p:nvPr>
        </p:nvSpPr>
        <p:spPr>
          <a:xfrm>
            <a:off x="352637" y="325067"/>
            <a:ext cx="11486723" cy="477465"/>
          </a:xfrm>
        </p:spPr>
        <p:txBody>
          <a:bodyPr/>
          <a:lstStyle/>
          <a:p>
            <a:r>
              <a:rPr lang="fr-FR"/>
              <a:t>titre</a:t>
            </a:r>
          </a:p>
        </p:txBody>
      </p:sp>
      <p:sp>
        <p:nvSpPr>
          <p:cNvPr id="21" name="Espace réservé du texte 3">
            <a:extLst>
              <a:ext uri="{FF2B5EF4-FFF2-40B4-BE49-F238E27FC236}">
                <a16:creationId xmlns:a16="http://schemas.microsoft.com/office/drawing/2014/main" id="{F26B50DC-7E1A-614B-B718-31EA11A08394}"/>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8803811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Contenu texte 9">
    <p:bg>
      <p:bgPr>
        <a:solidFill>
          <a:srgbClr val="022366"/>
        </a:solidFill>
        <a:effectLst/>
      </p:bgPr>
    </p:bg>
    <p:spTree>
      <p:nvGrpSpPr>
        <p:cNvPr id="1" name=""/>
        <p:cNvGrpSpPr/>
        <p:nvPr/>
      </p:nvGrpSpPr>
      <p:grpSpPr>
        <a:xfrm>
          <a:off x="0" y="0"/>
          <a:ext cx="0" cy="0"/>
          <a:chOff x="0" y="0"/>
          <a:chExt cx="0" cy="0"/>
        </a:xfrm>
      </p:grpSpPr>
      <p:sp>
        <p:nvSpPr>
          <p:cNvPr id="14" name="Rectangle : avec coins arrondis en haut 13">
            <a:extLst>
              <a:ext uri="{FF2B5EF4-FFF2-40B4-BE49-F238E27FC236}">
                <a16:creationId xmlns:a16="http://schemas.microsoft.com/office/drawing/2014/main" id="{39AD4A36-9AC9-A411-8E6E-F96D67996FF8}"/>
              </a:ext>
            </a:extLst>
          </p:cNvPr>
          <p:cNvSpPr/>
          <p:nvPr userDrawn="1"/>
        </p:nvSpPr>
        <p:spPr>
          <a:xfrm rot="5400000">
            <a:off x="3547080" y="-3547080"/>
            <a:ext cx="1005840" cy="8100000"/>
          </a:xfrm>
          <a:prstGeom prst="round2SameRect">
            <a:avLst>
              <a:gd name="adj1" fmla="val 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1" name="Rectangle : avec coins arrondis en haut 10">
            <a:extLst>
              <a:ext uri="{FF2B5EF4-FFF2-40B4-BE49-F238E27FC236}">
                <a16:creationId xmlns:a16="http://schemas.microsoft.com/office/drawing/2014/main" id="{DC8B32D6-EAE4-96C6-83EF-1BEB1790551B}"/>
              </a:ext>
            </a:extLst>
          </p:cNvPr>
          <p:cNvSpPr/>
          <p:nvPr userDrawn="1"/>
        </p:nvSpPr>
        <p:spPr>
          <a:xfrm rot="5400000">
            <a:off x="3149999" y="-3149775"/>
            <a:ext cx="1800000" cy="8100000"/>
          </a:xfrm>
          <a:prstGeom prst="round2SameRect">
            <a:avLst>
              <a:gd name="adj1" fmla="val 50000"/>
              <a:gd name="adj2" fmla="val 0"/>
            </a:avLst>
          </a:prstGeom>
          <a:solidFill>
            <a:srgbClr val="FBA9C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8" name="Espace réservé pour une image  17">
            <a:extLst>
              <a:ext uri="{FF2B5EF4-FFF2-40B4-BE49-F238E27FC236}">
                <a16:creationId xmlns:a16="http://schemas.microsoft.com/office/drawing/2014/main" id="{92E7948E-97A4-27DD-7271-22774D313AFD}"/>
              </a:ext>
            </a:extLst>
          </p:cNvPr>
          <p:cNvSpPr>
            <a:spLocks noGrp="1"/>
          </p:cNvSpPr>
          <p:nvPr>
            <p:ph type="pic" sz="quarter" idx="35"/>
          </p:nvPr>
        </p:nvSpPr>
        <p:spPr>
          <a:xfrm>
            <a:off x="-1" y="1800225"/>
            <a:ext cx="4084807" cy="5057775"/>
          </a:xfrm>
          <a:solidFill>
            <a:schemeClr val="bg1">
              <a:lumMod val="85000"/>
            </a:schemeClr>
          </a:solidFill>
        </p:spPr>
        <p:txBody>
          <a:bodyPr/>
          <a:lstStyle/>
          <a:p>
            <a:endParaRPr lang="fr-FR"/>
          </a:p>
        </p:txBody>
      </p:sp>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rot="5400000" flipV="1">
            <a:off x="6717000" y="1383000"/>
            <a:ext cx="6858002" cy="4092002"/>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texte 3">
            <a:extLst>
              <a:ext uri="{FF2B5EF4-FFF2-40B4-BE49-F238E27FC236}">
                <a16:creationId xmlns:a16="http://schemas.microsoft.com/office/drawing/2014/main" id="{761C1082-989D-E9BC-F94E-6DA63D37E192}"/>
              </a:ext>
            </a:extLst>
          </p:cNvPr>
          <p:cNvSpPr>
            <a:spLocks noGrp="1"/>
          </p:cNvSpPr>
          <p:nvPr>
            <p:ph type="body" sz="quarter" idx="31"/>
          </p:nvPr>
        </p:nvSpPr>
        <p:spPr>
          <a:xfrm>
            <a:off x="8635999" y="1244650"/>
            <a:ext cx="3027196" cy="475991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0" name="Espace réservé du texte 12">
            <a:extLst>
              <a:ext uri="{FF2B5EF4-FFF2-40B4-BE49-F238E27FC236}">
                <a16:creationId xmlns:a16="http://schemas.microsoft.com/office/drawing/2014/main" id="{A1EAA21E-7F65-6519-C534-D610254FA1D3}"/>
              </a:ext>
            </a:extLst>
          </p:cNvPr>
          <p:cNvSpPr>
            <a:spLocks noGrp="1"/>
          </p:cNvSpPr>
          <p:nvPr>
            <p:ph type="body" sz="quarter" idx="32"/>
          </p:nvPr>
        </p:nvSpPr>
        <p:spPr>
          <a:xfrm>
            <a:off x="8635999" y="487680"/>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6" name="Espace réservé du texte 2">
            <a:extLst>
              <a:ext uri="{FF2B5EF4-FFF2-40B4-BE49-F238E27FC236}">
                <a16:creationId xmlns:a16="http://schemas.microsoft.com/office/drawing/2014/main" id="{C1CF4F14-FE91-2DEA-EEE9-4A32C8C49A82}"/>
              </a:ext>
            </a:extLst>
          </p:cNvPr>
          <p:cNvSpPr>
            <a:spLocks noGrp="1"/>
          </p:cNvSpPr>
          <p:nvPr>
            <p:ph type="body" sz="quarter" idx="34" hasCustomPrompt="1"/>
          </p:nvPr>
        </p:nvSpPr>
        <p:spPr>
          <a:xfrm>
            <a:off x="4578804" y="3193507"/>
            <a:ext cx="3027197" cy="1687244"/>
          </a:xfrm>
          <a:prstGeom prst="rect">
            <a:avLst/>
          </a:prstGeom>
        </p:spPr>
        <p:txBody>
          <a:bodyPr anchor="ctr">
            <a:noAutofit/>
          </a:bodyPr>
          <a:lstStyle>
            <a:lvl1pPr>
              <a:defRPr sz="11500" b="1" i="1">
                <a:solidFill>
                  <a:srgbClr val="FBA9CB"/>
                </a:solidFill>
                <a:latin typeface="Paris2024 Black" panose="02010503030201020103" pitchFamily="2" charset="0"/>
              </a:defRPr>
            </a:lvl1pPr>
          </a:lstStyle>
          <a:p>
            <a:pPr lvl="0"/>
            <a:r>
              <a:rPr lang="fr-FR"/>
              <a:t>#</a:t>
            </a:r>
          </a:p>
        </p:txBody>
      </p:sp>
      <p:sp>
        <p:nvSpPr>
          <p:cNvPr id="19" name="Espace réservé du texte 12">
            <a:extLst>
              <a:ext uri="{FF2B5EF4-FFF2-40B4-BE49-F238E27FC236}">
                <a16:creationId xmlns:a16="http://schemas.microsoft.com/office/drawing/2014/main" id="{D628017D-941B-59D7-B675-A94B61022CE1}"/>
              </a:ext>
            </a:extLst>
          </p:cNvPr>
          <p:cNvSpPr>
            <a:spLocks noGrp="1"/>
          </p:cNvSpPr>
          <p:nvPr>
            <p:ph type="body" sz="quarter" idx="36"/>
          </p:nvPr>
        </p:nvSpPr>
        <p:spPr>
          <a:xfrm>
            <a:off x="4578804" y="5870272"/>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FBA9CB"/>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8">
            <a:extLst>
              <a:ext uri="{FF2B5EF4-FFF2-40B4-BE49-F238E27FC236}">
                <a16:creationId xmlns:a16="http://schemas.microsoft.com/office/drawing/2014/main" id="{7B7E3C76-F648-EFAA-A8DC-BFFC6CE6D808}"/>
              </a:ext>
            </a:extLst>
          </p:cNvPr>
          <p:cNvSpPr>
            <a:spLocks noGrp="1"/>
          </p:cNvSpPr>
          <p:nvPr>
            <p:ph type="body" sz="quarter" idx="15" hasCustomPrompt="1"/>
          </p:nvPr>
        </p:nvSpPr>
        <p:spPr>
          <a:xfrm rot="16200000">
            <a:off x="-1475350"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11B5851A-9700-6A80-E840-248A1BC6BBCD}"/>
              </a:ext>
            </a:extLst>
          </p:cNvPr>
          <p:cNvSpPr>
            <a:spLocks noGrp="1"/>
          </p:cNvSpPr>
          <p:nvPr>
            <p:ph type="title" hasCustomPrompt="1"/>
          </p:nvPr>
        </p:nvSpPr>
        <p:spPr>
          <a:xfrm>
            <a:off x="629764" y="487680"/>
            <a:ext cx="6976237"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
        <p:nvSpPr>
          <p:cNvPr id="5" name="Espace réservé du texte 12">
            <a:extLst>
              <a:ext uri="{FF2B5EF4-FFF2-40B4-BE49-F238E27FC236}">
                <a16:creationId xmlns:a16="http://schemas.microsoft.com/office/drawing/2014/main" id="{431C95DC-620B-998F-F864-FCD0E3F8B07C}"/>
              </a:ext>
            </a:extLst>
          </p:cNvPr>
          <p:cNvSpPr>
            <a:spLocks noGrp="1"/>
          </p:cNvSpPr>
          <p:nvPr>
            <p:ph type="body" sz="quarter" idx="37" hasCustomPrompt="1"/>
          </p:nvPr>
        </p:nvSpPr>
        <p:spPr>
          <a:xfrm>
            <a:off x="629763" y="1006710"/>
            <a:ext cx="6976237"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229236264"/>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Chiffres clés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0D5CEC6-E390-1C4C-8709-B09A58314996}"/>
              </a:ext>
            </a:extLst>
          </p:cNvPr>
          <p:cNvSpPr>
            <a:spLocks noGrp="1"/>
          </p:cNvSpPr>
          <p:nvPr>
            <p:ph type="ftr" sz="quarter" idx="10"/>
          </p:nvPr>
        </p:nvSpPr>
        <p:spPr/>
        <p:txBody>
          <a:bodyPr/>
          <a:lstStyle/>
          <a:p>
            <a:r>
              <a:rPr lang="fr-FR"/>
              <a:t>JEUX OLYMPIQUES ET PARALYMPIQUES DE PARIS 2024 | Date</a:t>
            </a:r>
          </a:p>
        </p:txBody>
      </p:sp>
      <p:sp>
        <p:nvSpPr>
          <p:cNvPr id="5" name="object 6">
            <a:extLst>
              <a:ext uri="{FF2B5EF4-FFF2-40B4-BE49-F238E27FC236}">
                <a16:creationId xmlns:a16="http://schemas.microsoft.com/office/drawing/2014/main" id="{6085BE14-8176-C449-B852-502E319D9401}"/>
              </a:ext>
            </a:extLst>
          </p:cNvPr>
          <p:cNvSpPr/>
          <p:nvPr userDrawn="1"/>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bg2"/>
            </a:solidFill>
          </a:ln>
        </p:spPr>
        <p:txBody>
          <a:bodyPr wrap="square" lIns="0" tIns="0" rIns="0" bIns="0" rtlCol="0"/>
          <a:lstStyle/>
          <a:p>
            <a:endParaRPr sz="2340"/>
          </a:p>
        </p:txBody>
      </p:sp>
      <p:sp>
        <p:nvSpPr>
          <p:cNvPr id="6" name="object 7">
            <a:extLst>
              <a:ext uri="{FF2B5EF4-FFF2-40B4-BE49-F238E27FC236}">
                <a16:creationId xmlns:a16="http://schemas.microsoft.com/office/drawing/2014/main" id="{1D6F366F-DF8A-254B-9D9F-59C5AD8F8D3F}"/>
              </a:ext>
            </a:extLst>
          </p:cNvPr>
          <p:cNvSpPr/>
          <p:nvPr userDrawn="1"/>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accent3"/>
            </a:solidFill>
          </a:ln>
        </p:spPr>
        <p:txBody>
          <a:bodyPr wrap="square" lIns="0" tIns="0" rIns="0" bIns="0" rtlCol="0"/>
          <a:lstStyle/>
          <a:p>
            <a:endParaRPr sz="2340"/>
          </a:p>
        </p:txBody>
      </p:sp>
      <p:sp>
        <p:nvSpPr>
          <p:cNvPr id="7" name="object 5">
            <a:extLst>
              <a:ext uri="{FF2B5EF4-FFF2-40B4-BE49-F238E27FC236}">
                <a16:creationId xmlns:a16="http://schemas.microsoft.com/office/drawing/2014/main" id="{065E7497-8C1E-C947-8ECD-55ED51333836}"/>
              </a:ext>
            </a:extLst>
          </p:cNvPr>
          <p:cNvSpPr/>
          <p:nvPr userDrawn="1"/>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50800">
            <a:solidFill>
              <a:schemeClr val="tx1"/>
            </a:solidFill>
          </a:ln>
        </p:spPr>
        <p:txBody>
          <a:bodyPr wrap="square" lIns="0" tIns="0" rIns="0" bIns="0" rtlCol="0"/>
          <a:lstStyle/>
          <a:p>
            <a:endParaRPr sz="2340"/>
          </a:p>
        </p:txBody>
      </p:sp>
      <p:sp>
        <p:nvSpPr>
          <p:cNvPr id="8" name="Espace réservé du texte 2">
            <a:extLst>
              <a:ext uri="{FF2B5EF4-FFF2-40B4-BE49-F238E27FC236}">
                <a16:creationId xmlns:a16="http://schemas.microsoft.com/office/drawing/2014/main" id="{35BC393E-AA49-C748-997F-99656A7E19B2}"/>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2">
            <a:extLst>
              <a:ext uri="{FF2B5EF4-FFF2-40B4-BE49-F238E27FC236}">
                <a16:creationId xmlns:a16="http://schemas.microsoft.com/office/drawing/2014/main" id="{8B9C3980-FD84-BF45-A81B-4DA1AC8282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C722B999-CC7E-7446-A0B2-EA741C5AE0EC}"/>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e la date 14">
            <a:extLst>
              <a:ext uri="{FF2B5EF4-FFF2-40B4-BE49-F238E27FC236}">
                <a16:creationId xmlns:a16="http://schemas.microsoft.com/office/drawing/2014/main" id="{D7850F43-9E79-2342-9E4A-9424D426C834}"/>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4">
            <a:extLst>
              <a:ext uri="{FF2B5EF4-FFF2-40B4-BE49-F238E27FC236}">
                <a16:creationId xmlns:a16="http://schemas.microsoft.com/office/drawing/2014/main" id="{C25DF5BC-42D3-5E40-B8DE-DCCC6D21D6F9}"/>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411B9B5F-DD5C-AA4F-A3AC-F6CD0C43DC00}"/>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u texte 4">
            <a:extLst>
              <a:ext uri="{FF2B5EF4-FFF2-40B4-BE49-F238E27FC236}">
                <a16:creationId xmlns:a16="http://schemas.microsoft.com/office/drawing/2014/main" id="{BE1FC2CD-35F1-6C4A-A7BC-C4A0D0A99868}"/>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Espace réservé du numéro de diapositive 3">
            <a:extLst>
              <a:ext uri="{FF2B5EF4-FFF2-40B4-BE49-F238E27FC236}">
                <a16:creationId xmlns:a16="http://schemas.microsoft.com/office/drawing/2014/main" id="{068B09A8-DE92-4F49-A183-79D0494E9CC6}"/>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7" name="Titre 1">
            <a:extLst>
              <a:ext uri="{FF2B5EF4-FFF2-40B4-BE49-F238E27FC236}">
                <a16:creationId xmlns:a16="http://schemas.microsoft.com/office/drawing/2014/main" id="{EC7DDED2-ADA2-AD45-B896-73525B322126}"/>
              </a:ext>
            </a:extLst>
          </p:cNvPr>
          <p:cNvSpPr>
            <a:spLocks noGrp="1"/>
          </p:cNvSpPr>
          <p:nvPr>
            <p:ph type="title" hasCustomPrompt="1"/>
          </p:nvPr>
        </p:nvSpPr>
        <p:spPr>
          <a:xfrm>
            <a:off x="352637" y="325067"/>
            <a:ext cx="11486723" cy="477465"/>
          </a:xfrm>
        </p:spPr>
        <p:txBody>
          <a:bodyPr/>
          <a:lstStyle/>
          <a:p>
            <a:r>
              <a:rPr lang="fr-FR"/>
              <a:t>titre</a:t>
            </a:r>
          </a:p>
        </p:txBody>
      </p:sp>
      <p:sp>
        <p:nvSpPr>
          <p:cNvPr id="18" name="Espace réservé du texte 3">
            <a:extLst>
              <a:ext uri="{FF2B5EF4-FFF2-40B4-BE49-F238E27FC236}">
                <a16:creationId xmlns:a16="http://schemas.microsoft.com/office/drawing/2014/main" id="{2DE6086C-9E9C-F747-A44B-0E1AE4BC7A1E}"/>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271183653"/>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Chiffres clés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1E7295B-2B40-7A43-8D69-6B452B473BBA}"/>
              </a:ext>
            </a:extLst>
          </p:cNvPr>
          <p:cNvSpPr>
            <a:spLocks noGrp="1"/>
          </p:cNvSpPr>
          <p:nvPr>
            <p:ph type="ftr" sz="quarter" idx="10"/>
          </p:nvPr>
        </p:nvSpPr>
        <p:spPr/>
        <p:txBody>
          <a:bodyPr/>
          <a:lstStyle/>
          <a:p>
            <a:r>
              <a:rPr lang="fr-FR"/>
              <a:t>JEUX OLYMPIQUES ET PARALYMPIQUES DE PARIS 2024 | Date</a:t>
            </a:r>
          </a:p>
        </p:txBody>
      </p:sp>
      <p:sp>
        <p:nvSpPr>
          <p:cNvPr id="6" name="Espace réservé du texte 2">
            <a:extLst>
              <a:ext uri="{FF2B5EF4-FFF2-40B4-BE49-F238E27FC236}">
                <a16:creationId xmlns:a16="http://schemas.microsoft.com/office/drawing/2014/main" id="{1B1820F7-6DE2-EE44-9740-8F2E0650FBF4}"/>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7" name="Espace réservé du texte 2">
            <a:extLst>
              <a:ext uri="{FF2B5EF4-FFF2-40B4-BE49-F238E27FC236}">
                <a16:creationId xmlns:a16="http://schemas.microsoft.com/office/drawing/2014/main" id="{A48B8469-1F56-AE43-835A-A7812397E0E4}"/>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8" name="Espace réservé du texte 2">
            <a:extLst>
              <a:ext uri="{FF2B5EF4-FFF2-40B4-BE49-F238E27FC236}">
                <a16:creationId xmlns:a16="http://schemas.microsoft.com/office/drawing/2014/main" id="{707961DA-9114-4342-911A-DA2A93E3E119}"/>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tx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9" name="Espace réservé du texte 4">
            <a:extLst>
              <a:ext uri="{FF2B5EF4-FFF2-40B4-BE49-F238E27FC236}">
                <a16:creationId xmlns:a16="http://schemas.microsoft.com/office/drawing/2014/main" id="{E5279C3A-1416-0345-AEBD-A010045EFFD7}"/>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0" name="Espace réservé du texte 4">
            <a:extLst>
              <a:ext uri="{FF2B5EF4-FFF2-40B4-BE49-F238E27FC236}">
                <a16:creationId xmlns:a16="http://schemas.microsoft.com/office/drawing/2014/main" id="{A18C883B-A795-9247-A8E2-98B09362BEFB}"/>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1" name="Espace réservé du texte 4">
            <a:extLst>
              <a:ext uri="{FF2B5EF4-FFF2-40B4-BE49-F238E27FC236}">
                <a16:creationId xmlns:a16="http://schemas.microsoft.com/office/drawing/2014/main" id="{3FA1F44F-7AA7-D44E-BA88-596C037E6052}"/>
              </a:ext>
            </a:extLst>
          </p:cNvPr>
          <p:cNvSpPr>
            <a:spLocks noGrp="1"/>
          </p:cNvSpPr>
          <p:nvPr>
            <p:ph type="body" sz="quarter" idx="43" hasCustomPrompt="1"/>
          </p:nvPr>
        </p:nvSpPr>
        <p:spPr>
          <a:xfrm>
            <a:off x="8146954" y="3706413"/>
            <a:ext cx="2708451" cy="1161256"/>
          </a:xfrm>
          <a:prstGeom prst="rect">
            <a:avLst/>
          </a:prstGeom>
        </p:spPr>
        <p:txBody>
          <a:bodyPr anchor="t">
            <a:normAutofit/>
          </a:bodyPr>
          <a:lstStyle>
            <a:lvl1pPr>
              <a:defRPr lang="fr-FR" sz="1600" b="1" i="0" cap="all" baseline="0" dirty="0">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2" name="Espace réservé de la date 14">
            <a:extLst>
              <a:ext uri="{FF2B5EF4-FFF2-40B4-BE49-F238E27FC236}">
                <a16:creationId xmlns:a16="http://schemas.microsoft.com/office/drawing/2014/main" id="{ADCEE8D5-5198-0448-9883-D014E85AC545}"/>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8A5AD907-A333-B148-AE07-70047AA701F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4" name="Titre 1">
            <a:extLst>
              <a:ext uri="{FF2B5EF4-FFF2-40B4-BE49-F238E27FC236}">
                <a16:creationId xmlns:a16="http://schemas.microsoft.com/office/drawing/2014/main" id="{0ABA5766-D29E-464F-B58C-CDA76AE43E17}"/>
              </a:ext>
            </a:extLst>
          </p:cNvPr>
          <p:cNvSpPr>
            <a:spLocks noGrp="1"/>
          </p:cNvSpPr>
          <p:nvPr>
            <p:ph type="title" hasCustomPrompt="1"/>
          </p:nvPr>
        </p:nvSpPr>
        <p:spPr>
          <a:xfrm>
            <a:off x="352637" y="325067"/>
            <a:ext cx="11486723" cy="477465"/>
          </a:xfrm>
        </p:spPr>
        <p:txBody>
          <a:bodyPr/>
          <a:lstStyle/>
          <a:p>
            <a:r>
              <a:rPr lang="fr-FR"/>
              <a:t>titre</a:t>
            </a:r>
          </a:p>
        </p:txBody>
      </p:sp>
      <p:sp>
        <p:nvSpPr>
          <p:cNvPr id="15" name="Espace réservé du texte 3">
            <a:extLst>
              <a:ext uri="{FF2B5EF4-FFF2-40B4-BE49-F238E27FC236}">
                <a16:creationId xmlns:a16="http://schemas.microsoft.com/office/drawing/2014/main" id="{672F03A6-14F6-7948-809B-CCF92553CCD6}"/>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771351190"/>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Chiffres clés_3">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D65ACF0-ADD3-3040-91D1-56EAAAE938C9}"/>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2ECF91D-F1F6-1541-A8AE-2493C790691C}"/>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object 6">
            <a:extLst>
              <a:ext uri="{FF2B5EF4-FFF2-40B4-BE49-F238E27FC236}">
                <a16:creationId xmlns:a16="http://schemas.microsoft.com/office/drawing/2014/main" id="{5D53CE10-0BA8-004F-A16F-0FA3EA286B02}"/>
              </a:ext>
            </a:extLst>
          </p:cNvPr>
          <p:cNvSpPr/>
          <p:nvPr userDrawn="1"/>
        </p:nvSpPr>
        <p:spPr>
          <a:xfrm>
            <a:off x="4748271" y="2225625"/>
            <a:ext cx="2701558"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2"/>
            </a:solidFill>
          </a:ln>
        </p:spPr>
        <p:txBody>
          <a:bodyPr wrap="square" lIns="0" tIns="0" rIns="0" bIns="0" rtlCol="0"/>
          <a:lstStyle/>
          <a:p>
            <a:endParaRPr sz="2340">
              <a:solidFill>
                <a:schemeClr val="bg1"/>
              </a:solidFill>
            </a:endParaRPr>
          </a:p>
        </p:txBody>
      </p:sp>
      <p:sp>
        <p:nvSpPr>
          <p:cNvPr id="7" name="object 7">
            <a:extLst>
              <a:ext uri="{FF2B5EF4-FFF2-40B4-BE49-F238E27FC236}">
                <a16:creationId xmlns:a16="http://schemas.microsoft.com/office/drawing/2014/main" id="{828058F4-6B9D-DB42-9029-9F725DC5C3CB}"/>
              </a:ext>
            </a:extLst>
          </p:cNvPr>
          <p:cNvSpPr/>
          <p:nvPr userDrawn="1"/>
        </p:nvSpPr>
        <p:spPr>
          <a:xfrm>
            <a:off x="8138763" y="2225625"/>
            <a:ext cx="2688692" cy="1354749"/>
          </a:xfrm>
          <a:custGeom>
            <a:avLst/>
            <a:gdLst/>
            <a:ahLst/>
            <a:cxnLst/>
            <a:rect l="l" t="t" r="r" b="b"/>
            <a:pathLst>
              <a:path w="3360419"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accent3"/>
            </a:solidFill>
          </a:ln>
        </p:spPr>
        <p:txBody>
          <a:bodyPr wrap="square" lIns="0" tIns="0" rIns="0" bIns="0" rtlCol="0"/>
          <a:lstStyle/>
          <a:p>
            <a:endParaRPr sz="2340">
              <a:solidFill>
                <a:schemeClr val="bg1"/>
              </a:solidFill>
            </a:endParaRPr>
          </a:p>
        </p:txBody>
      </p:sp>
      <p:sp>
        <p:nvSpPr>
          <p:cNvPr id="8" name="object 5">
            <a:extLst>
              <a:ext uri="{FF2B5EF4-FFF2-40B4-BE49-F238E27FC236}">
                <a16:creationId xmlns:a16="http://schemas.microsoft.com/office/drawing/2014/main" id="{0C21392D-3585-D44C-8541-D9B02989FB18}"/>
              </a:ext>
            </a:extLst>
          </p:cNvPr>
          <p:cNvSpPr/>
          <p:nvPr userDrawn="1"/>
        </p:nvSpPr>
        <p:spPr>
          <a:xfrm>
            <a:off x="1326353" y="2225625"/>
            <a:ext cx="2708651" cy="1354749"/>
          </a:xfrm>
          <a:custGeom>
            <a:avLst/>
            <a:gdLst/>
            <a:ahLst/>
            <a:cxnLst/>
            <a:rect l="l" t="t" r="r" b="b"/>
            <a:pathLst>
              <a:path w="3360420" h="1680845">
                <a:moveTo>
                  <a:pt x="3360000" y="1680362"/>
                </a:moveTo>
                <a:lnTo>
                  <a:pt x="3359309" y="1631690"/>
                </a:lnTo>
                <a:lnTo>
                  <a:pt x="3357247" y="1583361"/>
                </a:lnTo>
                <a:lnTo>
                  <a:pt x="3353834" y="1535393"/>
                </a:lnTo>
                <a:lnTo>
                  <a:pt x="3349087" y="1487806"/>
                </a:lnTo>
                <a:lnTo>
                  <a:pt x="3343027" y="1440617"/>
                </a:lnTo>
                <a:lnTo>
                  <a:pt x="3335670" y="1393846"/>
                </a:lnTo>
                <a:lnTo>
                  <a:pt x="3327037" y="1347510"/>
                </a:lnTo>
                <a:lnTo>
                  <a:pt x="3317145" y="1301630"/>
                </a:lnTo>
                <a:lnTo>
                  <a:pt x="3306014" y="1256223"/>
                </a:lnTo>
                <a:lnTo>
                  <a:pt x="3293662" y="1211308"/>
                </a:lnTo>
                <a:lnTo>
                  <a:pt x="3280108" y="1166905"/>
                </a:lnTo>
                <a:lnTo>
                  <a:pt x="3265370" y="1123031"/>
                </a:lnTo>
                <a:lnTo>
                  <a:pt x="3249467" y="1079705"/>
                </a:lnTo>
                <a:lnTo>
                  <a:pt x="3232418" y="1036946"/>
                </a:lnTo>
                <a:lnTo>
                  <a:pt x="3214241" y="994773"/>
                </a:lnTo>
                <a:lnTo>
                  <a:pt x="3194955" y="953205"/>
                </a:lnTo>
                <a:lnTo>
                  <a:pt x="3174580" y="912259"/>
                </a:lnTo>
                <a:lnTo>
                  <a:pt x="3153132" y="871956"/>
                </a:lnTo>
                <a:lnTo>
                  <a:pt x="3130632" y="832312"/>
                </a:lnTo>
                <a:lnTo>
                  <a:pt x="3107098" y="793348"/>
                </a:lnTo>
                <a:lnTo>
                  <a:pt x="3082548" y="755082"/>
                </a:lnTo>
                <a:lnTo>
                  <a:pt x="3057002" y="717533"/>
                </a:lnTo>
                <a:lnTo>
                  <a:pt x="3030477" y="680718"/>
                </a:lnTo>
                <a:lnTo>
                  <a:pt x="3002993" y="644658"/>
                </a:lnTo>
                <a:lnTo>
                  <a:pt x="2974568" y="609370"/>
                </a:lnTo>
                <a:lnTo>
                  <a:pt x="2945221" y="574874"/>
                </a:lnTo>
                <a:lnTo>
                  <a:pt x="2914971" y="541188"/>
                </a:lnTo>
                <a:lnTo>
                  <a:pt x="2883836" y="508330"/>
                </a:lnTo>
                <a:lnTo>
                  <a:pt x="2851834" y="476320"/>
                </a:lnTo>
                <a:lnTo>
                  <a:pt x="2818986" y="445176"/>
                </a:lnTo>
                <a:lnTo>
                  <a:pt x="2785308" y="414917"/>
                </a:lnTo>
                <a:lnTo>
                  <a:pt x="2750821" y="385562"/>
                </a:lnTo>
                <a:lnTo>
                  <a:pt x="2715542" y="357128"/>
                </a:lnTo>
                <a:lnTo>
                  <a:pt x="2679491" y="329636"/>
                </a:lnTo>
                <a:lnTo>
                  <a:pt x="2642686" y="303103"/>
                </a:lnTo>
                <a:lnTo>
                  <a:pt x="2605145" y="277548"/>
                </a:lnTo>
                <a:lnTo>
                  <a:pt x="2566887" y="252991"/>
                </a:lnTo>
                <a:lnTo>
                  <a:pt x="2527932" y="229449"/>
                </a:lnTo>
                <a:lnTo>
                  <a:pt x="2488298" y="206942"/>
                </a:lnTo>
                <a:lnTo>
                  <a:pt x="2448002" y="185487"/>
                </a:lnTo>
                <a:lnTo>
                  <a:pt x="2407065" y="165105"/>
                </a:lnTo>
                <a:lnTo>
                  <a:pt x="2365505" y="145812"/>
                </a:lnTo>
                <a:lnTo>
                  <a:pt x="2323340" y="127629"/>
                </a:lnTo>
                <a:lnTo>
                  <a:pt x="2280589" y="110574"/>
                </a:lnTo>
                <a:lnTo>
                  <a:pt x="2237270" y="94666"/>
                </a:lnTo>
                <a:lnTo>
                  <a:pt x="2193404" y="79922"/>
                </a:lnTo>
                <a:lnTo>
                  <a:pt x="2149007" y="66363"/>
                </a:lnTo>
                <a:lnTo>
                  <a:pt x="2104099" y="54006"/>
                </a:lnTo>
                <a:lnTo>
                  <a:pt x="2058699" y="42871"/>
                </a:lnTo>
                <a:lnTo>
                  <a:pt x="2012825" y="32976"/>
                </a:lnTo>
                <a:lnTo>
                  <a:pt x="1966495" y="24339"/>
                </a:lnTo>
                <a:lnTo>
                  <a:pt x="1919729" y="16980"/>
                </a:lnTo>
                <a:lnTo>
                  <a:pt x="1872546" y="10917"/>
                </a:lnTo>
                <a:lnTo>
                  <a:pt x="1824963" y="6169"/>
                </a:lnTo>
                <a:lnTo>
                  <a:pt x="1777000" y="2754"/>
                </a:lnTo>
                <a:lnTo>
                  <a:pt x="1728674" y="691"/>
                </a:lnTo>
                <a:lnTo>
                  <a:pt x="1680006" y="0"/>
                </a:lnTo>
                <a:lnTo>
                  <a:pt x="1631337" y="691"/>
                </a:lnTo>
                <a:lnTo>
                  <a:pt x="1583012" y="2754"/>
                </a:lnTo>
                <a:lnTo>
                  <a:pt x="1535048" y="6169"/>
                </a:lnTo>
                <a:lnTo>
                  <a:pt x="1487464" y="10917"/>
                </a:lnTo>
                <a:lnTo>
                  <a:pt x="1440280" y="16980"/>
                </a:lnTo>
                <a:lnTo>
                  <a:pt x="1393514" y="24339"/>
                </a:lnTo>
                <a:lnTo>
                  <a:pt x="1347184" y="32976"/>
                </a:lnTo>
                <a:lnTo>
                  <a:pt x="1301309" y="42871"/>
                </a:lnTo>
                <a:lnTo>
                  <a:pt x="1255908" y="54006"/>
                </a:lnTo>
                <a:lnTo>
                  <a:pt x="1211000" y="66363"/>
                </a:lnTo>
                <a:lnTo>
                  <a:pt x="1166603" y="79922"/>
                </a:lnTo>
                <a:lnTo>
                  <a:pt x="1122736" y="94666"/>
                </a:lnTo>
                <a:lnTo>
                  <a:pt x="1079417" y="110574"/>
                </a:lnTo>
                <a:lnTo>
                  <a:pt x="1036666" y="127629"/>
                </a:lnTo>
                <a:lnTo>
                  <a:pt x="994500" y="145812"/>
                </a:lnTo>
                <a:lnTo>
                  <a:pt x="952940" y="165105"/>
                </a:lnTo>
                <a:lnTo>
                  <a:pt x="912002" y="185487"/>
                </a:lnTo>
                <a:lnTo>
                  <a:pt x="871706" y="206942"/>
                </a:lnTo>
                <a:lnTo>
                  <a:pt x="832072" y="229449"/>
                </a:lnTo>
                <a:lnTo>
                  <a:pt x="793116" y="252991"/>
                </a:lnTo>
                <a:lnTo>
                  <a:pt x="754858" y="277548"/>
                </a:lnTo>
                <a:lnTo>
                  <a:pt x="717317" y="303103"/>
                </a:lnTo>
                <a:lnTo>
                  <a:pt x="680512" y="329636"/>
                </a:lnTo>
                <a:lnTo>
                  <a:pt x="644460" y="357128"/>
                </a:lnTo>
                <a:lnTo>
                  <a:pt x="609181" y="385562"/>
                </a:lnTo>
                <a:lnTo>
                  <a:pt x="574693" y="414917"/>
                </a:lnTo>
                <a:lnTo>
                  <a:pt x="541016" y="445176"/>
                </a:lnTo>
                <a:lnTo>
                  <a:pt x="508167" y="476320"/>
                </a:lnTo>
                <a:lnTo>
                  <a:pt x="476166" y="508330"/>
                </a:lnTo>
                <a:lnTo>
                  <a:pt x="445031" y="541188"/>
                </a:lnTo>
                <a:lnTo>
                  <a:pt x="414780" y="574874"/>
                </a:lnTo>
                <a:lnTo>
                  <a:pt x="385433" y="609370"/>
                </a:lnTo>
                <a:lnTo>
                  <a:pt x="357008" y="644658"/>
                </a:lnTo>
                <a:lnTo>
                  <a:pt x="329524" y="680718"/>
                </a:lnTo>
                <a:lnTo>
                  <a:pt x="302999" y="717533"/>
                </a:lnTo>
                <a:lnTo>
                  <a:pt x="277452" y="755082"/>
                </a:lnTo>
                <a:lnTo>
                  <a:pt x="252902" y="793348"/>
                </a:lnTo>
                <a:lnTo>
                  <a:pt x="229368" y="832312"/>
                </a:lnTo>
                <a:lnTo>
                  <a:pt x="206868" y="871956"/>
                </a:lnTo>
                <a:lnTo>
                  <a:pt x="185421" y="912259"/>
                </a:lnTo>
                <a:lnTo>
                  <a:pt x="165045" y="953205"/>
                </a:lnTo>
                <a:lnTo>
                  <a:pt x="145759" y="994773"/>
                </a:lnTo>
                <a:lnTo>
                  <a:pt x="127583" y="1036946"/>
                </a:lnTo>
                <a:lnTo>
                  <a:pt x="110533" y="1079705"/>
                </a:lnTo>
                <a:lnTo>
                  <a:pt x="94630" y="1123031"/>
                </a:lnTo>
                <a:lnTo>
                  <a:pt x="79892" y="1166905"/>
                </a:lnTo>
                <a:lnTo>
                  <a:pt x="66338" y="1211308"/>
                </a:lnTo>
                <a:lnTo>
                  <a:pt x="53986" y="1256223"/>
                </a:lnTo>
                <a:lnTo>
                  <a:pt x="42855" y="1301630"/>
                </a:lnTo>
                <a:lnTo>
                  <a:pt x="32963" y="1347510"/>
                </a:lnTo>
                <a:lnTo>
                  <a:pt x="24330" y="1393846"/>
                </a:lnTo>
                <a:lnTo>
                  <a:pt x="16973" y="1440617"/>
                </a:lnTo>
                <a:lnTo>
                  <a:pt x="10912" y="1487806"/>
                </a:lnTo>
                <a:lnTo>
                  <a:pt x="6166" y="1535393"/>
                </a:lnTo>
                <a:lnTo>
                  <a:pt x="2753" y="1583361"/>
                </a:lnTo>
                <a:lnTo>
                  <a:pt x="691" y="1631690"/>
                </a:lnTo>
                <a:lnTo>
                  <a:pt x="0" y="1680362"/>
                </a:lnTo>
              </a:path>
            </a:pathLst>
          </a:custGeom>
          <a:ln w="63500">
            <a:solidFill>
              <a:schemeClr val="bg1"/>
            </a:solidFill>
          </a:ln>
        </p:spPr>
        <p:txBody>
          <a:bodyPr wrap="square" lIns="0" tIns="0" rIns="0" bIns="0" rtlCol="0"/>
          <a:lstStyle/>
          <a:p>
            <a:endParaRPr sz="2340">
              <a:solidFill>
                <a:schemeClr val="bg1"/>
              </a:solidFill>
            </a:endParaRPr>
          </a:p>
        </p:txBody>
      </p:sp>
      <p:sp>
        <p:nvSpPr>
          <p:cNvPr id="9" name="Espace réservé du texte 2">
            <a:extLst>
              <a:ext uri="{FF2B5EF4-FFF2-40B4-BE49-F238E27FC236}">
                <a16:creationId xmlns:a16="http://schemas.microsoft.com/office/drawing/2014/main" id="{05096590-0846-4245-9FDE-C272C3D13243}"/>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0" name="Espace réservé du texte 2">
            <a:extLst>
              <a:ext uri="{FF2B5EF4-FFF2-40B4-BE49-F238E27FC236}">
                <a16:creationId xmlns:a16="http://schemas.microsoft.com/office/drawing/2014/main" id="{B3F86276-A915-3544-9D05-CC64576897AC}"/>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1" name="Espace réservé du texte 2">
            <a:extLst>
              <a:ext uri="{FF2B5EF4-FFF2-40B4-BE49-F238E27FC236}">
                <a16:creationId xmlns:a16="http://schemas.microsoft.com/office/drawing/2014/main" id="{F6BE65B9-4CE1-6A48-B5BB-0C0542E1BA05}"/>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2" name="Espace réservé du texte 4">
            <a:extLst>
              <a:ext uri="{FF2B5EF4-FFF2-40B4-BE49-F238E27FC236}">
                <a16:creationId xmlns:a16="http://schemas.microsoft.com/office/drawing/2014/main" id="{12E52B1C-8B7B-334A-8B45-66C436AA8756}"/>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Espace réservé du texte 4">
            <a:extLst>
              <a:ext uri="{FF2B5EF4-FFF2-40B4-BE49-F238E27FC236}">
                <a16:creationId xmlns:a16="http://schemas.microsoft.com/office/drawing/2014/main" id="{BDA8D92A-B197-CB4B-BF30-479FCB5146D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4" name="Espace réservé de la date 14">
            <a:extLst>
              <a:ext uri="{FF2B5EF4-FFF2-40B4-BE49-F238E27FC236}">
                <a16:creationId xmlns:a16="http://schemas.microsoft.com/office/drawing/2014/main" id="{EB308F51-4146-F743-904A-A70E903607AE}"/>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texte 4">
            <a:extLst>
              <a:ext uri="{FF2B5EF4-FFF2-40B4-BE49-F238E27FC236}">
                <a16:creationId xmlns:a16="http://schemas.microsoft.com/office/drawing/2014/main" id="{D8080074-E7C6-D64F-8329-A69E11681D25}"/>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16" name="Titre 1">
            <a:extLst>
              <a:ext uri="{FF2B5EF4-FFF2-40B4-BE49-F238E27FC236}">
                <a16:creationId xmlns:a16="http://schemas.microsoft.com/office/drawing/2014/main" id="{06300F22-AAEC-934C-A686-54B3E1364DF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7" name="Espace réservé du texte 3">
            <a:extLst>
              <a:ext uri="{FF2B5EF4-FFF2-40B4-BE49-F238E27FC236}">
                <a16:creationId xmlns:a16="http://schemas.microsoft.com/office/drawing/2014/main" id="{87DF8FDF-8583-7D43-8C50-676BD5A43B1F}"/>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2829361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Chiffres clés_4">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E120D7A-1EAD-E749-BD92-F3DF253ECCC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12" name="Espace réservé de la date 14">
            <a:extLst>
              <a:ext uri="{FF2B5EF4-FFF2-40B4-BE49-F238E27FC236}">
                <a16:creationId xmlns:a16="http://schemas.microsoft.com/office/drawing/2014/main" id="{DF05F1EC-2662-0F41-B9BE-4ECACB992FC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3" name="Espace réservé du numéro de diapositive 3">
            <a:extLst>
              <a:ext uri="{FF2B5EF4-FFF2-40B4-BE49-F238E27FC236}">
                <a16:creationId xmlns:a16="http://schemas.microsoft.com/office/drawing/2014/main" id="{B5A00ABD-5C2B-C947-80F2-C9CE7D53A0B1}"/>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4" name="Titre 1">
            <a:extLst>
              <a:ext uri="{FF2B5EF4-FFF2-40B4-BE49-F238E27FC236}">
                <a16:creationId xmlns:a16="http://schemas.microsoft.com/office/drawing/2014/main" id="{B7FC25DC-70CF-A84E-A1CD-28BB91884664}"/>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5" name="Espace réservé du texte 3">
            <a:extLst>
              <a:ext uri="{FF2B5EF4-FFF2-40B4-BE49-F238E27FC236}">
                <a16:creationId xmlns:a16="http://schemas.microsoft.com/office/drawing/2014/main" id="{3D8F0346-4395-5648-A37E-3CFCB6DD83C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16" name="Espace réservé du texte 2">
            <a:extLst>
              <a:ext uri="{FF2B5EF4-FFF2-40B4-BE49-F238E27FC236}">
                <a16:creationId xmlns:a16="http://schemas.microsoft.com/office/drawing/2014/main" id="{5EEF2198-0C78-F243-BE3A-1CDAAAAF8368}"/>
              </a:ext>
            </a:extLst>
          </p:cNvPr>
          <p:cNvSpPr>
            <a:spLocks noGrp="1"/>
          </p:cNvSpPr>
          <p:nvPr>
            <p:ph type="body" sz="quarter" idx="36" hasCustomPrompt="1"/>
          </p:nvPr>
        </p:nvSpPr>
        <p:spPr>
          <a:xfrm>
            <a:off x="1865017"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2">
            <a:extLst>
              <a:ext uri="{FF2B5EF4-FFF2-40B4-BE49-F238E27FC236}">
                <a16:creationId xmlns:a16="http://schemas.microsoft.com/office/drawing/2014/main" id="{97359CB8-95C8-804D-AEB9-B1B0B3D1E9B7}"/>
              </a:ext>
            </a:extLst>
          </p:cNvPr>
          <p:cNvSpPr>
            <a:spLocks noGrp="1"/>
          </p:cNvSpPr>
          <p:nvPr>
            <p:ph type="body" sz="quarter" idx="38" hasCustomPrompt="1"/>
          </p:nvPr>
        </p:nvSpPr>
        <p:spPr>
          <a:xfrm>
            <a:off x="5258143"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8" name="Espace réservé du texte 2">
            <a:extLst>
              <a:ext uri="{FF2B5EF4-FFF2-40B4-BE49-F238E27FC236}">
                <a16:creationId xmlns:a16="http://schemas.microsoft.com/office/drawing/2014/main" id="{13CA4825-C2D7-E846-BD00-402039F10C57}"/>
              </a:ext>
            </a:extLst>
          </p:cNvPr>
          <p:cNvSpPr>
            <a:spLocks noGrp="1"/>
          </p:cNvSpPr>
          <p:nvPr>
            <p:ph type="body" sz="quarter" idx="40" hasCustomPrompt="1"/>
          </p:nvPr>
        </p:nvSpPr>
        <p:spPr>
          <a:xfrm>
            <a:off x="8663302" y="2479276"/>
            <a:ext cx="1660466" cy="1100931"/>
          </a:xfrm>
          <a:prstGeom prst="rect">
            <a:avLst/>
          </a:prstGeom>
        </p:spPr>
        <p:txBody>
          <a:bodyPr/>
          <a:lstStyle>
            <a:lvl1pPr algn="ctr">
              <a:defRPr sz="8000" b="1" i="0" baseline="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9" name="Espace réservé du texte 4">
            <a:extLst>
              <a:ext uri="{FF2B5EF4-FFF2-40B4-BE49-F238E27FC236}">
                <a16:creationId xmlns:a16="http://schemas.microsoft.com/office/drawing/2014/main" id="{CB78B789-B5F4-FE49-BB5B-2D524107B60A}"/>
              </a:ext>
            </a:extLst>
          </p:cNvPr>
          <p:cNvSpPr>
            <a:spLocks noGrp="1"/>
          </p:cNvSpPr>
          <p:nvPr>
            <p:ph type="body" sz="quarter" idx="41" hasCustomPrompt="1"/>
          </p:nvPr>
        </p:nvSpPr>
        <p:spPr>
          <a:xfrm>
            <a:off x="1348669" y="3706413"/>
            <a:ext cx="2708451" cy="1161256"/>
          </a:xfrm>
          <a:prstGeom prst="rect">
            <a:avLst/>
          </a:prstGeom>
        </p:spPr>
        <p:txBody>
          <a:bodyPr anchor="t"/>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20" name="Espace réservé du texte 4">
            <a:extLst>
              <a:ext uri="{FF2B5EF4-FFF2-40B4-BE49-F238E27FC236}">
                <a16:creationId xmlns:a16="http://schemas.microsoft.com/office/drawing/2014/main" id="{C37B1CAE-F557-E942-94B2-0C507DA81CFA}"/>
              </a:ext>
            </a:extLst>
          </p:cNvPr>
          <p:cNvSpPr>
            <a:spLocks noGrp="1"/>
          </p:cNvSpPr>
          <p:nvPr>
            <p:ph type="body" sz="quarter" idx="42" hasCustomPrompt="1"/>
          </p:nvPr>
        </p:nvSpPr>
        <p:spPr>
          <a:xfrm>
            <a:off x="4741796"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
        <p:nvSpPr>
          <p:cNvPr id="21" name="Espace réservé du texte 4">
            <a:extLst>
              <a:ext uri="{FF2B5EF4-FFF2-40B4-BE49-F238E27FC236}">
                <a16:creationId xmlns:a16="http://schemas.microsoft.com/office/drawing/2014/main" id="{FDB7B8CF-BF96-0E45-97FB-AF90BCFB6DAA}"/>
              </a:ext>
            </a:extLst>
          </p:cNvPr>
          <p:cNvSpPr>
            <a:spLocks noGrp="1"/>
          </p:cNvSpPr>
          <p:nvPr>
            <p:ph type="body" sz="quarter" idx="43" hasCustomPrompt="1"/>
          </p:nvPr>
        </p:nvSpPr>
        <p:spPr>
          <a:xfrm>
            <a:off x="8119004" y="3706413"/>
            <a:ext cx="2708451" cy="1161256"/>
          </a:xfrm>
          <a:prstGeom prst="rect">
            <a:avLst/>
          </a:prstGeom>
        </p:spPr>
        <p:txBody>
          <a:bodyPr anchor="t">
            <a:normAutofit/>
          </a:bodyPr>
          <a:lstStyle>
            <a:lvl1pPr>
              <a:defRPr lang="fr-FR" sz="1600" b="1" i="0" cap="all" baseline="0" dirty="0">
                <a:solidFill>
                  <a:schemeClr val="bg1"/>
                </a:solidFill>
                <a:latin typeface="Paris2024" panose="02010503030201020103" pitchFamily="2" charset="0"/>
                <a:ea typeface="+mn-ea"/>
                <a:cs typeface="+mn-cs"/>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marL="6350" lvl="0" indent="0" eaLnBrk="1" hangingPunct="1">
              <a:lnSpc>
                <a:spcPct val="90000"/>
              </a:lnSpc>
              <a:spcAft>
                <a:spcPts val="600"/>
              </a:spcAft>
              <a:tabLst/>
            </a:pPr>
            <a:r>
              <a:rPr lang="fr-FR"/>
              <a:t>CLIQUEZ POUR MODIFIER LES STYLES DU TEXTE DU MASQUE</a:t>
            </a:r>
          </a:p>
        </p:txBody>
      </p:sp>
    </p:spTree>
    <p:extLst>
      <p:ext uri="{BB962C8B-B14F-4D97-AF65-F5344CB8AC3E}">
        <p14:creationId xmlns:p14="http://schemas.microsoft.com/office/powerpoint/2010/main" val="238383527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Chiffres clés_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C6646BD-C0EE-FE43-BD41-8536DD2FE6E2}"/>
              </a:ext>
            </a:extLst>
          </p:cNvPr>
          <p:cNvSpPr>
            <a:spLocks noGrp="1"/>
          </p:cNvSpPr>
          <p:nvPr>
            <p:ph type="ftr" sz="quarter" idx="10"/>
          </p:nvPr>
        </p:nvSpPr>
        <p:spPr/>
        <p:txBody>
          <a:body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A48F21A1-0459-D247-9DB4-E1EE34D5F02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7" name="Espace réservé du texte 11">
            <a:extLst>
              <a:ext uri="{FF2B5EF4-FFF2-40B4-BE49-F238E27FC236}">
                <a16:creationId xmlns:a16="http://schemas.microsoft.com/office/drawing/2014/main" id="{C93080F8-0C75-714F-B932-4D27946AEE2C}"/>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8" name="Espace réservé du texte 11">
            <a:extLst>
              <a:ext uri="{FF2B5EF4-FFF2-40B4-BE49-F238E27FC236}">
                <a16:creationId xmlns:a16="http://schemas.microsoft.com/office/drawing/2014/main" id="{663B5918-B52A-9347-ABBC-E69BB315F604}"/>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9" name="Espace réservé du texte 11">
            <a:extLst>
              <a:ext uri="{FF2B5EF4-FFF2-40B4-BE49-F238E27FC236}">
                <a16:creationId xmlns:a16="http://schemas.microsoft.com/office/drawing/2014/main" id="{D55172C2-421E-A649-9969-392B4E52A994}"/>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0F59086E-EEEC-7A44-AD28-F0EED471A342}"/>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7C36E06C-55F8-424C-8601-51BDFE57E418}"/>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E41CF112-EF91-FD45-BE1C-DED827E63B7B}"/>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13" name="Espace réservé du texte 11">
            <a:extLst>
              <a:ext uri="{FF2B5EF4-FFF2-40B4-BE49-F238E27FC236}">
                <a16:creationId xmlns:a16="http://schemas.microsoft.com/office/drawing/2014/main" id="{85667EC7-64CF-7549-9FB9-0CB4CC271252}"/>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14" name="Espace réservé du texte 11">
            <a:extLst>
              <a:ext uri="{FF2B5EF4-FFF2-40B4-BE49-F238E27FC236}">
                <a16:creationId xmlns:a16="http://schemas.microsoft.com/office/drawing/2014/main" id="{20E1EA24-B5D2-1E4D-8227-918C511B03C1}"/>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15" name="Espace réservé du texte 11">
            <a:extLst>
              <a:ext uri="{FF2B5EF4-FFF2-40B4-BE49-F238E27FC236}">
                <a16:creationId xmlns:a16="http://schemas.microsoft.com/office/drawing/2014/main" id="{EE1AEAAA-F334-3A4C-B956-BEB2EC1595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16" name="Espace réservé du texte 11">
            <a:extLst>
              <a:ext uri="{FF2B5EF4-FFF2-40B4-BE49-F238E27FC236}">
                <a16:creationId xmlns:a16="http://schemas.microsoft.com/office/drawing/2014/main" id="{A12D230D-F82B-D949-A965-C83D4DF270DD}"/>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17" name="Espace réservé du texte 11">
            <a:extLst>
              <a:ext uri="{FF2B5EF4-FFF2-40B4-BE49-F238E27FC236}">
                <a16:creationId xmlns:a16="http://schemas.microsoft.com/office/drawing/2014/main" id="{2D70FAD3-7E66-A44F-A74E-775DD5412CC0}"/>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18" name="Espace réservé du texte 11">
            <a:extLst>
              <a:ext uri="{FF2B5EF4-FFF2-40B4-BE49-F238E27FC236}">
                <a16:creationId xmlns:a16="http://schemas.microsoft.com/office/drawing/2014/main" id="{5BD3BD87-54F0-F84D-9998-668BE7741DFE}"/>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F3AFE3AE-2B17-9B4C-9E88-71D24F7C38B0}"/>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F1C04C32-15F1-9940-9AAD-2E14FEA6333D}"/>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685ECDAC-0C89-4C4E-8B54-13A193A0F122}"/>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22" name="Espace réservé du texte 11">
            <a:extLst>
              <a:ext uri="{FF2B5EF4-FFF2-40B4-BE49-F238E27FC236}">
                <a16:creationId xmlns:a16="http://schemas.microsoft.com/office/drawing/2014/main" id="{2CE58F7D-09CC-7548-98C0-1118220A28C9}"/>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23" name="Espace réservé du texte 11">
            <a:extLst>
              <a:ext uri="{FF2B5EF4-FFF2-40B4-BE49-F238E27FC236}">
                <a16:creationId xmlns:a16="http://schemas.microsoft.com/office/drawing/2014/main" id="{263F06DB-AEE3-8C43-96CB-0E52D960AE81}"/>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tx1"/>
                </a:solidFill>
                <a:latin typeface="Paris2024 Semibold" panose="02010503030201020103" pitchFamily="2" charset="0"/>
              </a:defRPr>
            </a:lvl1pPr>
          </a:lstStyle>
          <a:p>
            <a:pPr lvl="0"/>
            <a:endParaRPr lang="fr-FR"/>
          </a:p>
        </p:txBody>
      </p:sp>
      <p:sp>
        <p:nvSpPr>
          <p:cNvPr id="24" name="Espace réservé du texte 11">
            <a:extLst>
              <a:ext uri="{FF2B5EF4-FFF2-40B4-BE49-F238E27FC236}">
                <a16:creationId xmlns:a16="http://schemas.microsoft.com/office/drawing/2014/main" id="{59CA2495-6C3A-7A4A-99FC-2310EB792F91}"/>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tx1"/>
                </a:solidFill>
                <a:latin typeface="Source Sans Pro Light" panose="020B0403030403020204" pitchFamily="34" charset="77"/>
              </a:defRPr>
            </a:lvl1pPr>
          </a:lstStyle>
          <a:p>
            <a:pPr lvl="0"/>
            <a:endParaRPr lang="fr-FR"/>
          </a:p>
        </p:txBody>
      </p:sp>
      <p:sp>
        <p:nvSpPr>
          <p:cNvPr id="25" name="Espace réservé de la date 14">
            <a:extLst>
              <a:ext uri="{FF2B5EF4-FFF2-40B4-BE49-F238E27FC236}">
                <a16:creationId xmlns:a16="http://schemas.microsoft.com/office/drawing/2014/main" id="{0CA4E3CF-881B-1049-9F51-31465C335DAE}"/>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9D46797B-55BF-9143-A200-A735D81AFE87}"/>
              </a:ext>
            </a:extLst>
          </p:cNvPr>
          <p:cNvSpPr>
            <a:spLocks noGrp="1"/>
          </p:cNvSpPr>
          <p:nvPr>
            <p:ph type="title" hasCustomPrompt="1"/>
          </p:nvPr>
        </p:nvSpPr>
        <p:spPr>
          <a:xfrm>
            <a:off x="352637" y="325067"/>
            <a:ext cx="11486723" cy="477465"/>
          </a:xfrm>
        </p:spPr>
        <p:txBody>
          <a:bodyPr/>
          <a:lstStyle/>
          <a:p>
            <a:r>
              <a:rPr lang="fr-FR"/>
              <a:t>titre</a:t>
            </a:r>
          </a:p>
        </p:txBody>
      </p:sp>
      <p:sp>
        <p:nvSpPr>
          <p:cNvPr id="27" name="Espace réservé du texte 3">
            <a:extLst>
              <a:ext uri="{FF2B5EF4-FFF2-40B4-BE49-F238E27FC236}">
                <a16:creationId xmlns:a16="http://schemas.microsoft.com/office/drawing/2014/main" id="{61EEE188-B909-AB46-A589-0FE64C12833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129601768"/>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Chiffres clés_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18DD22-EF59-2247-998D-81A3121BD0AA}"/>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6" name="Espace réservé du numéro de diapositive 3">
            <a:extLst>
              <a:ext uri="{FF2B5EF4-FFF2-40B4-BE49-F238E27FC236}">
                <a16:creationId xmlns:a16="http://schemas.microsoft.com/office/drawing/2014/main" id="{3A196D98-EB56-BE46-A404-BC790A2D5488}"/>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7" name="Espace réservé du texte 11">
            <a:extLst>
              <a:ext uri="{FF2B5EF4-FFF2-40B4-BE49-F238E27FC236}">
                <a16:creationId xmlns:a16="http://schemas.microsoft.com/office/drawing/2014/main" id="{276C8B47-F009-E34E-BA88-EABF835D8469}"/>
              </a:ext>
            </a:extLst>
          </p:cNvPr>
          <p:cNvSpPr>
            <a:spLocks noGrp="1"/>
          </p:cNvSpPr>
          <p:nvPr>
            <p:ph type="body" sz="quarter" idx="21"/>
          </p:nvPr>
        </p:nvSpPr>
        <p:spPr>
          <a:xfrm>
            <a:off x="2123628"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8" name="Espace réservé du texte 11">
            <a:extLst>
              <a:ext uri="{FF2B5EF4-FFF2-40B4-BE49-F238E27FC236}">
                <a16:creationId xmlns:a16="http://schemas.microsoft.com/office/drawing/2014/main" id="{CDF949FB-1257-6448-856B-C4BFA0297986}"/>
              </a:ext>
            </a:extLst>
          </p:cNvPr>
          <p:cNvSpPr>
            <a:spLocks noGrp="1"/>
          </p:cNvSpPr>
          <p:nvPr>
            <p:ph type="body" sz="quarter" idx="22"/>
          </p:nvPr>
        </p:nvSpPr>
        <p:spPr>
          <a:xfrm>
            <a:off x="2123628"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9" name="Espace réservé du texte 11">
            <a:extLst>
              <a:ext uri="{FF2B5EF4-FFF2-40B4-BE49-F238E27FC236}">
                <a16:creationId xmlns:a16="http://schemas.microsoft.com/office/drawing/2014/main" id="{1FFB5367-C059-1A47-8293-51E4A3376E93}"/>
              </a:ext>
            </a:extLst>
          </p:cNvPr>
          <p:cNvSpPr>
            <a:spLocks noGrp="1" noChangeAspect="1"/>
          </p:cNvSpPr>
          <p:nvPr>
            <p:ph type="body" sz="quarter" idx="23" hasCustomPrompt="1"/>
          </p:nvPr>
        </p:nvSpPr>
        <p:spPr>
          <a:xfrm>
            <a:off x="1020184"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0" name="Espace réservé du texte 11">
            <a:extLst>
              <a:ext uri="{FF2B5EF4-FFF2-40B4-BE49-F238E27FC236}">
                <a16:creationId xmlns:a16="http://schemas.microsoft.com/office/drawing/2014/main" id="{D0DF99E5-795E-F847-8FE7-EE004B6F75E3}"/>
              </a:ext>
            </a:extLst>
          </p:cNvPr>
          <p:cNvSpPr>
            <a:spLocks noGrp="1" noChangeAspect="1"/>
          </p:cNvSpPr>
          <p:nvPr>
            <p:ph type="body" sz="quarter" idx="26" hasCustomPrompt="1"/>
          </p:nvPr>
        </p:nvSpPr>
        <p:spPr>
          <a:xfrm>
            <a:off x="4701178"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1" name="Espace réservé du texte 11">
            <a:extLst>
              <a:ext uri="{FF2B5EF4-FFF2-40B4-BE49-F238E27FC236}">
                <a16:creationId xmlns:a16="http://schemas.microsoft.com/office/drawing/2014/main" id="{83F804A4-CCD1-B542-B8F2-B518D330B9D9}"/>
              </a:ext>
            </a:extLst>
          </p:cNvPr>
          <p:cNvSpPr>
            <a:spLocks noGrp="1" noChangeAspect="1"/>
          </p:cNvSpPr>
          <p:nvPr>
            <p:ph type="body" sz="quarter" idx="29" hasCustomPrompt="1"/>
          </p:nvPr>
        </p:nvSpPr>
        <p:spPr>
          <a:xfrm>
            <a:off x="8418979" y="1975625"/>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2" name="Espace réservé du texte 11">
            <a:extLst>
              <a:ext uri="{FF2B5EF4-FFF2-40B4-BE49-F238E27FC236}">
                <a16:creationId xmlns:a16="http://schemas.microsoft.com/office/drawing/2014/main" id="{2A64716A-8982-AE4C-9336-46EE985CC7EC}"/>
              </a:ext>
            </a:extLst>
          </p:cNvPr>
          <p:cNvSpPr>
            <a:spLocks noGrp="1"/>
          </p:cNvSpPr>
          <p:nvPr>
            <p:ph type="body" sz="quarter" idx="39"/>
          </p:nvPr>
        </p:nvSpPr>
        <p:spPr>
          <a:xfrm>
            <a:off x="5808986"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13" name="Espace réservé du texte 11">
            <a:extLst>
              <a:ext uri="{FF2B5EF4-FFF2-40B4-BE49-F238E27FC236}">
                <a16:creationId xmlns:a16="http://schemas.microsoft.com/office/drawing/2014/main" id="{219D7CC6-ECD7-F14F-A8BA-CC99087E4464}"/>
              </a:ext>
            </a:extLst>
          </p:cNvPr>
          <p:cNvSpPr>
            <a:spLocks noGrp="1"/>
          </p:cNvSpPr>
          <p:nvPr>
            <p:ph type="body" sz="quarter" idx="40"/>
          </p:nvPr>
        </p:nvSpPr>
        <p:spPr>
          <a:xfrm>
            <a:off x="5808986"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14" name="Espace réservé du texte 11">
            <a:extLst>
              <a:ext uri="{FF2B5EF4-FFF2-40B4-BE49-F238E27FC236}">
                <a16:creationId xmlns:a16="http://schemas.microsoft.com/office/drawing/2014/main" id="{61E1DDC1-8975-F443-B38D-9A73FF6D98C3}"/>
              </a:ext>
            </a:extLst>
          </p:cNvPr>
          <p:cNvSpPr>
            <a:spLocks noGrp="1"/>
          </p:cNvSpPr>
          <p:nvPr>
            <p:ph type="body" sz="quarter" idx="41"/>
          </p:nvPr>
        </p:nvSpPr>
        <p:spPr>
          <a:xfrm>
            <a:off x="9526787" y="2266386"/>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15" name="Espace réservé du texte 11">
            <a:extLst>
              <a:ext uri="{FF2B5EF4-FFF2-40B4-BE49-F238E27FC236}">
                <a16:creationId xmlns:a16="http://schemas.microsoft.com/office/drawing/2014/main" id="{999ACC6D-3245-CB45-9AAC-3E267AC92AEB}"/>
              </a:ext>
            </a:extLst>
          </p:cNvPr>
          <p:cNvSpPr>
            <a:spLocks noGrp="1"/>
          </p:cNvSpPr>
          <p:nvPr>
            <p:ph type="body" sz="quarter" idx="42"/>
          </p:nvPr>
        </p:nvSpPr>
        <p:spPr>
          <a:xfrm>
            <a:off x="9526787" y="2793624"/>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16" name="Espace réservé du texte 11">
            <a:extLst>
              <a:ext uri="{FF2B5EF4-FFF2-40B4-BE49-F238E27FC236}">
                <a16:creationId xmlns:a16="http://schemas.microsoft.com/office/drawing/2014/main" id="{E41B5CF9-3DAF-3148-AD86-764E26D79630}"/>
              </a:ext>
            </a:extLst>
          </p:cNvPr>
          <p:cNvSpPr>
            <a:spLocks noGrp="1"/>
          </p:cNvSpPr>
          <p:nvPr>
            <p:ph type="body" sz="quarter" idx="43"/>
          </p:nvPr>
        </p:nvSpPr>
        <p:spPr>
          <a:xfrm>
            <a:off x="2123628"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17" name="Espace réservé du texte 11">
            <a:extLst>
              <a:ext uri="{FF2B5EF4-FFF2-40B4-BE49-F238E27FC236}">
                <a16:creationId xmlns:a16="http://schemas.microsoft.com/office/drawing/2014/main" id="{7F7822E1-E376-1244-8442-45043D0D3717}"/>
              </a:ext>
            </a:extLst>
          </p:cNvPr>
          <p:cNvSpPr>
            <a:spLocks noGrp="1"/>
          </p:cNvSpPr>
          <p:nvPr>
            <p:ph type="body" sz="quarter" idx="44"/>
          </p:nvPr>
        </p:nvSpPr>
        <p:spPr>
          <a:xfrm>
            <a:off x="2123628"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18" name="Espace réservé du texte 11">
            <a:extLst>
              <a:ext uri="{FF2B5EF4-FFF2-40B4-BE49-F238E27FC236}">
                <a16:creationId xmlns:a16="http://schemas.microsoft.com/office/drawing/2014/main" id="{1A88F949-AB44-7D45-AD13-AC051A40A54B}"/>
              </a:ext>
            </a:extLst>
          </p:cNvPr>
          <p:cNvSpPr>
            <a:spLocks noGrp="1" noChangeAspect="1"/>
          </p:cNvSpPr>
          <p:nvPr>
            <p:ph type="body" sz="quarter" idx="45" hasCustomPrompt="1"/>
          </p:nvPr>
        </p:nvSpPr>
        <p:spPr>
          <a:xfrm>
            <a:off x="1015820"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19" name="Espace réservé du texte 11">
            <a:extLst>
              <a:ext uri="{FF2B5EF4-FFF2-40B4-BE49-F238E27FC236}">
                <a16:creationId xmlns:a16="http://schemas.microsoft.com/office/drawing/2014/main" id="{71DEA1ED-AE8C-0B43-B4CF-A5958A1A0E5D}"/>
              </a:ext>
            </a:extLst>
          </p:cNvPr>
          <p:cNvSpPr>
            <a:spLocks noGrp="1" noChangeAspect="1"/>
          </p:cNvSpPr>
          <p:nvPr>
            <p:ph type="body" sz="quarter" idx="46" hasCustomPrompt="1"/>
          </p:nvPr>
        </p:nvSpPr>
        <p:spPr>
          <a:xfrm>
            <a:off x="4701178"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0" name="Espace réservé du texte 11">
            <a:extLst>
              <a:ext uri="{FF2B5EF4-FFF2-40B4-BE49-F238E27FC236}">
                <a16:creationId xmlns:a16="http://schemas.microsoft.com/office/drawing/2014/main" id="{5E8FA46F-5761-074C-AD1A-DC5C24D49E08}"/>
              </a:ext>
            </a:extLst>
          </p:cNvPr>
          <p:cNvSpPr>
            <a:spLocks noGrp="1" noChangeAspect="1"/>
          </p:cNvSpPr>
          <p:nvPr>
            <p:ph type="body" sz="quarter" idx="47" hasCustomPrompt="1"/>
          </p:nvPr>
        </p:nvSpPr>
        <p:spPr>
          <a:xfrm>
            <a:off x="8418979" y="4150789"/>
            <a:ext cx="936000" cy="936000"/>
          </a:xfrm>
          <a:prstGeom prst="ellipse">
            <a:avLst/>
          </a:prstGeom>
          <a:solidFill>
            <a:schemeClr val="accent3"/>
          </a:solidFill>
        </p:spPr>
        <p:txBody>
          <a:bodyPr anchor="ctr">
            <a:noAutofit/>
          </a:bodyPr>
          <a:lstStyle>
            <a:lvl1pPr marL="0" indent="0" algn="ctr">
              <a:spcAft>
                <a:spcPts val="0"/>
              </a:spcAft>
              <a:buNone/>
              <a:defRPr sz="3600" b="0" i="0" cap="all" baseline="0">
                <a:solidFill>
                  <a:schemeClr val="bg1"/>
                </a:solidFill>
                <a:latin typeface="Paris2024 Extralight" panose="02010203030201020103" pitchFamily="2" charset="77"/>
              </a:defRPr>
            </a:lvl1pPr>
          </a:lstStyle>
          <a:p>
            <a:pPr lvl="0"/>
            <a:r>
              <a:rPr lang="fr-FR"/>
              <a:t>#</a:t>
            </a:r>
          </a:p>
        </p:txBody>
      </p:sp>
      <p:sp>
        <p:nvSpPr>
          <p:cNvPr id="21" name="Espace réservé du texte 11">
            <a:extLst>
              <a:ext uri="{FF2B5EF4-FFF2-40B4-BE49-F238E27FC236}">
                <a16:creationId xmlns:a16="http://schemas.microsoft.com/office/drawing/2014/main" id="{57A8E4DE-99ED-5B46-A8C0-FD219E1902AC}"/>
              </a:ext>
            </a:extLst>
          </p:cNvPr>
          <p:cNvSpPr>
            <a:spLocks noGrp="1"/>
          </p:cNvSpPr>
          <p:nvPr>
            <p:ph type="body" sz="quarter" idx="48"/>
          </p:nvPr>
        </p:nvSpPr>
        <p:spPr>
          <a:xfrm>
            <a:off x="5808986"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22" name="Espace réservé du texte 11">
            <a:extLst>
              <a:ext uri="{FF2B5EF4-FFF2-40B4-BE49-F238E27FC236}">
                <a16:creationId xmlns:a16="http://schemas.microsoft.com/office/drawing/2014/main" id="{9D1890D6-DBE1-2B47-ACA0-DEA96643E3D3}"/>
              </a:ext>
            </a:extLst>
          </p:cNvPr>
          <p:cNvSpPr>
            <a:spLocks noGrp="1"/>
          </p:cNvSpPr>
          <p:nvPr>
            <p:ph type="body" sz="quarter" idx="49"/>
          </p:nvPr>
        </p:nvSpPr>
        <p:spPr>
          <a:xfrm>
            <a:off x="5808986"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23" name="Espace réservé du texte 11">
            <a:extLst>
              <a:ext uri="{FF2B5EF4-FFF2-40B4-BE49-F238E27FC236}">
                <a16:creationId xmlns:a16="http://schemas.microsoft.com/office/drawing/2014/main" id="{C25A1200-3E6B-104D-8595-7CCB04379692}"/>
              </a:ext>
            </a:extLst>
          </p:cNvPr>
          <p:cNvSpPr>
            <a:spLocks noGrp="1"/>
          </p:cNvSpPr>
          <p:nvPr>
            <p:ph type="body" sz="quarter" idx="50"/>
          </p:nvPr>
        </p:nvSpPr>
        <p:spPr>
          <a:xfrm>
            <a:off x="9526787" y="4441549"/>
            <a:ext cx="2160000" cy="519953"/>
          </a:xfrm>
          <a:prstGeom prst="rect">
            <a:avLst/>
          </a:prstGeom>
        </p:spPr>
        <p:txBody>
          <a:bodyPr anchor="t">
            <a:noAutofit/>
          </a:bodyPr>
          <a:lstStyle>
            <a:lvl1pPr marL="0" indent="0">
              <a:lnSpc>
                <a:spcPct val="78000"/>
              </a:lnSpc>
              <a:spcAft>
                <a:spcPts val="0"/>
              </a:spcAft>
              <a:buNone/>
              <a:defRPr sz="1600" b="1" i="0" cap="all" baseline="0">
                <a:solidFill>
                  <a:schemeClr val="bg1"/>
                </a:solidFill>
                <a:latin typeface="Paris2024 Semibold" panose="02010503030201020103" pitchFamily="2" charset="0"/>
              </a:defRPr>
            </a:lvl1pPr>
          </a:lstStyle>
          <a:p>
            <a:pPr lvl="0"/>
            <a:endParaRPr lang="fr-FR"/>
          </a:p>
        </p:txBody>
      </p:sp>
      <p:sp>
        <p:nvSpPr>
          <p:cNvPr id="24" name="Espace réservé du texte 11">
            <a:extLst>
              <a:ext uri="{FF2B5EF4-FFF2-40B4-BE49-F238E27FC236}">
                <a16:creationId xmlns:a16="http://schemas.microsoft.com/office/drawing/2014/main" id="{EA559C7D-7733-4449-8E09-AE82239BB8AF}"/>
              </a:ext>
            </a:extLst>
          </p:cNvPr>
          <p:cNvSpPr>
            <a:spLocks noGrp="1"/>
          </p:cNvSpPr>
          <p:nvPr>
            <p:ph type="body" sz="quarter" idx="51"/>
          </p:nvPr>
        </p:nvSpPr>
        <p:spPr>
          <a:xfrm>
            <a:off x="9526787" y="4968788"/>
            <a:ext cx="2160000" cy="1080000"/>
          </a:xfrm>
          <a:prstGeom prst="rect">
            <a:avLst/>
          </a:prstGeom>
        </p:spPr>
        <p:txBody>
          <a:bodyPr anchor="t" anchorCtr="0">
            <a:noAutofit/>
          </a:bodyPr>
          <a:lstStyle>
            <a:lvl1pPr marL="0" indent="0">
              <a:lnSpc>
                <a:spcPct val="100000"/>
              </a:lnSpc>
              <a:spcAft>
                <a:spcPts val="600"/>
              </a:spcAft>
              <a:buNone/>
              <a:defRPr sz="1400" b="0" i="0">
                <a:solidFill>
                  <a:schemeClr val="bg1"/>
                </a:solidFill>
                <a:latin typeface="Source Sans Pro Light" panose="020B0403030403020204" pitchFamily="34" charset="77"/>
              </a:defRPr>
            </a:lvl1pPr>
          </a:lstStyle>
          <a:p>
            <a:pPr lvl="0"/>
            <a:endParaRPr lang="fr-FR"/>
          </a:p>
        </p:txBody>
      </p:sp>
      <p:sp>
        <p:nvSpPr>
          <p:cNvPr id="25" name="Espace réservé de la date 14">
            <a:extLst>
              <a:ext uri="{FF2B5EF4-FFF2-40B4-BE49-F238E27FC236}">
                <a16:creationId xmlns:a16="http://schemas.microsoft.com/office/drawing/2014/main" id="{52925973-D1A7-A84C-AA7F-B5A88766B56E}"/>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6" name="Titre 1">
            <a:extLst>
              <a:ext uri="{FF2B5EF4-FFF2-40B4-BE49-F238E27FC236}">
                <a16:creationId xmlns:a16="http://schemas.microsoft.com/office/drawing/2014/main" id="{E72FD578-9148-A442-B7E6-8BB5E3C4739C}"/>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27" name="Espace réservé du texte 3">
            <a:extLst>
              <a:ext uri="{FF2B5EF4-FFF2-40B4-BE49-F238E27FC236}">
                <a16:creationId xmlns:a16="http://schemas.microsoft.com/office/drawing/2014/main" id="{3F12E0E2-988A-3B40-A67B-A13946C7EA2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336607580"/>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Chiffres clés_7">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66381D27-00BF-9F4E-BE0E-EB14066BA2F6}"/>
              </a:ext>
            </a:extLst>
          </p:cNvPr>
          <p:cNvSpPr>
            <a:spLocks noGrp="1"/>
          </p:cNvSpPr>
          <p:nvPr>
            <p:ph type="body" sz="quarter" idx="27" hasCustomPrompt="1"/>
          </p:nvPr>
        </p:nvSpPr>
        <p:spPr>
          <a:xfrm>
            <a:off x="8131705" y="0"/>
            <a:ext cx="4060295" cy="6876826"/>
          </a:xfrm>
          <a:prstGeom prst="rect">
            <a:avLst/>
          </a:prstGeom>
          <a:solidFill>
            <a:schemeClr val="accent3"/>
          </a:solidFill>
        </p:spPr>
        <p:txBody>
          <a:bodyPr lIns="0" tIns="720000" rIns="0" anchor="ctr">
            <a:noAutofit/>
          </a:bodyPr>
          <a:lstStyle>
            <a:lvl1pPr marL="0" algn="ctr">
              <a:lnSpc>
                <a:spcPct val="80000"/>
              </a:lnSpc>
              <a:defRPr lang="fr-FR" sz="10000" b="1" i="0" baseline="0" dirty="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4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8" name="Espace réservé du texte 5">
            <a:extLst>
              <a:ext uri="{FF2B5EF4-FFF2-40B4-BE49-F238E27FC236}">
                <a16:creationId xmlns:a16="http://schemas.microsoft.com/office/drawing/2014/main" id="{2994EAC1-E125-3448-9A42-FAF78333B84D}"/>
              </a:ext>
            </a:extLst>
          </p:cNvPr>
          <p:cNvSpPr>
            <a:spLocks noGrp="1"/>
          </p:cNvSpPr>
          <p:nvPr>
            <p:ph type="body" sz="quarter" idx="25" hasCustomPrompt="1"/>
          </p:nvPr>
        </p:nvSpPr>
        <p:spPr>
          <a:xfrm>
            <a:off x="0" y="0"/>
            <a:ext cx="4053945" cy="6876826"/>
          </a:xfrm>
          <a:prstGeom prst="rect">
            <a:avLst/>
          </a:prstGeom>
          <a:solidFill>
            <a:schemeClr val="bg2"/>
          </a:solidFill>
        </p:spPr>
        <p:txBody>
          <a:bodyPr lIns="0" tIns="720000" rIns="0" anchor="ctr">
            <a:noAutofit/>
          </a:bodyPr>
          <a:lstStyle>
            <a:lvl1pPr marL="0" algn="ctr">
              <a:lnSpc>
                <a:spcPct val="80000"/>
              </a:lnSpc>
              <a:defRPr sz="10000" b="1" i="0">
                <a:latin typeface="Paris2024" panose="02010503030201020103" pitchFamily="2" charset="0"/>
              </a:defRPr>
            </a:lvl1pPr>
            <a:lvl2pPr marL="0" indent="0" algn="ctr">
              <a:lnSpc>
                <a:spcPct val="80000"/>
              </a:lnSpc>
              <a:tabLst/>
              <a:defRPr sz="2400" b="1" i="0">
                <a:latin typeface="Paris2024" panose="02010503030201020103" pitchFamily="2" charset="0"/>
              </a:defRPr>
            </a:lvl2pPr>
            <a:lvl3pPr marL="0" indent="0" algn="ctr">
              <a:lnSpc>
                <a:spcPct val="80000"/>
              </a:lnSpc>
              <a:tabLst/>
              <a:defRPr sz="1600" b="0" i="0">
                <a:latin typeface="Source Sans Pro Light" panose="020B0403030403020204" pitchFamily="34" charset="77"/>
              </a:defRPr>
            </a:lvl3pPr>
            <a:lvl4pPr marL="47625" indent="0" algn="ctr">
              <a:lnSpc>
                <a:spcPct val="80000"/>
              </a:lnSpc>
              <a:tabLst/>
              <a:defRPr sz="1400" b="0" i="0">
                <a:latin typeface="Source Sans Pro Light" panose="020B0403030403020204" pitchFamily="34" charset="77"/>
              </a:defRPr>
            </a:lvl4pPr>
            <a:lvl5pPr marL="47625" indent="0" algn="ctr">
              <a:lnSpc>
                <a:spcPct val="80000"/>
              </a:lnSpc>
              <a:tabLst/>
              <a:defRPr sz="1400" b="0" i="0">
                <a:latin typeface="Source Sans Pro Light" panose="020B0403030403020204" pitchFamily="34" charset="77"/>
              </a:defRPr>
            </a:lvl5pPr>
          </a:lstStyle>
          <a:p>
            <a:pPr lvl="0"/>
            <a:r>
              <a:rPr lang="fr-FR"/>
              <a:t>00</a:t>
            </a:r>
          </a:p>
          <a:p>
            <a:pPr lvl="1"/>
            <a:r>
              <a:rPr lang="fr-FR"/>
              <a:t>DEUXIÈME NIVEAU</a:t>
            </a:r>
          </a:p>
          <a:p>
            <a:pPr lvl="2"/>
            <a:r>
              <a:rPr lang="fr-FR"/>
              <a:t>Troisième niveau</a:t>
            </a:r>
          </a:p>
        </p:txBody>
      </p:sp>
      <p:sp>
        <p:nvSpPr>
          <p:cNvPr id="9" name="Espace réservé du texte 5">
            <a:extLst>
              <a:ext uri="{FF2B5EF4-FFF2-40B4-BE49-F238E27FC236}">
                <a16:creationId xmlns:a16="http://schemas.microsoft.com/office/drawing/2014/main" id="{FBF8AD3F-D7E6-6842-A278-22F7694B0CF9}"/>
              </a:ext>
            </a:extLst>
          </p:cNvPr>
          <p:cNvSpPr>
            <a:spLocks noGrp="1"/>
          </p:cNvSpPr>
          <p:nvPr>
            <p:ph type="body" sz="quarter" idx="26" hasCustomPrompt="1"/>
          </p:nvPr>
        </p:nvSpPr>
        <p:spPr>
          <a:xfrm>
            <a:off x="4053945" y="0"/>
            <a:ext cx="4084110" cy="6876826"/>
          </a:xfrm>
          <a:prstGeom prst="rect">
            <a:avLst/>
          </a:prstGeom>
          <a:solidFill>
            <a:schemeClr val="accent2"/>
          </a:solidFill>
        </p:spPr>
        <p:txBody>
          <a:bodyPr lIns="0" tIns="720000" rIns="0" anchor="ctr">
            <a:noAutofit/>
          </a:bodyPr>
          <a:lstStyle>
            <a:lvl1pPr marL="0" algn="ctr">
              <a:lnSpc>
                <a:spcPct val="80000"/>
              </a:lnSpc>
              <a:defRPr lang="fr-FR" sz="10000" b="1" i="0" baseline="0" dirty="0" smtClean="0">
                <a:latin typeface="Paris2024" panose="02010503030201020103" pitchFamily="2" charset="0"/>
                <a:ea typeface="+mn-ea"/>
                <a:cs typeface="+mn-cs"/>
              </a:defRPr>
            </a:lvl1pPr>
            <a:lvl2pPr marL="0" indent="0" algn="ctr">
              <a:lnSpc>
                <a:spcPct val="80000"/>
              </a:lnSpc>
              <a:tabLst/>
              <a:defRPr sz="2400" b="1" i="0">
                <a:latin typeface="Paris2024" panose="02010503030201020103" pitchFamily="2" charset="0"/>
              </a:defRPr>
            </a:lvl2pPr>
            <a:lvl3pPr marL="0" indent="0" algn="ctr">
              <a:lnSpc>
                <a:spcPct val="80000"/>
              </a:lnSpc>
              <a:tabLst/>
              <a:defRPr lang="fr-FR" sz="1600" b="0" i="0" dirty="0">
                <a:latin typeface="Source Sans Pro Light" panose="020B0403030403020204" pitchFamily="34" charset="77"/>
                <a:ea typeface="+mn-ea"/>
                <a:cs typeface="+mn-cs"/>
              </a:defRPr>
            </a:lvl3pPr>
            <a:lvl4pPr marL="47625" indent="0" algn="ctr">
              <a:lnSpc>
                <a:spcPct val="80000"/>
              </a:lnSpc>
              <a:tabLst/>
              <a:defRPr lang="fr-FR" sz="1600" b="0" i="0" dirty="0">
                <a:latin typeface="Source Sans Pro Light" panose="020B0403030403020204" pitchFamily="34" charset="77"/>
                <a:ea typeface="+mn-ea"/>
                <a:cs typeface="+mn-cs"/>
              </a:defRPr>
            </a:lvl4pPr>
            <a:lvl5pPr marL="47625" indent="0" algn="ctr">
              <a:lnSpc>
                <a:spcPct val="80000"/>
              </a:lnSpc>
              <a:tabLst/>
              <a:defRPr lang="fr-FR" sz="1400" b="0" i="0" dirty="0">
                <a:latin typeface="Source Sans Pro Light" panose="020B0403030403020204" pitchFamily="34" charset="77"/>
                <a:ea typeface="+mn-ea"/>
                <a:cs typeface="+mn-cs"/>
              </a:defRPr>
            </a:lvl5pPr>
          </a:lstStyle>
          <a:p>
            <a:pPr lvl="0"/>
            <a:r>
              <a:rPr lang="fr-FR"/>
              <a:t>00</a:t>
            </a:r>
          </a:p>
          <a:p>
            <a:pPr lvl="1"/>
            <a:r>
              <a:rPr lang="fr-FR"/>
              <a:t>DEUXIÈME NIVEAU</a:t>
            </a:r>
          </a:p>
          <a:p>
            <a:pPr lvl="2"/>
            <a:r>
              <a:rPr lang="fr-FR"/>
              <a:t>Troisième niveau</a:t>
            </a:r>
          </a:p>
        </p:txBody>
      </p:sp>
      <p:sp>
        <p:nvSpPr>
          <p:cNvPr id="10" name="Espace réservé de la date 14">
            <a:extLst>
              <a:ext uri="{FF2B5EF4-FFF2-40B4-BE49-F238E27FC236}">
                <a16:creationId xmlns:a16="http://schemas.microsoft.com/office/drawing/2014/main" id="{EBB15928-5564-9B4C-A531-16AEF4303F8B}"/>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2" name="Titre 1">
            <a:extLst>
              <a:ext uri="{FF2B5EF4-FFF2-40B4-BE49-F238E27FC236}">
                <a16:creationId xmlns:a16="http://schemas.microsoft.com/office/drawing/2014/main" id="{7C8B1EDB-FB2D-BC47-8BA9-6E0914950917}"/>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F7790E57-46B7-624E-A0CE-876396A3760C}"/>
              </a:ext>
            </a:extLst>
          </p:cNvPr>
          <p:cNvSpPr>
            <a:spLocks noGrp="1"/>
          </p:cNvSpPr>
          <p:nvPr>
            <p:ph type="ftr" sz="quarter" idx="10"/>
          </p:nvPr>
        </p:nvSpPr>
        <p:spPr/>
        <p:txBody>
          <a:bodyPr/>
          <a:lstStyle/>
          <a:p>
            <a:r>
              <a:rPr lang="fr-FR"/>
              <a:t>JEUX OLYMPIQUES ET PARALYMPIQUES DE PARIS 2024 | Date</a:t>
            </a:r>
          </a:p>
        </p:txBody>
      </p:sp>
      <p:sp>
        <p:nvSpPr>
          <p:cNvPr id="5" name="Espace réservé du texte 3">
            <a:extLst>
              <a:ext uri="{FF2B5EF4-FFF2-40B4-BE49-F238E27FC236}">
                <a16:creationId xmlns:a16="http://schemas.microsoft.com/office/drawing/2014/main" id="{CDB25FE0-CF4D-A54C-8823-12F7EF21D775}"/>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CLIQUEZ POUR MODIFIER LES STYLES DU TEXTE DU MASQUE</a:t>
            </a:r>
          </a:p>
        </p:txBody>
      </p:sp>
      <p:sp>
        <p:nvSpPr>
          <p:cNvPr id="6" name="Espace réservé du numéro de diapositive 3">
            <a:extLst>
              <a:ext uri="{FF2B5EF4-FFF2-40B4-BE49-F238E27FC236}">
                <a16:creationId xmlns:a16="http://schemas.microsoft.com/office/drawing/2014/main" id="{A77D0FA5-421E-1044-94DE-917E98090D5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206860372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Chiffres clés_8">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BAF0FD-D8A2-4548-B4A0-0CE6EB7FD69D}"/>
              </a:ext>
            </a:extLst>
          </p:cNvPr>
          <p:cNvSpPr/>
          <p:nvPr userDrawn="1"/>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726"/>
          </a:p>
        </p:txBody>
      </p:sp>
      <p:sp>
        <p:nvSpPr>
          <p:cNvPr id="9" name="Espace réservé pour une image  15">
            <a:extLst>
              <a:ext uri="{FF2B5EF4-FFF2-40B4-BE49-F238E27FC236}">
                <a16:creationId xmlns:a16="http://schemas.microsoft.com/office/drawing/2014/main" id="{91EA6910-2C69-3044-9207-FDE7CB23C48B}"/>
              </a:ext>
            </a:extLst>
          </p:cNvPr>
          <p:cNvSpPr>
            <a:spLocks noGrp="1" noChangeAspect="1"/>
          </p:cNvSpPr>
          <p:nvPr>
            <p:ph type="pic" sz="quarter" idx="33"/>
          </p:nvPr>
        </p:nvSpPr>
        <p:spPr>
          <a:xfrm>
            <a:off x="7443735" y="1178546"/>
            <a:ext cx="3400531" cy="437929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0" name="Espace réservé de la date 14">
            <a:extLst>
              <a:ext uri="{FF2B5EF4-FFF2-40B4-BE49-F238E27FC236}">
                <a16:creationId xmlns:a16="http://schemas.microsoft.com/office/drawing/2014/main" id="{E1E6F4AD-A4D6-6441-9DA8-C84FF8085F24}"/>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2" name="Espace réservé du texte 8">
            <a:extLst>
              <a:ext uri="{FF2B5EF4-FFF2-40B4-BE49-F238E27FC236}">
                <a16:creationId xmlns:a16="http://schemas.microsoft.com/office/drawing/2014/main" id="{061FC880-43EB-7044-9EB3-6F18D74C8EA8}"/>
              </a:ext>
            </a:extLst>
          </p:cNvPr>
          <p:cNvSpPr>
            <a:spLocks noGrp="1"/>
          </p:cNvSpPr>
          <p:nvPr>
            <p:ph type="body" sz="quarter" idx="16" hasCustomPrompt="1"/>
          </p:nvPr>
        </p:nvSpPr>
        <p:spPr>
          <a:xfrm>
            <a:off x="7480063" y="5381366"/>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3D2ADE33-3830-A349-96E7-85EBA56A4DD7}"/>
              </a:ext>
            </a:extLst>
          </p:cNvPr>
          <p:cNvSpPr>
            <a:spLocks noGrp="1"/>
          </p:cNvSpPr>
          <p:nvPr>
            <p:ph type="ftr" sz="quarter" idx="10"/>
          </p:nvPr>
        </p:nvSpPr>
        <p:spPr/>
        <p:txBody>
          <a:body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663055A6-A115-364B-B388-AC4E5D25906D}"/>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14" name="Titre 1">
            <a:extLst>
              <a:ext uri="{FF2B5EF4-FFF2-40B4-BE49-F238E27FC236}">
                <a16:creationId xmlns:a16="http://schemas.microsoft.com/office/drawing/2014/main" id="{50711CF8-A385-C743-9438-BF1CA24B523E}"/>
              </a:ext>
            </a:extLst>
          </p:cNvPr>
          <p:cNvSpPr>
            <a:spLocks noGrp="1"/>
          </p:cNvSpPr>
          <p:nvPr>
            <p:ph type="title" hasCustomPrompt="1"/>
          </p:nvPr>
        </p:nvSpPr>
        <p:spPr>
          <a:xfrm>
            <a:off x="352637" y="325067"/>
            <a:ext cx="5395019" cy="477465"/>
          </a:xfrm>
        </p:spPr>
        <p:txBody>
          <a:bodyPr/>
          <a:lstStyle/>
          <a:p>
            <a:r>
              <a:rPr lang="fr-FR"/>
              <a:t>titre</a:t>
            </a:r>
          </a:p>
        </p:txBody>
      </p:sp>
      <p:sp>
        <p:nvSpPr>
          <p:cNvPr id="15" name="Espace réservé du texte 3">
            <a:extLst>
              <a:ext uri="{FF2B5EF4-FFF2-40B4-BE49-F238E27FC236}">
                <a16:creationId xmlns:a16="http://schemas.microsoft.com/office/drawing/2014/main" id="{75EB6D6D-8CD6-2440-98B8-60A2F3EA4E29}"/>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13" name="Espace réservé du texte 5">
            <a:extLst>
              <a:ext uri="{FF2B5EF4-FFF2-40B4-BE49-F238E27FC236}">
                <a16:creationId xmlns:a16="http://schemas.microsoft.com/office/drawing/2014/main" id="{661F416C-3518-394D-9600-B6AD3CC848E2}"/>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Tree>
    <p:extLst>
      <p:ext uri="{BB962C8B-B14F-4D97-AF65-F5344CB8AC3E}">
        <p14:creationId xmlns:p14="http://schemas.microsoft.com/office/powerpoint/2010/main" val="28120783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Chiffres clés_9">
    <p:spTree>
      <p:nvGrpSpPr>
        <p:cNvPr id="1" name=""/>
        <p:cNvGrpSpPr/>
        <p:nvPr/>
      </p:nvGrpSpPr>
      <p:grpSpPr>
        <a:xfrm>
          <a:off x="0" y="0"/>
          <a:ext cx="0" cy="0"/>
          <a:chOff x="0" y="0"/>
          <a:chExt cx="0" cy="0"/>
        </a:xfrm>
      </p:grpSpPr>
      <p:sp>
        <p:nvSpPr>
          <p:cNvPr id="6" name="Espace réservé pour une image  6">
            <a:extLst>
              <a:ext uri="{FF2B5EF4-FFF2-40B4-BE49-F238E27FC236}">
                <a16:creationId xmlns:a16="http://schemas.microsoft.com/office/drawing/2014/main" id="{2510B10E-B284-494B-A232-EE035C5E6813}"/>
              </a:ext>
            </a:extLst>
          </p:cNvPr>
          <p:cNvSpPr>
            <a:spLocks noGrp="1"/>
          </p:cNvSpPr>
          <p:nvPr>
            <p:ph type="pic" sz="quarter" idx="26"/>
          </p:nvPr>
        </p:nvSpPr>
        <p:spPr>
          <a:xfrm>
            <a:off x="6095998" y="0"/>
            <a:ext cx="6096001" cy="6858000"/>
          </a:xfrm>
          <a:prstGeom prst="rect">
            <a:avLst/>
          </a:prstGeom>
          <a:solidFill>
            <a:schemeClr val="bg1">
              <a:lumMod val="50000"/>
            </a:schemeClr>
          </a:solidFill>
        </p:spPr>
        <p:txBody>
          <a:bodyPr anchor="ctr">
            <a:noAutofit/>
          </a:bodyPr>
          <a:lstStyle>
            <a:lvl1pPr algn="ctr">
              <a:defRPr sz="500"/>
            </a:lvl1pPr>
          </a:lstStyle>
          <a:p>
            <a:endParaRPr lang="fr-FR"/>
          </a:p>
        </p:txBody>
      </p:sp>
      <p:sp>
        <p:nvSpPr>
          <p:cNvPr id="7" name="Espace réservé du texte 8">
            <a:extLst>
              <a:ext uri="{FF2B5EF4-FFF2-40B4-BE49-F238E27FC236}">
                <a16:creationId xmlns:a16="http://schemas.microsoft.com/office/drawing/2014/main" id="{0405F54E-EB66-DA4A-90ED-4B629FFD196F}"/>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e la date 14">
            <a:extLst>
              <a:ext uri="{FF2B5EF4-FFF2-40B4-BE49-F238E27FC236}">
                <a16:creationId xmlns:a16="http://schemas.microsoft.com/office/drawing/2014/main" id="{68D0E8F6-1081-3D4D-9E5A-C2EBC0FE8E3C}"/>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Espace réservé du pied de page 2">
            <a:extLst>
              <a:ext uri="{FF2B5EF4-FFF2-40B4-BE49-F238E27FC236}">
                <a16:creationId xmlns:a16="http://schemas.microsoft.com/office/drawing/2014/main" id="{6A9A215B-D6BE-0E4E-BA0B-CFE54C715D26}"/>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
        <p:nvSpPr>
          <p:cNvPr id="12" name="Espace réservé du numéro de diapositive 3">
            <a:extLst>
              <a:ext uri="{FF2B5EF4-FFF2-40B4-BE49-F238E27FC236}">
                <a16:creationId xmlns:a16="http://schemas.microsoft.com/office/drawing/2014/main" id="{992EC865-5BF2-1644-8320-B747832FC78E}"/>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6" name="Espace réservé du texte 5">
            <a:extLst>
              <a:ext uri="{FF2B5EF4-FFF2-40B4-BE49-F238E27FC236}">
                <a16:creationId xmlns:a16="http://schemas.microsoft.com/office/drawing/2014/main" id="{8B349516-419E-6848-8D04-AF09E5413656}"/>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tx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tx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7" name="Titre 1">
            <a:extLst>
              <a:ext uri="{FF2B5EF4-FFF2-40B4-BE49-F238E27FC236}">
                <a16:creationId xmlns:a16="http://schemas.microsoft.com/office/drawing/2014/main" id="{F6700A1C-16A6-C947-9984-AA308BE35588}"/>
              </a:ext>
            </a:extLst>
          </p:cNvPr>
          <p:cNvSpPr>
            <a:spLocks noGrp="1"/>
          </p:cNvSpPr>
          <p:nvPr>
            <p:ph type="title" hasCustomPrompt="1"/>
          </p:nvPr>
        </p:nvSpPr>
        <p:spPr>
          <a:xfrm>
            <a:off x="352637" y="325067"/>
            <a:ext cx="5395019" cy="477465"/>
          </a:xfrm>
        </p:spPr>
        <p:txBody>
          <a:bodyPr/>
          <a:lstStyle/>
          <a:p>
            <a:r>
              <a:rPr lang="fr-FR"/>
              <a:t>titre</a:t>
            </a:r>
          </a:p>
        </p:txBody>
      </p:sp>
      <p:sp>
        <p:nvSpPr>
          <p:cNvPr id="18" name="Espace réservé du texte 3">
            <a:extLst>
              <a:ext uri="{FF2B5EF4-FFF2-40B4-BE49-F238E27FC236}">
                <a16:creationId xmlns:a16="http://schemas.microsoft.com/office/drawing/2014/main" id="{1D43EAFB-2E86-D44D-8CF2-860475E7E11C}"/>
              </a:ext>
            </a:extLst>
          </p:cNvPr>
          <p:cNvSpPr>
            <a:spLocks noGrp="1"/>
          </p:cNvSpPr>
          <p:nvPr>
            <p:ph type="body" sz="quarter" idx="13" hasCustomPrompt="1"/>
          </p:nvPr>
        </p:nvSpPr>
        <p:spPr>
          <a:xfrm>
            <a:off x="352638" y="802531"/>
            <a:ext cx="5395019" cy="475034"/>
          </a:xfrm>
          <a:prstGeom prst="rect">
            <a:avLst/>
          </a:prstGeom>
        </p:spPr>
        <p:txBody>
          <a:bodyPr anchor="t">
            <a:norm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16840688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Chiffres clés_10">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50425A12-4C1C-0B4B-A202-DC3394A0D30F}"/>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endParaRPr lang="fr-FR"/>
          </a:p>
        </p:txBody>
      </p:sp>
      <p:sp>
        <p:nvSpPr>
          <p:cNvPr id="3" name="Espace réservé du pied de page 2">
            <a:extLst>
              <a:ext uri="{FF2B5EF4-FFF2-40B4-BE49-F238E27FC236}">
                <a16:creationId xmlns:a16="http://schemas.microsoft.com/office/drawing/2014/main" id="{DB223471-241A-C347-AB6F-65FCE84BF4D8}"/>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C9F2EBB3-E088-BC42-9189-2C5629E1F45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texte 8">
            <a:extLst>
              <a:ext uri="{FF2B5EF4-FFF2-40B4-BE49-F238E27FC236}">
                <a16:creationId xmlns:a16="http://schemas.microsoft.com/office/drawing/2014/main" id="{8F4B5007-4FEE-F641-92F0-780AB99A82C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e la date 14">
            <a:extLst>
              <a:ext uri="{FF2B5EF4-FFF2-40B4-BE49-F238E27FC236}">
                <a16:creationId xmlns:a16="http://schemas.microsoft.com/office/drawing/2014/main" id="{788CEFB5-F7B0-D143-9135-CF75714BB3F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5">
            <a:extLst>
              <a:ext uri="{FF2B5EF4-FFF2-40B4-BE49-F238E27FC236}">
                <a16:creationId xmlns:a16="http://schemas.microsoft.com/office/drawing/2014/main" id="{AE61ACC9-4574-C04F-8946-8EBA78D7B7D3}"/>
              </a:ext>
            </a:extLst>
          </p:cNvPr>
          <p:cNvSpPr>
            <a:spLocks noGrp="1"/>
          </p:cNvSpPr>
          <p:nvPr>
            <p:ph type="body" sz="quarter" idx="27" hasCustomPrompt="1"/>
          </p:nvPr>
        </p:nvSpPr>
        <p:spPr>
          <a:xfrm>
            <a:off x="682906" y="1277565"/>
            <a:ext cx="3959734" cy="4494493"/>
          </a:xfrm>
          <a:prstGeom prst="rect">
            <a:avLst/>
          </a:prstGeom>
          <a:noFill/>
        </p:spPr>
        <p:txBody>
          <a:bodyPr lIns="0" tIns="0" rIns="0" anchor="ctr">
            <a:noAutofit/>
          </a:bodyPr>
          <a:lstStyle>
            <a:lvl1pPr marL="0" algn="l">
              <a:lnSpc>
                <a:spcPct val="75000"/>
              </a:lnSpc>
              <a:spcAft>
                <a:spcPts val="0"/>
              </a:spcAft>
              <a:defRPr sz="10000" b="1">
                <a:solidFill>
                  <a:schemeClr val="bg1"/>
                </a:solidFill>
                <a:latin typeface="Paris2024"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bg1"/>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12" name="Titre 1">
            <a:extLst>
              <a:ext uri="{FF2B5EF4-FFF2-40B4-BE49-F238E27FC236}">
                <a16:creationId xmlns:a16="http://schemas.microsoft.com/office/drawing/2014/main" id="{19418377-E68D-2A41-B18A-F3096EDE80BA}"/>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3" name="Espace réservé du texte 3">
            <a:extLst>
              <a:ext uri="{FF2B5EF4-FFF2-40B4-BE49-F238E27FC236}">
                <a16:creationId xmlns:a16="http://schemas.microsoft.com/office/drawing/2014/main" id="{E2ED59E4-88C6-1649-AE2E-215845414B2D}"/>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655995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ontenu texte 10">
    <p:spTree>
      <p:nvGrpSpPr>
        <p:cNvPr id="1" name=""/>
        <p:cNvGrpSpPr/>
        <p:nvPr/>
      </p:nvGrpSpPr>
      <p:grpSpPr>
        <a:xfrm>
          <a:off x="0" y="0"/>
          <a:ext cx="0" cy="0"/>
          <a:chOff x="0" y="0"/>
          <a:chExt cx="0" cy="0"/>
        </a:xfrm>
      </p:grpSpPr>
      <p:sp>
        <p:nvSpPr>
          <p:cNvPr id="21" name="Espace réservé pour une image  20">
            <a:extLst>
              <a:ext uri="{FF2B5EF4-FFF2-40B4-BE49-F238E27FC236}">
                <a16:creationId xmlns:a16="http://schemas.microsoft.com/office/drawing/2014/main" id="{6CA1251F-42CD-5428-DEB4-2D01F33993EC}"/>
              </a:ext>
            </a:extLst>
          </p:cNvPr>
          <p:cNvSpPr>
            <a:spLocks noGrp="1"/>
          </p:cNvSpPr>
          <p:nvPr>
            <p:ph type="pic" sz="quarter" idx="39"/>
          </p:nvPr>
        </p:nvSpPr>
        <p:spPr>
          <a:xfrm>
            <a:off x="-1" y="2519998"/>
            <a:ext cx="3572632" cy="4338002"/>
          </a:xfrm>
          <a:custGeom>
            <a:avLst/>
            <a:gdLst>
              <a:gd name="connsiteX0" fmla="*/ 0 w 3572632"/>
              <a:gd name="connsiteY0" fmla="*/ 0 h 4338002"/>
              <a:gd name="connsiteX1" fmla="*/ 3572632 w 3572632"/>
              <a:gd name="connsiteY1" fmla="*/ 0 h 4338002"/>
              <a:gd name="connsiteX2" fmla="*/ 3572632 w 3572632"/>
              <a:gd name="connsiteY2" fmla="*/ 2697521 h 4338002"/>
              <a:gd name="connsiteX3" fmla="*/ 1932151 w 3572632"/>
              <a:gd name="connsiteY3" fmla="*/ 4338002 h 4338002"/>
              <a:gd name="connsiteX4" fmla="*/ 0 w 3572632"/>
              <a:gd name="connsiteY4" fmla="*/ 4338002 h 433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632" h="4338002">
                <a:moveTo>
                  <a:pt x="0" y="0"/>
                </a:moveTo>
                <a:lnTo>
                  <a:pt x="3572632" y="0"/>
                </a:lnTo>
                <a:lnTo>
                  <a:pt x="3572632" y="2697521"/>
                </a:lnTo>
                <a:cubicBezTo>
                  <a:pt x="3572632" y="3603534"/>
                  <a:pt x="2838164" y="4338002"/>
                  <a:pt x="1932151" y="4338002"/>
                </a:cubicBezTo>
                <a:lnTo>
                  <a:pt x="0" y="4338002"/>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0D77C7A2-F9B9-15A1-8979-F8943FE98353}"/>
              </a:ext>
            </a:extLst>
          </p:cNvPr>
          <p:cNvSpPr>
            <a:spLocks noGrp="1"/>
          </p:cNvSpPr>
          <p:nvPr>
            <p:ph type="ftr" sz="quarter" idx="10"/>
          </p:nvPr>
        </p:nvSpPr>
        <p:spPr>
          <a:xfrm>
            <a:off x="4801517" y="11153472"/>
            <a:ext cx="3600000" cy="153618"/>
          </a:xfrm>
        </p:spPr>
        <p:txBody>
          <a:bodyPr/>
          <a:lstStyle/>
          <a:p>
            <a:r>
              <a:rPr lang="fr-FR"/>
              <a:t>Titre de la présentation   |  00 ⏤ 00 ⏤ 2023</a:t>
            </a:r>
          </a:p>
        </p:txBody>
      </p:sp>
      <p:sp>
        <p:nvSpPr>
          <p:cNvPr id="9" name="Rectangle 8">
            <a:extLst>
              <a:ext uri="{FF2B5EF4-FFF2-40B4-BE49-F238E27FC236}">
                <a16:creationId xmlns:a16="http://schemas.microsoft.com/office/drawing/2014/main" id="{A8075ED3-9D0E-4706-ABFF-23563F8888DC}"/>
              </a:ext>
            </a:extLst>
          </p:cNvPr>
          <p:cNvSpPr>
            <a:spLocks noChangeAspect="1"/>
          </p:cNvSpPr>
          <p:nvPr userDrawn="1"/>
        </p:nvSpPr>
        <p:spPr>
          <a:xfrm>
            <a:off x="0" y="0"/>
            <a:ext cx="3572632" cy="2520000"/>
          </a:xfrm>
          <a:prstGeom prst="rect">
            <a:avLst/>
          </a:prstGeom>
          <a:solidFill>
            <a:srgbClr val="A8B2D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0" name="Rectangle 9">
            <a:extLst>
              <a:ext uri="{FF2B5EF4-FFF2-40B4-BE49-F238E27FC236}">
                <a16:creationId xmlns:a16="http://schemas.microsoft.com/office/drawing/2014/main" id="{D80B4473-031E-3F57-F562-0F1A4569DC75}"/>
              </a:ext>
            </a:extLst>
          </p:cNvPr>
          <p:cNvSpPr>
            <a:spLocks noChangeAspect="1"/>
          </p:cNvSpPr>
          <p:nvPr userDrawn="1"/>
        </p:nvSpPr>
        <p:spPr>
          <a:xfrm>
            <a:off x="3572633" y="0"/>
            <a:ext cx="2520000" cy="2520000"/>
          </a:xfrm>
          <a:prstGeom prst="rect">
            <a:avLst/>
          </a:prstGeom>
          <a:solidFill>
            <a:srgbClr val="02236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1" name="Rectangle 10">
            <a:extLst>
              <a:ext uri="{FF2B5EF4-FFF2-40B4-BE49-F238E27FC236}">
                <a16:creationId xmlns:a16="http://schemas.microsoft.com/office/drawing/2014/main" id="{4F248388-43E3-F09F-5E64-C0A466E81D57}"/>
              </a:ext>
            </a:extLst>
          </p:cNvPr>
          <p:cNvSpPr>
            <a:spLocks noChangeAspect="1"/>
          </p:cNvSpPr>
          <p:nvPr userDrawn="1"/>
        </p:nvSpPr>
        <p:spPr>
          <a:xfrm>
            <a:off x="6092632" y="2519999"/>
            <a:ext cx="6099368" cy="43220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4" name="Espace réservé du texte 3">
            <a:extLst>
              <a:ext uri="{FF2B5EF4-FFF2-40B4-BE49-F238E27FC236}">
                <a16:creationId xmlns:a16="http://schemas.microsoft.com/office/drawing/2014/main" id="{6FC1232D-D5AB-7D55-C43B-BBD042C9CDB0}"/>
              </a:ext>
            </a:extLst>
          </p:cNvPr>
          <p:cNvSpPr>
            <a:spLocks noGrp="1"/>
          </p:cNvSpPr>
          <p:nvPr>
            <p:ph type="body" sz="quarter" idx="31"/>
          </p:nvPr>
        </p:nvSpPr>
        <p:spPr>
          <a:xfrm>
            <a:off x="3818612" y="4750129"/>
            <a:ext cx="2028043" cy="161504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5" name="Espace réservé du texte 12">
            <a:extLst>
              <a:ext uri="{FF2B5EF4-FFF2-40B4-BE49-F238E27FC236}">
                <a16:creationId xmlns:a16="http://schemas.microsoft.com/office/drawing/2014/main" id="{4BFDE645-0383-A700-5475-76262C3E6E17}"/>
              </a:ext>
            </a:extLst>
          </p:cNvPr>
          <p:cNvSpPr>
            <a:spLocks noGrp="1"/>
          </p:cNvSpPr>
          <p:nvPr>
            <p:ph type="body" sz="quarter" idx="32"/>
          </p:nvPr>
        </p:nvSpPr>
        <p:spPr>
          <a:xfrm>
            <a:off x="3818611" y="2767743"/>
            <a:ext cx="2028044" cy="1970732"/>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3" name="Espace réservé du texte 12">
            <a:extLst>
              <a:ext uri="{FF2B5EF4-FFF2-40B4-BE49-F238E27FC236}">
                <a16:creationId xmlns:a16="http://schemas.microsoft.com/office/drawing/2014/main" id="{0B3C6130-772A-5F24-3680-EF821031AD1F}"/>
              </a:ext>
            </a:extLst>
          </p:cNvPr>
          <p:cNvSpPr>
            <a:spLocks noGrp="1"/>
          </p:cNvSpPr>
          <p:nvPr>
            <p:ph type="body" sz="quarter" idx="37" hasCustomPrompt="1"/>
          </p:nvPr>
        </p:nvSpPr>
        <p:spPr>
          <a:xfrm>
            <a:off x="6601517" y="487679"/>
            <a:ext cx="5031683" cy="1507376"/>
          </a:xfrm>
          <a:prstGeom prst="rect">
            <a:avLst/>
          </a:prstGeom>
        </p:spPr>
        <p:txBody>
          <a:bodyPr anchor="t" anchorCtr="0">
            <a:noAutofit/>
          </a:bodyPr>
          <a:lstStyle>
            <a:lvl1pPr marL="7938" indent="0">
              <a:lnSpc>
                <a:spcPct val="80000"/>
              </a:lnSpc>
              <a:spcAft>
                <a:spcPts val="0"/>
              </a:spcAft>
              <a:tabLst/>
              <a:defRPr lang="fr-FR" sz="4000" b="1" i="1" kern="1200" cap="all" baseline="0" dirty="0">
                <a:solidFill>
                  <a:srgbClr val="331362"/>
                </a:solidFill>
                <a:latin typeface="Paris2024 Black" panose="02010503030201020103" pitchFamily="2" charset="0"/>
                <a:ea typeface="+mj-ea"/>
                <a:cs typeface="+mj-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14" name="Espace réservé du texte 8">
            <a:extLst>
              <a:ext uri="{FF2B5EF4-FFF2-40B4-BE49-F238E27FC236}">
                <a16:creationId xmlns:a16="http://schemas.microsoft.com/office/drawing/2014/main" id="{94DB5B70-52EC-F9D1-05AF-2CB01E98799B}"/>
              </a:ext>
            </a:extLst>
          </p:cNvPr>
          <p:cNvSpPr>
            <a:spLocks noGrp="1"/>
          </p:cNvSpPr>
          <p:nvPr>
            <p:ph type="body" sz="quarter" idx="16" hasCustomPrompt="1"/>
          </p:nvPr>
        </p:nvSpPr>
        <p:spPr>
          <a:xfrm rot="16200000">
            <a:off x="-1475350" y="461282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19" name="Image 18">
            <a:extLst>
              <a:ext uri="{FF2B5EF4-FFF2-40B4-BE49-F238E27FC236}">
                <a16:creationId xmlns:a16="http://schemas.microsoft.com/office/drawing/2014/main" id="{63B209A9-D56F-66A8-F77A-373A61EAB5A1}"/>
              </a:ext>
            </a:extLst>
          </p:cNvPr>
          <p:cNvPicPr>
            <a:picLocks noChangeAspect="1"/>
          </p:cNvPicPr>
          <p:nvPr userDrawn="1"/>
        </p:nvPicPr>
        <p:blipFill rotWithShape="1">
          <a:blip r:embed="rId2"/>
          <a:srcRect t="-1" r="10553" b="33378"/>
          <a:stretch/>
        </p:blipFill>
        <p:spPr>
          <a:xfrm>
            <a:off x="3589058" y="18000"/>
            <a:ext cx="2487150" cy="2484000"/>
          </a:xfrm>
          <a:prstGeom prst="rect">
            <a:avLst/>
          </a:prstGeom>
        </p:spPr>
      </p:pic>
      <p:pic>
        <p:nvPicPr>
          <p:cNvPr id="18" name="Image 17">
            <a:extLst>
              <a:ext uri="{FF2B5EF4-FFF2-40B4-BE49-F238E27FC236}">
                <a16:creationId xmlns:a16="http://schemas.microsoft.com/office/drawing/2014/main" id="{7F4E53A2-0C49-D72F-3593-E8B1B7403EEC}"/>
              </a:ext>
            </a:extLst>
          </p:cNvPr>
          <p:cNvPicPr>
            <a:picLocks noChangeAspect="1"/>
          </p:cNvPicPr>
          <p:nvPr userDrawn="1"/>
        </p:nvPicPr>
        <p:blipFill>
          <a:blip r:embed="rId3"/>
          <a:stretch>
            <a:fillRect/>
          </a:stretch>
        </p:blipFill>
        <p:spPr>
          <a:xfrm>
            <a:off x="4203805" y="773707"/>
            <a:ext cx="1257658" cy="972586"/>
          </a:xfrm>
          <a:prstGeom prst="rect">
            <a:avLst/>
          </a:prstGeom>
        </p:spPr>
      </p:pic>
      <p:sp>
        <p:nvSpPr>
          <p:cNvPr id="7" name="Espace réservé pour une image  6">
            <a:extLst>
              <a:ext uri="{FF2B5EF4-FFF2-40B4-BE49-F238E27FC236}">
                <a16:creationId xmlns:a16="http://schemas.microsoft.com/office/drawing/2014/main" id="{F7247CF5-F4C7-9D7B-3FF5-4D5E5B1578FB}"/>
              </a:ext>
            </a:extLst>
          </p:cNvPr>
          <p:cNvSpPr>
            <a:spLocks noGrp="1"/>
          </p:cNvSpPr>
          <p:nvPr>
            <p:ph type="pic" sz="quarter" idx="18"/>
          </p:nvPr>
        </p:nvSpPr>
        <p:spPr>
          <a:xfrm>
            <a:off x="6092632" y="2502000"/>
            <a:ext cx="6092631" cy="4356000"/>
          </a:xfrm>
          <a:custGeom>
            <a:avLst/>
            <a:gdLst>
              <a:gd name="connsiteX0" fmla="*/ 3797107 w 6092631"/>
              <a:gd name="connsiteY0" fmla="*/ 0 h 4355999"/>
              <a:gd name="connsiteX1" fmla="*/ 6092631 w 6092631"/>
              <a:gd name="connsiteY1" fmla="*/ 0 h 4355999"/>
              <a:gd name="connsiteX2" fmla="*/ 6092631 w 6092631"/>
              <a:gd name="connsiteY2" fmla="*/ 17997 h 4355999"/>
              <a:gd name="connsiteX3" fmla="*/ 6092631 w 6092631"/>
              <a:gd name="connsiteY3" fmla="*/ 1755718 h 4355999"/>
              <a:gd name="connsiteX4" fmla="*/ 6092631 w 6092631"/>
              <a:gd name="connsiteY4" fmla="*/ 4355999 h 4355999"/>
              <a:gd name="connsiteX5" fmla="*/ 0 w 6092631"/>
              <a:gd name="connsiteY5" fmla="*/ 4355999 h 4355999"/>
              <a:gd name="connsiteX6" fmla="*/ 0 w 6092631"/>
              <a:gd name="connsiteY6" fmla="*/ 1783217 h 4355999"/>
              <a:gd name="connsiteX7" fmla="*/ 1765220 w 6092631"/>
              <a:gd name="connsiteY7" fmla="*/ 17997 h 4355999"/>
              <a:gd name="connsiteX8" fmla="*/ 3797107 w 6092631"/>
              <a:gd name="connsiteY8" fmla="*/ 17997 h 4355999"/>
              <a:gd name="connsiteX0" fmla="*/ 3797107 w 6092631"/>
              <a:gd name="connsiteY0" fmla="*/ 17997 h 4355999"/>
              <a:gd name="connsiteX1" fmla="*/ 6092631 w 6092631"/>
              <a:gd name="connsiteY1" fmla="*/ 0 h 4355999"/>
              <a:gd name="connsiteX2" fmla="*/ 6092631 w 6092631"/>
              <a:gd name="connsiteY2" fmla="*/ 17997 h 4355999"/>
              <a:gd name="connsiteX3" fmla="*/ 6092631 w 6092631"/>
              <a:gd name="connsiteY3" fmla="*/ 1755718 h 4355999"/>
              <a:gd name="connsiteX4" fmla="*/ 6092631 w 6092631"/>
              <a:gd name="connsiteY4" fmla="*/ 4355999 h 4355999"/>
              <a:gd name="connsiteX5" fmla="*/ 0 w 6092631"/>
              <a:gd name="connsiteY5" fmla="*/ 4355999 h 4355999"/>
              <a:gd name="connsiteX6" fmla="*/ 0 w 6092631"/>
              <a:gd name="connsiteY6" fmla="*/ 1783217 h 4355999"/>
              <a:gd name="connsiteX7" fmla="*/ 1765220 w 6092631"/>
              <a:gd name="connsiteY7" fmla="*/ 17997 h 4355999"/>
              <a:gd name="connsiteX8" fmla="*/ 3797107 w 6092631"/>
              <a:gd name="connsiteY8" fmla="*/ 17997 h 4355999"/>
              <a:gd name="connsiteX0" fmla="*/ 1765220 w 6092631"/>
              <a:gd name="connsiteY0" fmla="*/ 17997 h 4355999"/>
              <a:gd name="connsiteX1" fmla="*/ 6092631 w 6092631"/>
              <a:gd name="connsiteY1" fmla="*/ 0 h 4355999"/>
              <a:gd name="connsiteX2" fmla="*/ 6092631 w 6092631"/>
              <a:gd name="connsiteY2" fmla="*/ 17997 h 4355999"/>
              <a:gd name="connsiteX3" fmla="*/ 6092631 w 6092631"/>
              <a:gd name="connsiteY3" fmla="*/ 1755718 h 4355999"/>
              <a:gd name="connsiteX4" fmla="*/ 6092631 w 6092631"/>
              <a:gd name="connsiteY4" fmla="*/ 4355999 h 4355999"/>
              <a:gd name="connsiteX5" fmla="*/ 0 w 6092631"/>
              <a:gd name="connsiteY5" fmla="*/ 4355999 h 4355999"/>
              <a:gd name="connsiteX6" fmla="*/ 0 w 6092631"/>
              <a:gd name="connsiteY6" fmla="*/ 1783217 h 4355999"/>
              <a:gd name="connsiteX7" fmla="*/ 1765220 w 6092631"/>
              <a:gd name="connsiteY7" fmla="*/ 17997 h 435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2631" h="4355999">
                <a:moveTo>
                  <a:pt x="1765220" y="17997"/>
                </a:moveTo>
                <a:lnTo>
                  <a:pt x="6092631" y="0"/>
                </a:lnTo>
                <a:lnTo>
                  <a:pt x="6092631" y="17997"/>
                </a:lnTo>
                <a:lnTo>
                  <a:pt x="6092631" y="1755718"/>
                </a:lnTo>
                <a:lnTo>
                  <a:pt x="6092631" y="4355999"/>
                </a:lnTo>
                <a:lnTo>
                  <a:pt x="0" y="4355999"/>
                </a:lnTo>
                <a:lnTo>
                  <a:pt x="0" y="1783217"/>
                </a:lnTo>
                <a:cubicBezTo>
                  <a:pt x="0" y="808313"/>
                  <a:pt x="790316" y="17997"/>
                  <a:pt x="1765220" y="17997"/>
                </a:cubicBezTo>
                <a:close/>
              </a:path>
            </a:pathLst>
          </a:custGeom>
          <a:solidFill>
            <a:schemeClr val="bg1">
              <a:lumMod val="85000"/>
            </a:schemeClr>
          </a:solidFill>
        </p:spPr>
        <p:txBody>
          <a:bodyPr wrap="square">
            <a:noAutofit/>
          </a:bodyPr>
          <a:lstStyle/>
          <a:p>
            <a:endParaRPr lang="fr-FR"/>
          </a:p>
        </p:txBody>
      </p:sp>
      <p:sp>
        <p:nvSpPr>
          <p:cNvPr id="17" name="Espace réservé du texte 8">
            <a:extLst>
              <a:ext uri="{FF2B5EF4-FFF2-40B4-BE49-F238E27FC236}">
                <a16:creationId xmlns:a16="http://schemas.microsoft.com/office/drawing/2014/main" id="{0004411B-A07A-0D4C-E9D3-9E01573DB943}"/>
              </a:ext>
            </a:extLst>
          </p:cNvPr>
          <p:cNvSpPr>
            <a:spLocks noGrp="1"/>
          </p:cNvSpPr>
          <p:nvPr>
            <p:ph type="body" sz="quarter" idx="38" hasCustomPrompt="1"/>
          </p:nvPr>
        </p:nvSpPr>
        <p:spPr>
          <a:xfrm rot="16200000">
            <a:off x="4617280" y="4905931"/>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du pied de page 2">
            <a:extLst>
              <a:ext uri="{FF2B5EF4-FFF2-40B4-BE49-F238E27FC236}">
                <a16:creationId xmlns:a16="http://schemas.microsoft.com/office/drawing/2014/main" id="{B9D8473D-8514-24CC-130C-3BB0331606B1}"/>
              </a:ext>
            </a:extLst>
          </p:cNvPr>
          <p:cNvSpPr txBox="1">
            <a:spLocks/>
          </p:cNvSpPr>
          <p:nvPr userDrawn="1"/>
        </p:nvSpPr>
        <p:spPr>
          <a:xfrm>
            <a:off x="229517" y="6581472"/>
            <a:ext cx="3600000" cy="153618"/>
          </a:xfrm>
          <a:prstGeom prst="rect">
            <a:avLst/>
          </a:prstGeom>
        </p:spPr>
        <p:txBody>
          <a:bodyPr vert="horz" lIns="0" tIns="45720" rIns="0" bIns="45720" rtlCol="0" anchor="ctr"/>
          <a:lstStyle>
            <a:defPPr>
              <a:defRPr lang="fr-FR"/>
            </a:defPPr>
            <a:lvl1pPr marL="0" indent="0" algn="l" defTabSz="914400" rtl="0" eaLnBrk="1" latinLnBrk="0" hangingPunct="1">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Titre de la présentation   |  00 ⏤ 00 ⏤ 2023</a:t>
            </a:r>
          </a:p>
        </p:txBody>
      </p:sp>
      <p:sp>
        <p:nvSpPr>
          <p:cNvPr id="6" name="Espace réservé du numéro de diapositive 3">
            <a:extLst>
              <a:ext uri="{FF2B5EF4-FFF2-40B4-BE49-F238E27FC236}">
                <a16:creationId xmlns:a16="http://schemas.microsoft.com/office/drawing/2014/main" id="{3C7A2C0C-CEA1-D41D-0E0E-F73DF5AD0F4D}"/>
              </a:ext>
            </a:extLst>
          </p:cNvPr>
          <p:cNvSpPr>
            <a:spLocks noGrp="1"/>
          </p:cNvSpPr>
          <p:nvPr>
            <p:ph type="sldNum" sz="quarter" idx="11"/>
          </p:nvPr>
        </p:nvSpPr>
        <p:spPr>
          <a:xfrm>
            <a:off x="11663197" y="6470217"/>
            <a:ext cx="352330" cy="376129"/>
          </a:xfrm>
        </p:spPr>
        <p:txBody>
          <a:bodyPr/>
          <a:lstStyle/>
          <a:p>
            <a:fld id="{B2815BCE-692A-084A-934E-C84199EC0CFE}" type="slidenum">
              <a:rPr lang="fr-FR" smtClean="0"/>
              <a:pPr/>
              <a:t>‹N°›</a:t>
            </a:fld>
            <a:endParaRPr lang="fr-FR" b="0"/>
          </a:p>
        </p:txBody>
      </p:sp>
      <p:sp>
        <p:nvSpPr>
          <p:cNvPr id="8" name="Titre 1">
            <a:extLst>
              <a:ext uri="{FF2B5EF4-FFF2-40B4-BE49-F238E27FC236}">
                <a16:creationId xmlns:a16="http://schemas.microsoft.com/office/drawing/2014/main" id="{38C33C66-0C22-58CD-C1D9-8BD975045332}"/>
              </a:ext>
            </a:extLst>
          </p:cNvPr>
          <p:cNvSpPr>
            <a:spLocks noGrp="1"/>
          </p:cNvSpPr>
          <p:nvPr>
            <p:ph type="title" hasCustomPrompt="1"/>
          </p:nvPr>
        </p:nvSpPr>
        <p:spPr>
          <a:xfrm>
            <a:off x="629764" y="487679"/>
            <a:ext cx="2645451" cy="1507375"/>
          </a:xfrm>
        </p:spPr>
        <p:txBody>
          <a:bodyPr anchor="t">
            <a:noAutofit/>
          </a:bodyPr>
          <a:lstStyle>
            <a:lvl1pPr>
              <a:defRPr lang="fr-FR" sz="4000" b="1" i="1" kern="1200" cap="all" baseline="0">
                <a:solidFill>
                  <a:schemeClr val="bg2"/>
                </a:solidFill>
                <a:latin typeface="Paris2024 Black" panose="02010503030201020103" pitchFamily="2" charset="0"/>
                <a:ea typeface="+mj-ea"/>
                <a:cs typeface="+mj-cs"/>
              </a:defRPr>
            </a:lvl1pPr>
          </a:lstStyle>
          <a:p>
            <a:r>
              <a:rPr lang="fr-FR"/>
              <a:t>Titre de la slide</a:t>
            </a:r>
          </a:p>
        </p:txBody>
      </p:sp>
    </p:spTree>
    <p:extLst>
      <p:ext uri="{BB962C8B-B14F-4D97-AF65-F5344CB8AC3E}">
        <p14:creationId xmlns:p14="http://schemas.microsoft.com/office/powerpoint/2010/main" val="152045273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Chiffres clés_13">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2AE8F0C0-7E21-8A4B-8ED1-906D4DFE8A01}"/>
              </a:ext>
            </a:extLst>
          </p:cNvPr>
          <p:cNvSpPr>
            <a:spLocks noGrp="1"/>
          </p:cNvSpPr>
          <p:nvPr>
            <p:ph type="pic" sz="quarter" idx="26"/>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endParaRPr lang="fr-FR"/>
          </a:p>
        </p:txBody>
      </p:sp>
      <p:sp>
        <p:nvSpPr>
          <p:cNvPr id="7" name="Espace réservé du pied de page 2">
            <a:extLst>
              <a:ext uri="{FF2B5EF4-FFF2-40B4-BE49-F238E27FC236}">
                <a16:creationId xmlns:a16="http://schemas.microsoft.com/office/drawing/2014/main" id="{31E9B547-5821-8A42-A46A-2938FF386AFF}"/>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12" name="Espace réservé du texte 8">
            <a:extLst>
              <a:ext uri="{FF2B5EF4-FFF2-40B4-BE49-F238E27FC236}">
                <a16:creationId xmlns:a16="http://schemas.microsoft.com/office/drawing/2014/main" id="{97946256-3FEE-2B4C-9266-0EEB376C33F4}"/>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e la date 14">
            <a:extLst>
              <a:ext uri="{FF2B5EF4-FFF2-40B4-BE49-F238E27FC236}">
                <a16:creationId xmlns:a16="http://schemas.microsoft.com/office/drawing/2014/main" id="{997DAC4B-BB20-BC46-A266-2124E5361067}"/>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du numéro de diapositive 3">
            <a:extLst>
              <a:ext uri="{FF2B5EF4-FFF2-40B4-BE49-F238E27FC236}">
                <a16:creationId xmlns:a16="http://schemas.microsoft.com/office/drawing/2014/main" id="{D7B9CC75-B545-9E49-95A8-FD3243217317}"/>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6" name="Espace réservé du texte 2">
            <a:extLst>
              <a:ext uri="{FF2B5EF4-FFF2-40B4-BE49-F238E27FC236}">
                <a16:creationId xmlns:a16="http://schemas.microsoft.com/office/drawing/2014/main" id="{071AD233-0C56-2B49-9C75-DB2EBA7DF9EF}"/>
              </a:ext>
            </a:extLst>
          </p:cNvPr>
          <p:cNvSpPr>
            <a:spLocks noGrp="1"/>
          </p:cNvSpPr>
          <p:nvPr>
            <p:ph type="body" sz="quarter" idx="36" hasCustomPrompt="1"/>
          </p:nvPr>
        </p:nvSpPr>
        <p:spPr>
          <a:xfrm>
            <a:off x="3295649" y="2560207"/>
            <a:ext cx="5599908" cy="2158343"/>
          </a:xfrm>
          <a:prstGeom prst="rect">
            <a:avLst/>
          </a:prstGeom>
        </p:spPr>
        <p:txBody>
          <a:bodyPr anchor="ctr"/>
          <a:lstStyle>
            <a:lvl1pPr algn="ctr">
              <a:lnSpc>
                <a:spcPct val="80000"/>
              </a:lnSpc>
              <a:spcAft>
                <a:spcPts val="0"/>
              </a:spcAft>
              <a:defRPr sz="20000" b="1" i="0">
                <a:solidFill>
                  <a:schemeClr val="bg1"/>
                </a:solidFill>
                <a:latin typeface="Paris2024" panose="02010503030201020103"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17" name="Espace réservé du texte 4">
            <a:extLst>
              <a:ext uri="{FF2B5EF4-FFF2-40B4-BE49-F238E27FC236}">
                <a16:creationId xmlns:a16="http://schemas.microsoft.com/office/drawing/2014/main" id="{8828EE6E-3F16-4545-A724-DF66CF536DB0}"/>
              </a:ext>
            </a:extLst>
          </p:cNvPr>
          <p:cNvSpPr>
            <a:spLocks noGrp="1"/>
          </p:cNvSpPr>
          <p:nvPr>
            <p:ph type="body" sz="quarter" idx="41" hasCustomPrompt="1"/>
          </p:nvPr>
        </p:nvSpPr>
        <p:spPr>
          <a:xfrm>
            <a:off x="3295647" y="4718550"/>
            <a:ext cx="5599910" cy="1161256"/>
          </a:xfrm>
          <a:prstGeom prst="rect">
            <a:avLst/>
          </a:prstGeom>
        </p:spPr>
        <p:txBody>
          <a:bodyPr anchor="t"/>
          <a:lstStyle>
            <a:lvl1pPr algn="ctr">
              <a:lnSpc>
                <a:spcPct val="80000"/>
              </a:lnSpc>
              <a:spcAft>
                <a:spcPts val="0"/>
              </a:spcAft>
              <a:defRPr sz="2400" b="1" i="0">
                <a:solidFill>
                  <a:schemeClr val="bg1"/>
                </a:solidFill>
                <a:latin typeface="Paris2024" panose="02010503030201020103" pitchFamily="2" charset="0"/>
              </a:defRPr>
            </a:lvl1pPr>
            <a:lvl2pPr>
              <a:defRPr sz="1200">
                <a:solidFill>
                  <a:schemeClr val="bg1"/>
                </a:solidFill>
              </a:defRPr>
            </a:lvl2pPr>
            <a:lvl3pPr>
              <a:defRPr sz="1200">
                <a:solidFill>
                  <a:schemeClr val="bg1"/>
                </a:solidFill>
              </a:defRPr>
            </a:lvl3pPr>
            <a:lvl4pPr>
              <a:defRPr sz="1200" b="0">
                <a:solidFill>
                  <a:schemeClr val="bg1"/>
                </a:solidFill>
              </a:defRPr>
            </a:lvl4pPr>
            <a:lvl5pPr>
              <a:defRPr sz="1200">
                <a:solidFill>
                  <a:schemeClr val="bg1"/>
                </a:solidFill>
              </a:defRPr>
            </a:lvl5pPr>
          </a:lstStyle>
          <a:p>
            <a:pPr lvl="0"/>
            <a:r>
              <a:rPr lang="fr-FR"/>
              <a:t>CLIQUEZ POUR MODIFIER LES STYLES DU TEXTE DU MASQUE</a:t>
            </a:r>
          </a:p>
          <a:p>
            <a:pPr lvl="0"/>
            <a:endParaRPr lang="fr-FR"/>
          </a:p>
        </p:txBody>
      </p:sp>
      <p:sp>
        <p:nvSpPr>
          <p:cNvPr id="13" name="Titre 1">
            <a:extLst>
              <a:ext uri="{FF2B5EF4-FFF2-40B4-BE49-F238E27FC236}">
                <a16:creationId xmlns:a16="http://schemas.microsoft.com/office/drawing/2014/main" id="{BAB58D9D-6D8F-A247-8904-0517FDA3C8FB}"/>
              </a:ext>
            </a:extLst>
          </p:cNvPr>
          <p:cNvSpPr>
            <a:spLocks noGrp="1"/>
          </p:cNvSpPr>
          <p:nvPr>
            <p:ph type="title" hasCustomPrompt="1"/>
          </p:nvPr>
        </p:nvSpPr>
        <p:spPr>
          <a:xfrm>
            <a:off x="352637" y="325067"/>
            <a:ext cx="11481554" cy="477465"/>
          </a:xfrm>
        </p:spPr>
        <p:txBody>
          <a:bodyPr/>
          <a:lstStyle>
            <a:lvl1pPr>
              <a:defRPr>
                <a:solidFill>
                  <a:schemeClr val="bg1"/>
                </a:solidFill>
              </a:defRPr>
            </a:lvl1pPr>
          </a:lstStyle>
          <a:p>
            <a:r>
              <a:rPr lang="fr-FR"/>
              <a:t>titre</a:t>
            </a:r>
          </a:p>
        </p:txBody>
      </p:sp>
      <p:sp>
        <p:nvSpPr>
          <p:cNvPr id="18" name="Espace réservé du texte 3">
            <a:extLst>
              <a:ext uri="{FF2B5EF4-FFF2-40B4-BE49-F238E27FC236}">
                <a16:creationId xmlns:a16="http://schemas.microsoft.com/office/drawing/2014/main" id="{01DB03AB-7DCE-314C-A461-17708AD7E623}"/>
              </a:ext>
            </a:extLst>
          </p:cNvPr>
          <p:cNvSpPr>
            <a:spLocks noGrp="1"/>
          </p:cNvSpPr>
          <p:nvPr>
            <p:ph type="body" sz="quarter" idx="13" hasCustomPrompt="1"/>
          </p:nvPr>
        </p:nvSpPr>
        <p:spPr>
          <a:xfrm>
            <a:off x="352638" y="802531"/>
            <a:ext cx="1148155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17738136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Titre seul + 1 col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A21F9-5B6D-7F4A-9E44-171A1251EC18}"/>
              </a:ext>
            </a:extLst>
          </p:cNvPr>
          <p:cNvSpPr>
            <a:spLocks noGrp="1"/>
          </p:cNvSpPr>
          <p:nvPr>
            <p:ph type="title" hasCustomPrompt="1"/>
          </p:nvPr>
        </p:nvSpPr>
        <p:spPr/>
        <p:txBody>
          <a:bodyPr/>
          <a:lstStyle/>
          <a:p>
            <a:r>
              <a:rPr lang="fr-FR"/>
              <a:t>titre</a:t>
            </a:r>
          </a:p>
        </p:txBody>
      </p:sp>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u texte 3">
            <a:extLst>
              <a:ext uri="{FF2B5EF4-FFF2-40B4-BE49-F238E27FC236}">
                <a16:creationId xmlns:a16="http://schemas.microsoft.com/office/drawing/2014/main" id="{A225F21B-346B-A84D-B07C-8E50649ED4C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29027223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Titre seul + 1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9" name="Titre 1">
            <a:extLst>
              <a:ext uri="{FF2B5EF4-FFF2-40B4-BE49-F238E27FC236}">
                <a16:creationId xmlns:a16="http://schemas.microsoft.com/office/drawing/2014/main" id="{30C5FC40-233B-0442-BA63-E7E503FCE88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1" name="Espace réservé du texte 3">
            <a:extLst>
              <a:ext uri="{FF2B5EF4-FFF2-40B4-BE49-F238E27FC236}">
                <a16:creationId xmlns:a16="http://schemas.microsoft.com/office/drawing/2014/main" id="{A7C5702C-4200-E04F-8887-1DB60F3A690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753304373"/>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Titre seul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1647AD77-0039-344C-84F6-F01CDEFE8E5A}"/>
              </a:ext>
            </a:extLst>
          </p:cNvPr>
          <p:cNvSpPr>
            <a:spLocks noGrp="1"/>
          </p:cNvSpPr>
          <p:nvPr>
            <p:ph type="title" hasCustomPrompt="1"/>
          </p:nvPr>
        </p:nvSpPr>
        <p:spPr>
          <a:xfrm>
            <a:off x="352637" y="325067"/>
            <a:ext cx="11486723" cy="477465"/>
          </a:xfrm>
        </p:spPr>
        <p:txBody>
          <a:bodyPr/>
          <a:lstStyle/>
          <a:p>
            <a:r>
              <a:rPr lang="fr-FR"/>
              <a:t>titre</a:t>
            </a:r>
          </a:p>
        </p:txBody>
      </p:sp>
      <p:sp>
        <p:nvSpPr>
          <p:cNvPr id="8" name="Espace réservé du texte 3">
            <a:extLst>
              <a:ext uri="{FF2B5EF4-FFF2-40B4-BE49-F238E27FC236}">
                <a16:creationId xmlns:a16="http://schemas.microsoft.com/office/drawing/2014/main" id="{9EBC64C2-134F-4C45-9ED3-84E7F738B741}"/>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45561789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Titre seu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2623037-D98B-2E42-9272-D57278E51EAE}"/>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4EA69608-A103-C142-B565-7366A087B78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9D86E8D2-1EB5-1540-AF0E-DFFCC9B6A43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Titre 1">
            <a:extLst>
              <a:ext uri="{FF2B5EF4-FFF2-40B4-BE49-F238E27FC236}">
                <a16:creationId xmlns:a16="http://schemas.microsoft.com/office/drawing/2014/main" id="{40EC9F7B-CE4C-4C44-8811-5CD36D894335}"/>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8" name="Espace réservé du texte 3">
            <a:extLst>
              <a:ext uri="{FF2B5EF4-FFF2-40B4-BE49-F238E27FC236}">
                <a16:creationId xmlns:a16="http://schemas.microsoft.com/office/drawing/2014/main" id="{B067CB4C-433D-5341-985C-1C85952B3F18}"/>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013573255"/>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Vid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5619860-08D8-1B47-9B1C-F81635968CFD}"/>
              </a:ext>
            </a:extLst>
          </p:cNvPr>
          <p:cNvSpPr>
            <a:spLocks noGrp="1"/>
          </p:cNvSpPr>
          <p:nvPr>
            <p:ph type="ftr" sz="quarter" idx="10"/>
          </p:nvPr>
        </p:nvSpPr>
        <p:spPr/>
        <p:txBody>
          <a:bodyPr/>
          <a:lstStyle/>
          <a:p>
            <a:r>
              <a:rPr lang="fr-FR"/>
              <a:t>JEUX OLYMPIQUES ET PARALYMPIQUES DE PARIS 2024 | Date</a:t>
            </a:r>
          </a:p>
        </p:txBody>
      </p:sp>
      <p:sp>
        <p:nvSpPr>
          <p:cNvPr id="5" name="Espace réservé du numéro de diapositive 3">
            <a:extLst>
              <a:ext uri="{FF2B5EF4-FFF2-40B4-BE49-F238E27FC236}">
                <a16:creationId xmlns:a16="http://schemas.microsoft.com/office/drawing/2014/main" id="{EC387032-AE05-2B4D-8552-26A94F99FDC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6" name="Espace réservé de la date 14">
            <a:extLst>
              <a:ext uri="{FF2B5EF4-FFF2-40B4-BE49-F238E27FC236}">
                <a16:creationId xmlns:a16="http://schemas.microsoft.com/office/drawing/2014/main" id="{5BFFFB7B-39B9-8343-8EF3-FE50654C3D0C}"/>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12667751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Vide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92A4D1E-C8D2-1A4E-A0CA-703725A82284}"/>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BF835660-B166-2742-A14F-3E3EE64025C3}"/>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940E280B-8196-CC41-A0C6-6B22B9F31F6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56278504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Date</a:t>
            </a:r>
          </a:p>
        </p:txBody>
      </p:sp>
      <p:sp>
        <p:nvSpPr>
          <p:cNvPr id="16" name="Espace réservé du texte 11">
            <a:extLst>
              <a:ext uri="{FF2B5EF4-FFF2-40B4-BE49-F238E27FC236}">
                <a16:creationId xmlns:a16="http://schemas.microsoft.com/office/drawing/2014/main" id="{41309EF1-6288-1544-9A9B-11ECA4A21B53}"/>
              </a:ext>
            </a:extLst>
          </p:cNvPr>
          <p:cNvSpPr>
            <a:spLocks noGrp="1"/>
          </p:cNvSpPr>
          <p:nvPr>
            <p:ph type="body" sz="quarter" idx="43" hasCustomPrompt="1"/>
          </p:nvPr>
        </p:nvSpPr>
        <p:spPr>
          <a:xfrm>
            <a:off x="88452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17" name="Espace réservé du texte 11">
            <a:extLst>
              <a:ext uri="{FF2B5EF4-FFF2-40B4-BE49-F238E27FC236}">
                <a16:creationId xmlns:a16="http://schemas.microsoft.com/office/drawing/2014/main" id="{5DEF9782-3034-AC48-B1B5-5E75C83767E0}"/>
              </a:ext>
            </a:extLst>
          </p:cNvPr>
          <p:cNvSpPr>
            <a:spLocks noGrp="1"/>
          </p:cNvSpPr>
          <p:nvPr>
            <p:ph type="body" sz="quarter" idx="44"/>
          </p:nvPr>
        </p:nvSpPr>
        <p:spPr>
          <a:xfrm>
            <a:off x="88452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18" name="Espace réservé pour une image  3">
            <a:extLst>
              <a:ext uri="{FF2B5EF4-FFF2-40B4-BE49-F238E27FC236}">
                <a16:creationId xmlns:a16="http://schemas.microsoft.com/office/drawing/2014/main" id="{2C5F55BE-0662-4042-AD54-6AC7D5ABD832}"/>
              </a:ext>
            </a:extLst>
          </p:cNvPr>
          <p:cNvSpPr>
            <a:spLocks noGrp="1"/>
          </p:cNvSpPr>
          <p:nvPr>
            <p:ph type="pic" sz="quarter" idx="53"/>
          </p:nvPr>
        </p:nvSpPr>
        <p:spPr>
          <a:xfrm>
            <a:off x="892531"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19" name="Espace réservé du texte 11">
            <a:extLst>
              <a:ext uri="{FF2B5EF4-FFF2-40B4-BE49-F238E27FC236}">
                <a16:creationId xmlns:a16="http://schemas.microsoft.com/office/drawing/2014/main" id="{56FF54F2-55AF-8649-946F-9E5B5AE16D03}"/>
              </a:ext>
            </a:extLst>
          </p:cNvPr>
          <p:cNvSpPr>
            <a:spLocks noGrp="1"/>
          </p:cNvSpPr>
          <p:nvPr>
            <p:ph type="body" sz="quarter" idx="54" hasCustomPrompt="1"/>
          </p:nvPr>
        </p:nvSpPr>
        <p:spPr>
          <a:xfrm>
            <a:off x="88452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33" name="Espace réservé de la date 14">
            <a:extLst>
              <a:ext uri="{FF2B5EF4-FFF2-40B4-BE49-F238E27FC236}">
                <a16:creationId xmlns:a16="http://schemas.microsoft.com/office/drawing/2014/main" id="{A3178AC6-B684-F241-BE47-0CEFDADA6F2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1" name="Groupe 50">
            <a:extLst>
              <a:ext uri="{FF2B5EF4-FFF2-40B4-BE49-F238E27FC236}">
                <a16:creationId xmlns:a16="http://schemas.microsoft.com/office/drawing/2014/main" id="{8305FC0E-C5B6-2843-B573-36F46C427C55}"/>
              </a:ext>
            </a:extLst>
          </p:cNvPr>
          <p:cNvGrpSpPr/>
          <p:nvPr userDrawn="1"/>
        </p:nvGrpSpPr>
        <p:grpSpPr>
          <a:xfrm>
            <a:off x="692033" y="1771194"/>
            <a:ext cx="10890357" cy="4306576"/>
            <a:chOff x="692033" y="1771194"/>
            <a:chExt cx="10890357" cy="4306576"/>
          </a:xfrm>
        </p:grpSpPr>
        <p:cxnSp>
          <p:nvCxnSpPr>
            <p:cNvPr id="7" name="Connecteur droit 6">
              <a:extLst>
                <a:ext uri="{FF2B5EF4-FFF2-40B4-BE49-F238E27FC236}">
                  <a16:creationId xmlns:a16="http://schemas.microsoft.com/office/drawing/2014/main" id="{70559AE6-EC7A-B54C-8A26-D90FF94F8211}"/>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C36ECBCA-3C40-1542-924A-D0EAA6C99C26}"/>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A7E15CFC-4DC5-6A4C-9ED0-CE03CE3D9D75}"/>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4188AB5-B51D-AF46-A6BD-B7DE3DE5BCA9}"/>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20C0C7FD-6640-A34A-9164-429B3631ACA2}"/>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890DDA9-9542-1741-B333-0CC8C2EA25EE}"/>
                </a:ext>
              </a:extLst>
            </p:cNvPr>
            <p:cNvCxnSpPr>
              <a:cxnSpLocks/>
            </p:cNvCxnSpPr>
            <p:nvPr userDrawn="1"/>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Espace réservé du texte 11">
            <a:extLst>
              <a:ext uri="{FF2B5EF4-FFF2-40B4-BE49-F238E27FC236}">
                <a16:creationId xmlns:a16="http://schemas.microsoft.com/office/drawing/2014/main" id="{8417AD13-F6CB-EB42-95AA-3571AC9AF305}"/>
              </a:ext>
            </a:extLst>
          </p:cNvPr>
          <p:cNvSpPr>
            <a:spLocks noGrp="1"/>
          </p:cNvSpPr>
          <p:nvPr>
            <p:ph type="body" sz="quarter" idx="55" hasCustomPrompt="1"/>
          </p:nvPr>
        </p:nvSpPr>
        <p:spPr>
          <a:xfrm>
            <a:off x="306232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6" name="Espace réservé du texte 11">
            <a:extLst>
              <a:ext uri="{FF2B5EF4-FFF2-40B4-BE49-F238E27FC236}">
                <a16:creationId xmlns:a16="http://schemas.microsoft.com/office/drawing/2014/main" id="{E8C44026-6C7A-F740-8A2B-B30190F472AB}"/>
              </a:ext>
            </a:extLst>
          </p:cNvPr>
          <p:cNvSpPr>
            <a:spLocks noGrp="1"/>
          </p:cNvSpPr>
          <p:nvPr>
            <p:ph type="body" sz="quarter" idx="56"/>
          </p:nvPr>
        </p:nvSpPr>
        <p:spPr>
          <a:xfrm>
            <a:off x="306232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7" name="Espace réservé pour une image  3">
            <a:extLst>
              <a:ext uri="{FF2B5EF4-FFF2-40B4-BE49-F238E27FC236}">
                <a16:creationId xmlns:a16="http://schemas.microsoft.com/office/drawing/2014/main" id="{50FB4B58-F929-884B-BCBE-32685898E0EE}"/>
              </a:ext>
            </a:extLst>
          </p:cNvPr>
          <p:cNvSpPr>
            <a:spLocks noGrp="1"/>
          </p:cNvSpPr>
          <p:nvPr>
            <p:ph type="pic" sz="quarter" idx="57"/>
          </p:nvPr>
        </p:nvSpPr>
        <p:spPr>
          <a:xfrm>
            <a:off x="3070326"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38" name="Espace réservé du texte 11">
            <a:extLst>
              <a:ext uri="{FF2B5EF4-FFF2-40B4-BE49-F238E27FC236}">
                <a16:creationId xmlns:a16="http://schemas.microsoft.com/office/drawing/2014/main" id="{AF4D6AB4-29CD-5241-B4EE-F3763678B413}"/>
              </a:ext>
            </a:extLst>
          </p:cNvPr>
          <p:cNvSpPr>
            <a:spLocks noGrp="1"/>
          </p:cNvSpPr>
          <p:nvPr>
            <p:ph type="body" sz="quarter" idx="58" hasCustomPrompt="1"/>
          </p:nvPr>
        </p:nvSpPr>
        <p:spPr>
          <a:xfrm>
            <a:off x="306232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4799CF46-F0F7-994B-AB3B-B884A774C3A2}"/>
              </a:ext>
            </a:extLst>
          </p:cNvPr>
          <p:cNvSpPr>
            <a:spLocks noGrp="1"/>
          </p:cNvSpPr>
          <p:nvPr>
            <p:ph type="body" sz="quarter" idx="59" hasCustomPrompt="1"/>
          </p:nvPr>
        </p:nvSpPr>
        <p:spPr>
          <a:xfrm>
            <a:off x="5240119"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3D0F851D-D096-444B-818A-7491F35DA511}"/>
              </a:ext>
            </a:extLst>
          </p:cNvPr>
          <p:cNvSpPr>
            <a:spLocks noGrp="1"/>
          </p:cNvSpPr>
          <p:nvPr>
            <p:ph type="body" sz="quarter" idx="60"/>
          </p:nvPr>
        </p:nvSpPr>
        <p:spPr>
          <a:xfrm>
            <a:off x="5240119"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1" name="Espace réservé pour une image  3">
            <a:extLst>
              <a:ext uri="{FF2B5EF4-FFF2-40B4-BE49-F238E27FC236}">
                <a16:creationId xmlns:a16="http://schemas.microsoft.com/office/drawing/2014/main" id="{8F1B04AF-95A9-924B-84EA-30BCF880F773}"/>
              </a:ext>
            </a:extLst>
          </p:cNvPr>
          <p:cNvSpPr>
            <a:spLocks noGrp="1"/>
          </p:cNvSpPr>
          <p:nvPr>
            <p:ph type="pic" sz="quarter" idx="61"/>
          </p:nvPr>
        </p:nvSpPr>
        <p:spPr>
          <a:xfrm>
            <a:off x="5248121"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42" name="Espace réservé du texte 11">
            <a:extLst>
              <a:ext uri="{FF2B5EF4-FFF2-40B4-BE49-F238E27FC236}">
                <a16:creationId xmlns:a16="http://schemas.microsoft.com/office/drawing/2014/main" id="{2E4ED172-B200-214C-B2D2-2C6F6FFA14CE}"/>
              </a:ext>
            </a:extLst>
          </p:cNvPr>
          <p:cNvSpPr>
            <a:spLocks noGrp="1"/>
          </p:cNvSpPr>
          <p:nvPr>
            <p:ph type="body" sz="quarter" idx="62" hasCustomPrompt="1"/>
          </p:nvPr>
        </p:nvSpPr>
        <p:spPr>
          <a:xfrm>
            <a:off x="5240119"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3" name="Espace réservé du texte 11">
            <a:extLst>
              <a:ext uri="{FF2B5EF4-FFF2-40B4-BE49-F238E27FC236}">
                <a16:creationId xmlns:a16="http://schemas.microsoft.com/office/drawing/2014/main" id="{0DAA9F71-C8AC-D54B-8641-1682116BD71E}"/>
              </a:ext>
            </a:extLst>
          </p:cNvPr>
          <p:cNvSpPr>
            <a:spLocks noGrp="1"/>
          </p:cNvSpPr>
          <p:nvPr>
            <p:ph type="body" sz="quarter" idx="63" hasCustomPrompt="1"/>
          </p:nvPr>
        </p:nvSpPr>
        <p:spPr>
          <a:xfrm>
            <a:off x="741791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4" name="Espace réservé du texte 11">
            <a:extLst>
              <a:ext uri="{FF2B5EF4-FFF2-40B4-BE49-F238E27FC236}">
                <a16:creationId xmlns:a16="http://schemas.microsoft.com/office/drawing/2014/main" id="{D7A6A180-4CC2-FE41-AD6C-05D7AD93CE93}"/>
              </a:ext>
            </a:extLst>
          </p:cNvPr>
          <p:cNvSpPr>
            <a:spLocks noGrp="1"/>
          </p:cNvSpPr>
          <p:nvPr>
            <p:ph type="body" sz="quarter" idx="64"/>
          </p:nvPr>
        </p:nvSpPr>
        <p:spPr>
          <a:xfrm>
            <a:off x="741791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5" name="Espace réservé pour une image  3">
            <a:extLst>
              <a:ext uri="{FF2B5EF4-FFF2-40B4-BE49-F238E27FC236}">
                <a16:creationId xmlns:a16="http://schemas.microsoft.com/office/drawing/2014/main" id="{0B0174DC-2466-8D44-B706-BDC5DBBEB63F}"/>
              </a:ext>
            </a:extLst>
          </p:cNvPr>
          <p:cNvSpPr>
            <a:spLocks noGrp="1"/>
          </p:cNvSpPr>
          <p:nvPr>
            <p:ph type="pic" sz="quarter" idx="65"/>
          </p:nvPr>
        </p:nvSpPr>
        <p:spPr>
          <a:xfrm>
            <a:off x="7425916"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46" name="Espace réservé du texte 11">
            <a:extLst>
              <a:ext uri="{FF2B5EF4-FFF2-40B4-BE49-F238E27FC236}">
                <a16:creationId xmlns:a16="http://schemas.microsoft.com/office/drawing/2014/main" id="{C3F403A8-4FEE-974B-B6CC-FF480166713F}"/>
              </a:ext>
            </a:extLst>
          </p:cNvPr>
          <p:cNvSpPr>
            <a:spLocks noGrp="1"/>
          </p:cNvSpPr>
          <p:nvPr>
            <p:ph type="body" sz="quarter" idx="66" hasCustomPrompt="1"/>
          </p:nvPr>
        </p:nvSpPr>
        <p:spPr>
          <a:xfrm>
            <a:off x="741791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7" name="Espace réservé du texte 11">
            <a:extLst>
              <a:ext uri="{FF2B5EF4-FFF2-40B4-BE49-F238E27FC236}">
                <a16:creationId xmlns:a16="http://schemas.microsoft.com/office/drawing/2014/main" id="{F6F25ED6-2BD5-A44B-8B14-1179B37BA9AE}"/>
              </a:ext>
            </a:extLst>
          </p:cNvPr>
          <p:cNvSpPr>
            <a:spLocks noGrp="1"/>
          </p:cNvSpPr>
          <p:nvPr>
            <p:ph type="body" sz="quarter" idx="67" hasCustomPrompt="1"/>
          </p:nvPr>
        </p:nvSpPr>
        <p:spPr>
          <a:xfrm>
            <a:off x="9595984" y="2853742"/>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8" name="Espace réservé du texte 11">
            <a:extLst>
              <a:ext uri="{FF2B5EF4-FFF2-40B4-BE49-F238E27FC236}">
                <a16:creationId xmlns:a16="http://schemas.microsoft.com/office/drawing/2014/main" id="{50CE0E69-65CE-B04B-A729-CAA4C4E1E7FE}"/>
              </a:ext>
            </a:extLst>
          </p:cNvPr>
          <p:cNvSpPr>
            <a:spLocks noGrp="1"/>
          </p:cNvSpPr>
          <p:nvPr>
            <p:ph type="body" sz="quarter" idx="68"/>
          </p:nvPr>
        </p:nvSpPr>
        <p:spPr>
          <a:xfrm>
            <a:off x="9595984" y="3373203"/>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9" name="Espace réservé pour une image  3">
            <a:extLst>
              <a:ext uri="{FF2B5EF4-FFF2-40B4-BE49-F238E27FC236}">
                <a16:creationId xmlns:a16="http://schemas.microsoft.com/office/drawing/2014/main" id="{ADC2DDD2-1665-4F4C-A243-AA20F336ADE1}"/>
              </a:ext>
            </a:extLst>
          </p:cNvPr>
          <p:cNvSpPr>
            <a:spLocks noGrp="1"/>
          </p:cNvSpPr>
          <p:nvPr>
            <p:ph type="pic" sz="quarter" idx="69"/>
          </p:nvPr>
        </p:nvSpPr>
        <p:spPr>
          <a:xfrm>
            <a:off x="9603986" y="4764505"/>
            <a:ext cx="1761924" cy="1031280"/>
          </a:xfrm>
          <a:prstGeom prst="rect">
            <a:avLst/>
          </a:prstGeom>
          <a:solidFill>
            <a:schemeClr val="bg1">
              <a:lumMod val="65000"/>
            </a:schemeClr>
          </a:solidFill>
        </p:spPr>
        <p:txBody>
          <a:bodyPr>
            <a:normAutofit/>
          </a:bodyPr>
          <a:lstStyle>
            <a:lvl1pPr algn="ctr">
              <a:defRPr sz="1400"/>
            </a:lvl1pPr>
          </a:lstStyle>
          <a:p>
            <a:endParaRPr lang="fr-FR"/>
          </a:p>
        </p:txBody>
      </p:sp>
      <p:sp>
        <p:nvSpPr>
          <p:cNvPr id="50" name="Espace réservé du texte 11">
            <a:extLst>
              <a:ext uri="{FF2B5EF4-FFF2-40B4-BE49-F238E27FC236}">
                <a16:creationId xmlns:a16="http://schemas.microsoft.com/office/drawing/2014/main" id="{7BDFE53B-ED02-D642-9EE7-9FD16F8C53CA}"/>
              </a:ext>
            </a:extLst>
          </p:cNvPr>
          <p:cNvSpPr>
            <a:spLocks noGrp="1"/>
          </p:cNvSpPr>
          <p:nvPr>
            <p:ph type="body" sz="quarter" idx="70" hasCustomPrompt="1"/>
          </p:nvPr>
        </p:nvSpPr>
        <p:spPr>
          <a:xfrm>
            <a:off x="9595984" y="1770976"/>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2" name="Espace réservé du numéro de diapositive 3">
            <a:extLst>
              <a:ext uri="{FF2B5EF4-FFF2-40B4-BE49-F238E27FC236}">
                <a16:creationId xmlns:a16="http://schemas.microsoft.com/office/drawing/2014/main" id="{28177491-A9D6-544E-AC10-3537D9001788}"/>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53" name="Espace réservé du texte 8">
            <a:extLst>
              <a:ext uri="{FF2B5EF4-FFF2-40B4-BE49-F238E27FC236}">
                <a16:creationId xmlns:a16="http://schemas.microsoft.com/office/drawing/2014/main" id="{D5492FFE-4639-374E-A50D-6DD2E88DB2FA}"/>
              </a:ext>
            </a:extLst>
          </p:cNvPr>
          <p:cNvSpPr>
            <a:spLocks noGrp="1"/>
          </p:cNvSpPr>
          <p:nvPr>
            <p:ph type="body" sz="quarter" idx="16" hasCustomPrompt="1"/>
          </p:nvPr>
        </p:nvSpPr>
        <p:spPr>
          <a:xfrm>
            <a:off x="907683"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4" name="Espace réservé du texte 8">
            <a:extLst>
              <a:ext uri="{FF2B5EF4-FFF2-40B4-BE49-F238E27FC236}">
                <a16:creationId xmlns:a16="http://schemas.microsoft.com/office/drawing/2014/main" id="{3B8DD535-16E9-9647-9FD0-77DC7EA904E9}"/>
              </a:ext>
            </a:extLst>
          </p:cNvPr>
          <p:cNvSpPr>
            <a:spLocks noGrp="1"/>
          </p:cNvSpPr>
          <p:nvPr>
            <p:ph type="body" sz="quarter" idx="71" hasCustomPrompt="1"/>
          </p:nvPr>
        </p:nvSpPr>
        <p:spPr>
          <a:xfrm>
            <a:off x="306232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5" name="Espace réservé du texte 8">
            <a:extLst>
              <a:ext uri="{FF2B5EF4-FFF2-40B4-BE49-F238E27FC236}">
                <a16:creationId xmlns:a16="http://schemas.microsoft.com/office/drawing/2014/main" id="{E929D13C-EFA5-8B43-8F75-F97B14AF2891}"/>
              </a:ext>
            </a:extLst>
          </p:cNvPr>
          <p:cNvSpPr>
            <a:spLocks noGrp="1"/>
          </p:cNvSpPr>
          <p:nvPr>
            <p:ph type="body" sz="quarter" idx="72" hasCustomPrompt="1"/>
          </p:nvPr>
        </p:nvSpPr>
        <p:spPr>
          <a:xfrm>
            <a:off x="524039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6" name="Espace réservé du texte 8">
            <a:extLst>
              <a:ext uri="{FF2B5EF4-FFF2-40B4-BE49-F238E27FC236}">
                <a16:creationId xmlns:a16="http://schemas.microsoft.com/office/drawing/2014/main" id="{BAF13A83-A0B2-094C-BC9E-F175AC879FD2}"/>
              </a:ext>
            </a:extLst>
          </p:cNvPr>
          <p:cNvSpPr>
            <a:spLocks noGrp="1"/>
          </p:cNvSpPr>
          <p:nvPr>
            <p:ph type="body" sz="quarter" idx="73" hasCustomPrompt="1"/>
          </p:nvPr>
        </p:nvSpPr>
        <p:spPr>
          <a:xfrm>
            <a:off x="7418464"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57" name="Espace réservé du texte 8">
            <a:extLst>
              <a:ext uri="{FF2B5EF4-FFF2-40B4-BE49-F238E27FC236}">
                <a16:creationId xmlns:a16="http://schemas.microsoft.com/office/drawing/2014/main" id="{CE40DF96-2C35-AF42-9E24-E3F161712DE4}"/>
              </a:ext>
            </a:extLst>
          </p:cNvPr>
          <p:cNvSpPr>
            <a:spLocks noGrp="1"/>
          </p:cNvSpPr>
          <p:nvPr>
            <p:ph type="body" sz="quarter" idx="74" hasCustomPrompt="1"/>
          </p:nvPr>
        </p:nvSpPr>
        <p:spPr>
          <a:xfrm>
            <a:off x="9603988" y="5619313"/>
            <a:ext cx="1761922"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27483140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Timeline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Date</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cxnSp>
        <p:nvCxnSpPr>
          <p:cNvPr id="39" name="Connecteur droit 38">
            <a:extLst>
              <a:ext uri="{FF2B5EF4-FFF2-40B4-BE49-F238E27FC236}">
                <a16:creationId xmlns:a16="http://schemas.microsoft.com/office/drawing/2014/main" id="{C006FE0E-DEDF-4244-B905-E23F91DB2CCA}"/>
              </a:ext>
            </a:extLst>
          </p:cNvPr>
          <p:cNvCxnSpPr>
            <a:cxnSpLocks/>
          </p:cNvCxnSpPr>
          <p:nvPr userDrawn="1"/>
        </p:nvCxnSpPr>
        <p:spPr>
          <a:xfrm>
            <a:off x="0" y="1827285"/>
            <a:ext cx="11997559" cy="0"/>
          </a:xfrm>
          <a:prstGeom prst="line">
            <a:avLst/>
          </a:prstGeom>
          <a:ln w="2667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Espace réservé de la date 14">
            <a:extLst>
              <a:ext uri="{FF2B5EF4-FFF2-40B4-BE49-F238E27FC236}">
                <a16:creationId xmlns:a16="http://schemas.microsoft.com/office/drawing/2014/main" id="{AE2294ED-FF75-A045-AE59-D0604E2CAF72}"/>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57" name="Groupe 56">
            <a:extLst>
              <a:ext uri="{FF2B5EF4-FFF2-40B4-BE49-F238E27FC236}">
                <a16:creationId xmlns:a16="http://schemas.microsoft.com/office/drawing/2014/main" id="{AA06964B-032A-4941-9ED1-5F388B2627E1}"/>
              </a:ext>
            </a:extLst>
          </p:cNvPr>
          <p:cNvGrpSpPr/>
          <p:nvPr userDrawn="1"/>
        </p:nvGrpSpPr>
        <p:grpSpPr>
          <a:xfrm>
            <a:off x="692033" y="1830460"/>
            <a:ext cx="10890357" cy="3569308"/>
            <a:chOff x="692033" y="1771194"/>
            <a:chExt cx="10890357" cy="4306576"/>
          </a:xfrm>
        </p:grpSpPr>
        <p:cxnSp>
          <p:nvCxnSpPr>
            <p:cNvPr id="58" name="Connecteur droit 57">
              <a:extLst>
                <a:ext uri="{FF2B5EF4-FFF2-40B4-BE49-F238E27FC236}">
                  <a16:creationId xmlns:a16="http://schemas.microsoft.com/office/drawing/2014/main" id="{06BF094E-FD61-3748-A3B4-6B5DB8CCF39B}"/>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D59AC9-2EBE-3046-B6F8-A0A02E417A15}"/>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E4BDAF19-6102-BD4A-8434-D9973FB06BB2}"/>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A64C1CE1-2464-DF42-94C4-0BC531ECACCC}"/>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1FFD1D7D-7933-1B4F-A30B-E4CCB6D72753}"/>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7B3902BA-5067-CF4D-9FC2-991FBE85AB40}"/>
                </a:ext>
              </a:extLst>
            </p:cNvPr>
            <p:cNvCxnSpPr>
              <a:cxnSpLocks/>
            </p:cNvCxnSpPr>
            <p:nvPr userDrawn="1"/>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Espace réservé du texte 11">
            <a:extLst>
              <a:ext uri="{FF2B5EF4-FFF2-40B4-BE49-F238E27FC236}">
                <a16:creationId xmlns:a16="http://schemas.microsoft.com/office/drawing/2014/main" id="{EED66B01-6684-B944-9451-2F5B611FC898}"/>
              </a:ext>
            </a:extLst>
          </p:cNvPr>
          <p:cNvSpPr>
            <a:spLocks noGrp="1"/>
          </p:cNvSpPr>
          <p:nvPr>
            <p:ph type="body" sz="quarter" idx="43" hasCustomPrompt="1"/>
          </p:nvPr>
        </p:nvSpPr>
        <p:spPr>
          <a:xfrm>
            <a:off x="88452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5" name="Espace réservé du texte 11">
            <a:extLst>
              <a:ext uri="{FF2B5EF4-FFF2-40B4-BE49-F238E27FC236}">
                <a16:creationId xmlns:a16="http://schemas.microsoft.com/office/drawing/2014/main" id="{F7FD7E77-4B03-CD4B-B950-1C826632B501}"/>
              </a:ext>
            </a:extLst>
          </p:cNvPr>
          <p:cNvSpPr>
            <a:spLocks noGrp="1"/>
          </p:cNvSpPr>
          <p:nvPr>
            <p:ph type="body" sz="quarter" idx="44"/>
          </p:nvPr>
        </p:nvSpPr>
        <p:spPr>
          <a:xfrm>
            <a:off x="88452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66" name="Espace réservé du texte 11">
            <a:extLst>
              <a:ext uri="{FF2B5EF4-FFF2-40B4-BE49-F238E27FC236}">
                <a16:creationId xmlns:a16="http://schemas.microsoft.com/office/drawing/2014/main" id="{30225580-B801-2043-99C1-4FD17A4E0001}"/>
              </a:ext>
            </a:extLst>
          </p:cNvPr>
          <p:cNvSpPr>
            <a:spLocks noGrp="1"/>
          </p:cNvSpPr>
          <p:nvPr>
            <p:ph type="body" sz="quarter" idx="54" hasCustomPrompt="1"/>
          </p:nvPr>
        </p:nvSpPr>
        <p:spPr>
          <a:xfrm>
            <a:off x="88452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67" name="Espace réservé du texte 11">
            <a:extLst>
              <a:ext uri="{FF2B5EF4-FFF2-40B4-BE49-F238E27FC236}">
                <a16:creationId xmlns:a16="http://schemas.microsoft.com/office/drawing/2014/main" id="{6E2E22FF-A2D3-F844-9F7D-A83E2C3B6FF1}"/>
              </a:ext>
            </a:extLst>
          </p:cNvPr>
          <p:cNvSpPr>
            <a:spLocks noGrp="1"/>
          </p:cNvSpPr>
          <p:nvPr>
            <p:ph type="body" sz="quarter" idx="55" hasCustomPrompt="1"/>
          </p:nvPr>
        </p:nvSpPr>
        <p:spPr>
          <a:xfrm>
            <a:off x="306232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68" name="Espace réservé du texte 11">
            <a:extLst>
              <a:ext uri="{FF2B5EF4-FFF2-40B4-BE49-F238E27FC236}">
                <a16:creationId xmlns:a16="http://schemas.microsoft.com/office/drawing/2014/main" id="{0DEAE801-219A-214F-8769-C93AE5E775A6}"/>
              </a:ext>
            </a:extLst>
          </p:cNvPr>
          <p:cNvSpPr>
            <a:spLocks noGrp="1"/>
          </p:cNvSpPr>
          <p:nvPr>
            <p:ph type="body" sz="quarter" idx="56"/>
          </p:nvPr>
        </p:nvSpPr>
        <p:spPr>
          <a:xfrm>
            <a:off x="306232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69" name="Espace réservé du texte 11">
            <a:extLst>
              <a:ext uri="{FF2B5EF4-FFF2-40B4-BE49-F238E27FC236}">
                <a16:creationId xmlns:a16="http://schemas.microsoft.com/office/drawing/2014/main" id="{B4EED281-5C07-3C41-B893-FC34F7775E4B}"/>
              </a:ext>
            </a:extLst>
          </p:cNvPr>
          <p:cNvSpPr>
            <a:spLocks noGrp="1"/>
          </p:cNvSpPr>
          <p:nvPr>
            <p:ph type="body" sz="quarter" idx="58" hasCustomPrompt="1"/>
          </p:nvPr>
        </p:nvSpPr>
        <p:spPr>
          <a:xfrm>
            <a:off x="306232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0" name="Espace réservé du texte 11">
            <a:extLst>
              <a:ext uri="{FF2B5EF4-FFF2-40B4-BE49-F238E27FC236}">
                <a16:creationId xmlns:a16="http://schemas.microsoft.com/office/drawing/2014/main" id="{7EB2CDB6-AB96-3C45-95B6-B61A05636BE7}"/>
              </a:ext>
            </a:extLst>
          </p:cNvPr>
          <p:cNvSpPr>
            <a:spLocks noGrp="1"/>
          </p:cNvSpPr>
          <p:nvPr>
            <p:ph type="body" sz="quarter" idx="59" hasCustomPrompt="1"/>
          </p:nvPr>
        </p:nvSpPr>
        <p:spPr>
          <a:xfrm>
            <a:off x="5240119"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1" name="Espace réservé du texte 11">
            <a:extLst>
              <a:ext uri="{FF2B5EF4-FFF2-40B4-BE49-F238E27FC236}">
                <a16:creationId xmlns:a16="http://schemas.microsoft.com/office/drawing/2014/main" id="{84401F25-EBF0-6E47-8263-CF176A9A70AD}"/>
              </a:ext>
            </a:extLst>
          </p:cNvPr>
          <p:cNvSpPr>
            <a:spLocks noGrp="1"/>
          </p:cNvSpPr>
          <p:nvPr>
            <p:ph type="body" sz="quarter" idx="60"/>
          </p:nvPr>
        </p:nvSpPr>
        <p:spPr>
          <a:xfrm>
            <a:off x="5240119"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72" name="Espace réservé du texte 11">
            <a:extLst>
              <a:ext uri="{FF2B5EF4-FFF2-40B4-BE49-F238E27FC236}">
                <a16:creationId xmlns:a16="http://schemas.microsoft.com/office/drawing/2014/main" id="{94185ED3-E93B-E047-9781-02E9441971DB}"/>
              </a:ext>
            </a:extLst>
          </p:cNvPr>
          <p:cNvSpPr>
            <a:spLocks noGrp="1"/>
          </p:cNvSpPr>
          <p:nvPr>
            <p:ph type="body" sz="quarter" idx="62" hasCustomPrompt="1"/>
          </p:nvPr>
        </p:nvSpPr>
        <p:spPr>
          <a:xfrm>
            <a:off x="5240119"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3" name="Espace réservé du texte 11">
            <a:extLst>
              <a:ext uri="{FF2B5EF4-FFF2-40B4-BE49-F238E27FC236}">
                <a16:creationId xmlns:a16="http://schemas.microsoft.com/office/drawing/2014/main" id="{98C784DF-1CEC-964A-BC10-9ECB915733E5}"/>
              </a:ext>
            </a:extLst>
          </p:cNvPr>
          <p:cNvSpPr>
            <a:spLocks noGrp="1"/>
          </p:cNvSpPr>
          <p:nvPr>
            <p:ph type="body" sz="quarter" idx="63" hasCustomPrompt="1"/>
          </p:nvPr>
        </p:nvSpPr>
        <p:spPr>
          <a:xfrm>
            <a:off x="741791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4" name="Espace réservé du texte 11">
            <a:extLst>
              <a:ext uri="{FF2B5EF4-FFF2-40B4-BE49-F238E27FC236}">
                <a16:creationId xmlns:a16="http://schemas.microsoft.com/office/drawing/2014/main" id="{15853916-FF67-C242-916F-6D87831A5D2D}"/>
              </a:ext>
            </a:extLst>
          </p:cNvPr>
          <p:cNvSpPr>
            <a:spLocks noGrp="1"/>
          </p:cNvSpPr>
          <p:nvPr>
            <p:ph type="body" sz="quarter" idx="64"/>
          </p:nvPr>
        </p:nvSpPr>
        <p:spPr>
          <a:xfrm>
            <a:off x="741791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75" name="Espace réservé du texte 11">
            <a:extLst>
              <a:ext uri="{FF2B5EF4-FFF2-40B4-BE49-F238E27FC236}">
                <a16:creationId xmlns:a16="http://schemas.microsoft.com/office/drawing/2014/main" id="{801EA932-9D30-F441-B21B-C5E93DC34605}"/>
              </a:ext>
            </a:extLst>
          </p:cNvPr>
          <p:cNvSpPr>
            <a:spLocks noGrp="1"/>
          </p:cNvSpPr>
          <p:nvPr>
            <p:ph type="body" sz="quarter" idx="66" hasCustomPrompt="1"/>
          </p:nvPr>
        </p:nvSpPr>
        <p:spPr>
          <a:xfrm>
            <a:off x="741791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76" name="Espace réservé du texte 11">
            <a:extLst>
              <a:ext uri="{FF2B5EF4-FFF2-40B4-BE49-F238E27FC236}">
                <a16:creationId xmlns:a16="http://schemas.microsoft.com/office/drawing/2014/main" id="{9EC20793-563C-094F-812B-C3C1D573EF9B}"/>
              </a:ext>
            </a:extLst>
          </p:cNvPr>
          <p:cNvSpPr>
            <a:spLocks noGrp="1"/>
          </p:cNvSpPr>
          <p:nvPr>
            <p:ph type="body" sz="quarter" idx="67" hasCustomPrompt="1"/>
          </p:nvPr>
        </p:nvSpPr>
        <p:spPr>
          <a:xfrm>
            <a:off x="9595984" y="3354335"/>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77" name="Espace réservé du texte 11">
            <a:extLst>
              <a:ext uri="{FF2B5EF4-FFF2-40B4-BE49-F238E27FC236}">
                <a16:creationId xmlns:a16="http://schemas.microsoft.com/office/drawing/2014/main" id="{E230854C-791D-4142-A410-679605620699}"/>
              </a:ext>
            </a:extLst>
          </p:cNvPr>
          <p:cNvSpPr>
            <a:spLocks noGrp="1"/>
          </p:cNvSpPr>
          <p:nvPr>
            <p:ph type="body" sz="quarter" idx="68"/>
          </p:nvPr>
        </p:nvSpPr>
        <p:spPr>
          <a:xfrm>
            <a:off x="9595984" y="3873796"/>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78" name="Espace réservé du texte 11">
            <a:extLst>
              <a:ext uri="{FF2B5EF4-FFF2-40B4-BE49-F238E27FC236}">
                <a16:creationId xmlns:a16="http://schemas.microsoft.com/office/drawing/2014/main" id="{C6E710D1-35A3-EF49-90EC-DC35340704ED}"/>
              </a:ext>
            </a:extLst>
          </p:cNvPr>
          <p:cNvSpPr>
            <a:spLocks noGrp="1"/>
          </p:cNvSpPr>
          <p:nvPr>
            <p:ph type="body" sz="quarter" idx="70" hasCustomPrompt="1"/>
          </p:nvPr>
        </p:nvSpPr>
        <p:spPr>
          <a:xfrm>
            <a:off x="9595984" y="2271569"/>
            <a:ext cx="1793079" cy="938489"/>
          </a:xfrm>
          <a:prstGeom prst="rect">
            <a:avLst/>
          </a:prstGeom>
        </p:spPr>
        <p:txBody>
          <a:bodyPr anchor="b">
            <a:noAutofit/>
          </a:bodyPr>
          <a:lstStyle>
            <a:lvl1pPr marL="0" indent="0">
              <a:lnSpc>
                <a:spcPct val="78000"/>
              </a:lnSpc>
              <a:spcAft>
                <a:spcPts val="0"/>
              </a:spcAft>
              <a:buNone/>
              <a:defRPr sz="48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80" name="Espace réservé du numéro de diapositive 3">
            <a:extLst>
              <a:ext uri="{FF2B5EF4-FFF2-40B4-BE49-F238E27FC236}">
                <a16:creationId xmlns:a16="http://schemas.microsoft.com/office/drawing/2014/main" id="{DF5EF56A-FC99-F348-890C-319579D7706F}"/>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1070202011"/>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Timelin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D231A4-E1C3-1040-8EB2-FABE80025CA4}"/>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50153845-F1AA-D343-B376-3D51EE6B318A}"/>
              </a:ext>
            </a:extLst>
          </p:cNvPr>
          <p:cNvSpPr>
            <a:spLocks noGrp="1"/>
          </p:cNvSpPr>
          <p:nvPr>
            <p:ph type="ftr" sz="quarter" idx="10"/>
          </p:nvPr>
        </p:nvSpPr>
        <p:spPr/>
        <p:txBody>
          <a:bodyPr/>
          <a:lstStyle/>
          <a:p>
            <a:r>
              <a:rPr lang="fr-FR"/>
              <a:t>JEUX OLYMPIQUES ET PARALYMPIQUES DE PARIS 2024 | Date</a:t>
            </a:r>
          </a:p>
        </p:txBody>
      </p:sp>
      <p:sp>
        <p:nvSpPr>
          <p:cNvPr id="32" name="Espace réservé du texte 3">
            <a:extLst>
              <a:ext uri="{FF2B5EF4-FFF2-40B4-BE49-F238E27FC236}">
                <a16:creationId xmlns:a16="http://schemas.microsoft.com/office/drawing/2014/main" id="{683546B2-288A-3C49-9D82-D3D9C3799F40}"/>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01D56FAD-C94D-9B44-B886-22E6872666AD}"/>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grpSp>
        <p:nvGrpSpPr>
          <p:cNvPr id="7" name="Groupe 6">
            <a:extLst>
              <a:ext uri="{FF2B5EF4-FFF2-40B4-BE49-F238E27FC236}">
                <a16:creationId xmlns:a16="http://schemas.microsoft.com/office/drawing/2014/main" id="{3944F39A-9E07-D842-9B59-9F542C99148C}"/>
              </a:ext>
            </a:extLst>
          </p:cNvPr>
          <p:cNvGrpSpPr/>
          <p:nvPr userDrawn="1"/>
        </p:nvGrpSpPr>
        <p:grpSpPr>
          <a:xfrm>
            <a:off x="843466" y="1592700"/>
            <a:ext cx="6876900" cy="2173196"/>
            <a:chOff x="370500" y="764450"/>
            <a:chExt cx="6876900" cy="5627798"/>
          </a:xfrm>
        </p:grpSpPr>
        <p:cxnSp>
          <p:nvCxnSpPr>
            <p:cNvPr id="8" name="Connecteur droit 7">
              <a:extLst>
                <a:ext uri="{FF2B5EF4-FFF2-40B4-BE49-F238E27FC236}">
                  <a16:creationId xmlns:a16="http://schemas.microsoft.com/office/drawing/2014/main" id="{B948782A-43E3-0940-8756-3A0C4AB06B7B}"/>
                </a:ext>
              </a:extLst>
            </p:cNvPr>
            <p:cNvCxnSpPr>
              <a:cxnSpLocks/>
            </p:cNvCxnSpPr>
            <p:nvPr/>
          </p:nvCxnSpPr>
          <p:spPr>
            <a:xfrm>
              <a:off x="3705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E39062B-2042-994E-998E-83164CC8EF6F}"/>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836C040-CAD2-5F48-B032-657AECDE7F05}"/>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49D7421-6F67-2346-8D0A-F7CABAF4F399}"/>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53622029-BB05-1641-8817-8930A091F634}"/>
              </a:ext>
            </a:extLst>
          </p:cNvPr>
          <p:cNvGrpSpPr/>
          <p:nvPr userDrawn="1"/>
        </p:nvGrpSpPr>
        <p:grpSpPr>
          <a:xfrm>
            <a:off x="1984366" y="4052125"/>
            <a:ext cx="6876900" cy="2173196"/>
            <a:chOff x="2662800" y="764450"/>
            <a:chExt cx="6876900" cy="5627798"/>
          </a:xfrm>
        </p:grpSpPr>
        <p:cxnSp>
          <p:nvCxnSpPr>
            <p:cNvPr id="13" name="Connecteur droit 12">
              <a:extLst>
                <a:ext uri="{FF2B5EF4-FFF2-40B4-BE49-F238E27FC236}">
                  <a16:creationId xmlns:a16="http://schemas.microsoft.com/office/drawing/2014/main" id="{5A0CDE09-0C18-9D4F-9F59-789D09A457E3}"/>
                </a:ext>
              </a:extLst>
            </p:cNvPr>
            <p:cNvCxnSpPr>
              <a:cxnSpLocks/>
            </p:cNvCxnSpPr>
            <p:nvPr/>
          </p:nvCxnSpPr>
          <p:spPr>
            <a:xfrm>
              <a:off x="26628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BC885DF5-2CE7-5B4B-B6CE-F21A33D42C76}"/>
                </a:ext>
              </a:extLst>
            </p:cNvPr>
            <p:cNvCxnSpPr>
              <a:cxnSpLocks/>
            </p:cNvCxnSpPr>
            <p:nvPr/>
          </p:nvCxnSpPr>
          <p:spPr>
            <a:xfrm>
              <a:off x="49551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4792CFF-DB29-084C-95A1-6F979C1F3BA7}"/>
                </a:ext>
              </a:extLst>
            </p:cNvPr>
            <p:cNvCxnSpPr>
              <a:cxnSpLocks/>
            </p:cNvCxnSpPr>
            <p:nvPr/>
          </p:nvCxnSpPr>
          <p:spPr>
            <a:xfrm>
              <a:off x="72474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F6EF5E0-8987-3749-B684-47953FF42784}"/>
                </a:ext>
              </a:extLst>
            </p:cNvPr>
            <p:cNvCxnSpPr>
              <a:cxnSpLocks/>
            </p:cNvCxnSpPr>
            <p:nvPr/>
          </p:nvCxnSpPr>
          <p:spPr>
            <a:xfrm>
              <a:off x="9539700" y="764450"/>
              <a:ext cx="0" cy="5627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Connecteur droit 16">
            <a:extLst>
              <a:ext uri="{FF2B5EF4-FFF2-40B4-BE49-F238E27FC236}">
                <a16:creationId xmlns:a16="http://schemas.microsoft.com/office/drawing/2014/main" id="{3C3642BF-7DCF-F847-B5FB-84377BB16670}"/>
              </a:ext>
            </a:extLst>
          </p:cNvPr>
          <p:cNvCxnSpPr>
            <a:cxnSpLocks/>
          </p:cNvCxnSpPr>
          <p:nvPr userDrawn="1"/>
        </p:nvCxnSpPr>
        <p:spPr>
          <a:xfrm flipV="1">
            <a:off x="843466" y="3876257"/>
            <a:ext cx="10306755" cy="1"/>
          </a:xfrm>
          <a:prstGeom prst="line">
            <a:avLst/>
          </a:prstGeom>
          <a:ln w="19050" cap="rnd">
            <a:solidFill>
              <a:schemeClr val="tx1"/>
            </a:solidFill>
            <a:prstDash val="sysDot"/>
            <a:round/>
            <a:headEnd type="oval" w="med" len="med"/>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1500397D-BC60-7B41-B383-310FB851E7C0}"/>
              </a:ext>
            </a:extLst>
          </p:cNvPr>
          <p:cNvSpPr/>
          <p:nvPr userDrawn="1"/>
        </p:nvSpPr>
        <p:spPr>
          <a:xfrm>
            <a:off x="783074"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19" name="Ellipse 18">
            <a:extLst>
              <a:ext uri="{FF2B5EF4-FFF2-40B4-BE49-F238E27FC236}">
                <a16:creationId xmlns:a16="http://schemas.microsoft.com/office/drawing/2014/main" id="{D8537477-7590-6D48-AF29-32E9596C44E8}"/>
              </a:ext>
            </a:extLst>
          </p:cNvPr>
          <p:cNvSpPr/>
          <p:nvPr userDrawn="1"/>
        </p:nvSpPr>
        <p:spPr>
          <a:xfrm>
            <a:off x="192266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0" name="Ellipse 19">
            <a:extLst>
              <a:ext uri="{FF2B5EF4-FFF2-40B4-BE49-F238E27FC236}">
                <a16:creationId xmlns:a16="http://schemas.microsoft.com/office/drawing/2014/main" id="{43A93E0A-23F1-2D4C-9732-27127B034C47}"/>
              </a:ext>
            </a:extLst>
          </p:cNvPr>
          <p:cNvSpPr/>
          <p:nvPr userDrawn="1"/>
        </p:nvSpPr>
        <p:spPr>
          <a:xfrm>
            <a:off x="307589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1" name="Ellipse 20">
            <a:extLst>
              <a:ext uri="{FF2B5EF4-FFF2-40B4-BE49-F238E27FC236}">
                <a16:creationId xmlns:a16="http://schemas.microsoft.com/office/drawing/2014/main" id="{80BCC620-3122-B04E-AE4F-37B7EDC0A63B}"/>
              </a:ext>
            </a:extLst>
          </p:cNvPr>
          <p:cNvSpPr/>
          <p:nvPr userDrawn="1"/>
        </p:nvSpPr>
        <p:spPr>
          <a:xfrm>
            <a:off x="4201838"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2" name="Ellipse 21">
            <a:extLst>
              <a:ext uri="{FF2B5EF4-FFF2-40B4-BE49-F238E27FC236}">
                <a16:creationId xmlns:a16="http://schemas.microsoft.com/office/drawing/2014/main" id="{CA844AB4-8E8B-B04C-9F01-2DABEC20B8CA}"/>
              </a:ext>
            </a:extLst>
          </p:cNvPr>
          <p:cNvSpPr/>
          <p:nvPr userDrawn="1"/>
        </p:nvSpPr>
        <p:spPr>
          <a:xfrm>
            <a:off x="5368722"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3" name="Ellipse 22">
            <a:extLst>
              <a:ext uri="{FF2B5EF4-FFF2-40B4-BE49-F238E27FC236}">
                <a16:creationId xmlns:a16="http://schemas.microsoft.com/office/drawing/2014/main" id="{E7C5B11A-BE13-2040-91FA-FDF015AF1CFA}"/>
              </a:ext>
            </a:extLst>
          </p:cNvPr>
          <p:cNvSpPr/>
          <p:nvPr userDrawn="1"/>
        </p:nvSpPr>
        <p:spPr>
          <a:xfrm>
            <a:off x="6501486"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4" name="Ellipse 23">
            <a:extLst>
              <a:ext uri="{FF2B5EF4-FFF2-40B4-BE49-F238E27FC236}">
                <a16:creationId xmlns:a16="http://schemas.microsoft.com/office/drawing/2014/main" id="{B6C89DDF-7212-3D44-AB65-BC9A0708BC4F}"/>
              </a:ext>
            </a:extLst>
          </p:cNvPr>
          <p:cNvSpPr/>
          <p:nvPr userDrawn="1"/>
        </p:nvSpPr>
        <p:spPr>
          <a:xfrm>
            <a:off x="7668369"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5" name="Ellipse 24">
            <a:extLst>
              <a:ext uri="{FF2B5EF4-FFF2-40B4-BE49-F238E27FC236}">
                <a16:creationId xmlns:a16="http://schemas.microsoft.com/office/drawing/2014/main" id="{0E53ECD0-9045-854D-BFD9-6B3B07F0FD49}"/>
              </a:ext>
            </a:extLst>
          </p:cNvPr>
          <p:cNvSpPr/>
          <p:nvPr userDrawn="1"/>
        </p:nvSpPr>
        <p:spPr>
          <a:xfrm>
            <a:off x="8807957" y="3815865"/>
            <a:ext cx="120784" cy="120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sp>
        <p:nvSpPr>
          <p:cNvPr id="26" name="Espace réservé du texte 11">
            <a:extLst>
              <a:ext uri="{FF2B5EF4-FFF2-40B4-BE49-F238E27FC236}">
                <a16:creationId xmlns:a16="http://schemas.microsoft.com/office/drawing/2014/main" id="{76C9A1F0-9A5A-334F-BD67-DAB3F3831BCD}"/>
              </a:ext>
            </a:extLst>
          </p:cNvPr>
          <p:cNvSpPr>
            <a:spLocks noGrp="1"/>
          </p:cNvSpPr>
          <p:nvPr>
            <p:ph type="body" sz="quarter" idx="43" hasCustomPrompt="1"/>
          </p:nvPr>
        </p:nvSpPr>
        <p:spPr>
          <a:xfrm>
            <a:off x="1080879"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7" name="Espace réservé du texte 11">
            <a:extLst>
              <a:ext uri="{FF2B5EF4-FFF2-40B4-BE49-F238E27FC236}">
                <a16:creationId xmlns:a16="http://schemas.microsoft.com/office/drawing/2014/main" id="{973219BC-BCC8-954E-8909-5489FA81B962}"/>
              </a:ext>
            </a:extLst>
          </p:cNvPr>
          <p:cNvSpPr>
            <a:spLocks noGrp="1"/>
          </p:cNvSpPr>
          <p:nvPr>
            <p:ph type="body" sz="quarter" idx="44"/>
          </p:nvPr>
        </p:nvSpPr>
        <p:spPr>
          <a:xfrm>
            <a:off x="1080879"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8" name="Espace réservé du texte 11">
            <a:extLst>
              <a:ext uri="{FF2B5EF4-FFF2-40B4-BE49-F238E27FC236}">
                <a16:creationId xmlns:a16="http://schemas.microsoft.com/office/drawing/2014/main" id="{98E45F47-07E0-834E-816F-18778D04438E}"/>
              </a:ext>
            </a:extLst>
          </p:cNvPr>
          <p:cNvSpPr>
            <a:spLocks noGrp="1"/>
          </p:cNvSpPr>
          <p:nvPr>
            <p:ph type="body" sz="quarter" idx="54" hasCustomPrompt="1"/>
          </p:nvPr>
        </p:nvSpPr>
        <p:spPr>
          <a:xfrm>
            <a:off x="1086514"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29" name="Espace réservé du texte 11">
            <a:extLst>
              <a:ext uri="{FF2B5EF4-FFF2-40B4-BE49-F238E27FC236}">
                <a16:creationId xmlns:a16="http://schemas.microsoft.com/office/drawing/2014/main" id="{114CCB68-841F-1C42-A1AD-385808F98FED}"/>
              </a:ext>
            </a:extLst>
          </p:cNvPr>
          <p:cNvSpPr>
            <a:spLocks noGrp="1"/>
          </p:cNvSpPr>
          <p:nvPr>
            <p:ph type="body" sz="quarter" idx="55" hasCustomPrompt="1"/>
          </p:nvPr>
        </p:nvSpPr>
        <p:spPr>
          <a:xfrm>
            <a:off x="3374491"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16C8C022-8B69-2A44-8617-E86C135FB39F}"/>
              </a:ext>
            </a:extLst>
          </p:cNvPr>
          <p:cNvSpPr>
            <a:spLocks noGrp="1"/>
          </p:cNvSpPr>
          <p:nvPr>
            <p:ph type="body" sz="quarter" idx="56"/>
          </p:nvPr>
        </p:nvSpPr>
        <p:spPr>
          <a:xfrm>
            <a:off x="3374491"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1" name="Espace réservé du texte 11">
            <a:extLst>
              <a:ext uri="{FF2B5EF4-FFF2-40B4-BE49-F238E27FC236}">
                <a16:creationId xmlns:a16="http://schemas.microsoft.com/office/drawing/2014/main" id="{168AC9FB-BDB1-CA4B-A57F-3F74614418E1}"/>
              </a:ext>
            </a:extLst>
          </p:cNvPr>
          <p:cNvSpPr>
            <a:spLocks noGrp="1"/>
          </p:cNvSpPr>
          <p:nvPr>
            <p:ph type="body" sz="quarter" idx="57" hasCustomPrompt="1"/>
          </p:nvPr>
        </p:nvSpPr>
        <p:spPr>
          <a:xfrm>
            <a:off x="3380126"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3" name="Espace réservé du texte 11">
            <a:extLst>
              <a:ext uri="{FF2B5EF4-FFF2-40B4-BE49-F238E27FC236}">
                <a16:creationId xmlns:a16="http://schemas.microsoft.com/office/drawing/2014/main" id="{0034F31B-9D5F-A246-8F62-26EF26F26C6A}"/>
              </a:ext>
            </a:extLst>
          </p:cNvPr>
          <p:cNvSpPr>
            <a:spLocks noGrp="1"/>
          </p:cNvSpPr>
          <p:nvPr>
            <p:ph type="body" sz="quarter" idx="58" hasCustomPrompt="1"/>
          </p:nvPr>
        </p:nvSpPr>
        <p:spPr>
          <a:xfrm>
            <a:off x="5677293"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A3A207EA-3134-3A4E-9D64-593FC7508846}"/>
              </a:ext>
            </a:extLst>
          </p:cNvPr>
          <p:cNvSpPr>
            <a:spLocks noGrp="1"/>
          </p:cNvSpPr>
          <p:nvPr>
            <p:ph type="body" sz="quarter" idx="59"/>
          </p:nvPr>
        </p:nvSpPr>
        <p:spPr>
          <a:xfrm>
            <a:off x="5677293"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5" name="Espace réservé du texte 11">
            <a:extLst>
              <a:ext uri="{FF2B5EF4-FFF2-40B4-BE49-F238E27FC236}">
                <a16:creationId xmlns:a16="http://schemas.microsoft.com/office/drawing/2014/main" id="{0D3A4445-847F-EA46-BF26-534E13FCF291}"/>
              </a:ext>
            </a:extLst>
          </p:cNvPr>
          <p:cNvSpPr>
            <a:spLocks noGrp="1"/>
          </p:cNvSpPr>
          <p:nvPr>
            <p:ph type="body" sz="quarter" idx="60" hasCustomPrompt="1"/>
          </p:nvPr>
        </p:nvSpPr>
        <p:spPr>
          <a:xfrm>
            <a:off x="5682928"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6" name="Espace réservé du texte 11">
            <a:extLst>
              <a:ext uri="{FF2B5EF4-FFF2-40B4-BE49-F238E27FC236}">
                <a16:creationId xmlns:a16="http://schemas.microsoft.com/office/drawing/2014/main" id="{CE389440-DE87-EB46-B257-BF58DF842422}"/>
              </a:ext>
            </a:extLst>
          </p:cNvPr>
          <p:cNvSpPr>
            <a:spLocks noGrp="1"/>
          </p:cNvSpPr>
          <p:nvPr>
            <p:ph type="body" sz="quarter" idx="61" hasCustomPrompt="1"/>
          </p:nvPr>
        </p:nvSpPr>
        <p:spPr>
          <a:xfrm>
            <a:off x="7964726" y="2563684"/>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7" name="Espace réservé du texte 11">
            <a:extLst>
              <a:ext uri="{FF2B5EF4-FFF2-40B4-BE49-F238E27FC236}">
                <a16:creationId xmlns:a16="http://schemas.microsoft.com/office/drawing/2014/main" id="{2489BE33-9282-A346-B01B-F5ABE6CB33CE}"/>
              </a:ext>
            </a:extLst>
          </p:cNvPr>
          <p:cNvSpPr>
            <a:spLocks noGrp="1"/>
          </p:cNvSpPr>
          <p:nvPr>
            <p:ph type="body" sz="quarter" idx="62"/>
          </p:nvPr>
        </p:nvSpPr>
        <p:spPr>
          <a:xfrm>
            <a:off x="7964726" y="2985667"/>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8" name="Espace réservé du texte 11">
            <a:extLst>
              <a:ext uri="{FF2B5EF4-FFF2-40B4-BE49-F238E27FC236}">
                <a16:creationId xmlns:a16="http://schemas.microsoft.com/office/drawing/2014/main" id="{879AE8C4-67E6-B640-B3AB-CD743A2DA889}"/>
              </a:ext>
            </a:extLst>
          </p:cNvPr>
          <p:cNvSpPr>
            <a:spLocks noGrp="1"/>
          </p:cNvSpPr>
          <p:nvPr>
            <p:ph type="body" sz="quarter" idx="63" hasCustomPrompt="1"/>
          </p:nvPr>
        </p:nvSpPr>
        <p:spPr>
          <a:xfrm>
            <a:off x="7970361" y="1605833"/>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A491B28C-9612-B24C-8D0B-8F874867E6A4}"/>
              </a:ext>
            </a:extLst>
          </p:cNvPr>
          <p:cNvSpPr>
            <a:spLocks noGrp="1"/>
          </p:cNvSpPr>
          <p:nvPr>
            <p:ph type="body" sz="quarter" idx="64" hasCustomPrompt="1"/>
          </p:nvPr>
        </p:nvSpPr>
        <p:spPr>
          <a:xfrm>
            <a:off x="2214273"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0" name="Espace réservé du texte 11">
            <a:extLst>
              <a:ext uri="{FF2B5EF4-FFF2-40B4-BE49-F238E27FC236}">
                <a16:creationId xmlns:a16="http://schemas.microsoft.com/office/drawing/2014/main" id="{67D0C232-5D84-CB4E-8661-D95A443F1795}"/>
              </a:ext>
            </a:extLst>
          </p:cNvPr>
          <p:cNvSpPr>
            <a:spLocks noGrp="1"/>
          </p:cNvSpPr>
          <p:nvPr>
            <p:ph type="body" sz="quarter" idx="65"/>
          </p:nvPr>
        </p:nvSpPr>
        <p:spPr>
          <a:xfrm>
            <a:off x="2214273"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1" name="Espace réservé du texte 11">
            <a:extLst>
              <a:ext uri="{FF2B5EF4-FFF2-40B4-BE49-F238E27FC236}">
                <a16:creationId xmlns:a16="http://schemas.microsoft.com/office/drawing/2014/main" id="{7A0E7A3D-37AB-9049-BE5D-D0B6B4493B21}"/>
              </a:ext>
            </a:extLst>
          </p:cNvPr>
          <p:cNvSpPr>
            <a:spLocks noGrp="1"/>
          </p:cNvSpPr>
          <p:nvPr>
            <p:ph type="body" sz="quarter" idx="66" hasCustomPrompt="1"/>
          </p:nvPr>
        </p:nvSpPr>
        <p:spPr>
          <a:xfrm>
            <a:off x="2219908"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2" name="Espace réservé du texte 11">
            <a:extLst>
              <a:ext uri="{FF2B5EF4-FFF2-40B4-BE49-F238E27FC236}">
                <a16:creationId xmlns:a16="http://schemas.microsoft.com/office/drawing/2014/main" id="{EBA3E567-0B13-8D43-967E-97B200FF549D}"/>
              </a:ext>
            </a:extLst>
          </p:cNvPr>
          <p:cNvSpPr>
            <a:spLocks noGrp="1"/>
          </p:cNvSpPr>
          <p:nvPr>
            <p:ph type="body" sz="quarter" idx="67" hasCustomPrompt="1"/>
          </p:nvPr>
        </p:nvSpPr>
        <p:spPr>
          <a:xfrm>
            <a:off x="4507885"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3" name="Espace réservé du texte 11">
            <a:extLst>
              <a:ext uri="{FF2B5EF4-FFF2-40B4-BE49-F238E27FC236}">
                <a16:creationId xmlns:a16="http://schemas.microsoft.com/office/drawing/2014/main" id="{5D956A0C-356D-8443-B728-152DF095E3F8}"/>
              </a:ext>
            </a:extLst>
          </p:cNvPr>
          <p:cNvSpPr>
            <a:spLocks noGrp="1"/>
          </p:cNvSpPr>
          <p:nvPr>
            <p:ph type="body" sz="quarter" idx="68"/>
          </p:nvPr>
        </p:nvSpPr>
        <p:spPr>
          <a:xfrm>
            <a:off x="4507885"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4" name="Espace réservé du texte 11">
            <a:extLst>
              <a:ext uri="{FF2B5EF4-FFF2-40B4-BE49-F238E27FC236}">
                <a16:creationId xmlns:a16="http://schemas.microsoft.com/office/drawing/2014/main" id="{2E6235BE-2217-3742-9359-4B3A9CB133FD}"/>
              </a:ext>
            </a:extLst>
          </p:cNvPr>
          <p:cNvSpPr>
            <a:spLocks noGrp="1"/>
          </p:cNvSpPr>
          <p:nvPr>
            <p:ph type="body" sz="quarter" idx="69" hasCustomPrompt="1"/>
          </p:nvPr>
        </p:nvSpPr>
        <p:spPr>
          <a:xfrm>
            <a:off x="4513520"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5" name="Espace réservé du texte 11">
            <a:extLst>
              <a:ext uri="{FF2B5EF4-FFF2-40B4-BE49-F238E27FC236}">
                <a16:creationId xmlns:a16="http://schemas.microsoft.com/office/drawing/2014/main" id="{01916674-CC91-BD4D-B1C5-29FB1457947A}"/>
              </a:ext>
            </a:extLst>
          </p:cNvPr>
          <p:cNvSpPr>
            <a:spLocks noGrp="1"/>
          </p:cNvSpPr>
          <p:nvPr>
            <p:ph type="body" sz="quarter" idx="70" hasCustomPrompt="1"/>
          </p:nvPr>
        </p:nvSpPr>
        <p:spPr>
          <a:xfrm>
            <a:off x="6810687"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6" name="Espace réservé du texte 11">
            <a:extLst>
              <a:ext uri="{FF2B5EF4-FFF2-40B4-BE49-F238E27FC236}">
                <a16:creationId xmlns:a16="http://schemas.microsoft.com/office/drawing/2014/main" id="{E8F933B9-4D83-2E4C-AE15-A6CE020C21B3}"/>
              </a:ext>
            </a:extLst>
          </p:cNvPr>
          <p:cNvSpPr>
            <a:spLocks noGrp="1"/>
          </p:cNvSpPr>
          <p:nvPr>
            <p:ph type="body" sz="quarter" idx="71"/>
          </p:nvPr>
        </p:nvSpPr>
        <p:spPr>
          <a:xfrm>
            <a:off x="6810687"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47" name="Espace réservé du texte 11">
            <a:extLst>
              <a:ext uri="{FF2B5EF4-FFF2-40B4-BE49-F238E27FC236}">
                <a16:creationId xmlns:a16="http://schemas.microsoft.com/office/drawing/2014/main" id="{8FFAB80C-7615-4940-9153-D8B89D886BEC}"/>
              </a:ext>
            </a:extLst>
          </p:cNvPr>
          <p:cNvSpPr>
            <a:spLocks noGrp="1"/>
          </p:cNvSpPr>
          <p:nvPr>
            <p:ph type="body" sz="quarter" idx="72" hasCustomPrompt="1"/>
          </p:nvPr>
        </p:nvSpPr>
        <p:spPr>
          <a:xfrm>
            <a:off x="6816322"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48" name="Espace réservé du texte 11">
            <a:extLst>
              <a:ext uri="{FF2B5EF4-FFF2-40B4-BE49-F238E27FC236}">
                <a16:creationId xmlns:a16="http://schemas.microsoft.com/office/drawing/2014/main" id="{8A4E1022-1A67-8242-ABC5-D84304DC2A01}"/>
              </a:ext>
            </a:extLst>
          </p:cNvPr>
          <p:cNvSpPr>
            <a:spLocks noGrp="1"/>
          </p:cNvSpPr>
          <p:nvPr>
            <p:ph type="body" sz="quarter" idx="73" hasCustomPrompt="1"/>
          </p:nvPr>
        </p:nvSpPr>
        <p:spPr>
          <a:xfrm>
            <a:off x="9098120" y="5038346"/>
            <a:ext cx="1793079" cy="421765"/>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49" name="Espace réservé du texte 11">
            <a:extLst>
              <a:ext uri="{FF2B5EF4-FFF2-40B4-BE49-F238E27FC236}">
                <a16:creationId xmlns:a16="http://schemas.microsoft.com/office/drawing/2014/main" id="{3E3EE754-5EC6-C840-8CFB-013CEB95C469}"/>
              </a:ext>
            </a:extLst>
          </p:cNvPr>
          <p:cNvSpPr>
            <a:spLocks noGrp="1"/>
          </p:cNvSpPr>
          <p:nvPr>
            <p:ph type="body" sz="quarter" idx="74"/>
          </p:nvPr>
        </p:nvSpPr>
        <p:spPr>
          <a:xfrm>
            <a:off x="9098120" y="5460329"/>
            <a:ext cx="1793079" cy="769806"/>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50" name="Espace réservé du texte 11">
            <a:extLst>
              <a:ext uri="{FF2B5EF4-FFF2-40B4-BE49-F238E27FC236}">
                <a16:creationId xmlns:a16="http://schemas.microsoft.com/office/drawing/2014/main" id="{2108E387-EA62-8D47-BA96-C06479EA6FDB}"/>
              </a:ext>
            </a:extLst>
          </p:cNvPr>
          <p:cNvSpPr>
            <a:spLocks noGrp="1"/>
          </p:cNvSpPr>
          <p:nvPr>
            <p:ph type="body" sz="quarter" idx="75" hasCustomPrompt="1"/>
          </p:nvPr>
        </p:nvSpPr>
        <p:spPr>
          <a:xfrm>
            <a:off x="9103755" y="4080495"/>
            <a:ext cx="1793079" cy="938489"/>
          </a:xfrm>
          <a:prstGeom prst="rect">
            <a:avLst/>
          </a:prstGeom>
        </p:spPr>
        <p:txBody>
          <a:bodyPr anchor="b">
            <a:noAutofit/>
          </a:bodyPr>
          <a:lstStyle>
            <a:lvl1pPr marL="0" indent="0">
              <a:lnSpc>
                <a:spcPct val="78000"/>
              </a:lnSpc>
              <a:spcAft>
                <a:spcPts val="0"/>
              </a:spcAft>
              <a:buNone/>
              <a:defRPr sz="3600" b="1" i="0" cap="all" baseline="0">
                <a:solidFill>
                  <a:schemeClr val="tx1"/>
                </a:solidFill>
                <a:latin typeface="Paris2024"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Semibold" panose="02010503030201020103" pitchFamily="2" charset="0"/>
                <a:ea typeface="+mn-ea"/>
                <a:cs typeface="+mn-cs"/>
              </a:defRPr>
            </a:lvl2pPr>
          </a:lstStyle>
          <a:p>
            <a:pPr lvl="0"/>
            <a:r>
              <a:rPr lang="fr-FR"/>
              <a:t>#</a:t>
            </a:r>
          </a:p>
          <a:p>
            <a:pPr lvl="1"/>
            <a:r>
              <a:rPr lang="fr-FR"/>
              <a:t>mois</a:t>
            </a:r>
          </a:p>
        </p:txBody>
      </p:sp>
      <p:sp>
        <p:nvSpPr>
          <p:cNvPr id="51" name="Espace réservé du numéro de diapositive 3">
            <a:extLst>
              <a:ext uri="{FF2B5EF4-FFF2-40B4-BE49-F238E27FC236}">
                <a16:creationId xmlns:a16="http://schemas.microsoft.com/office/drawing/2014/main" id="{E8A3C185-4782-A44E-82B6-F1ACF4E0693D}"/>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18411228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ontenu texte 10">
    <p:spTree>
      <p:nvGrpSpPr>
        <p:cNvPr id="1" name=""/>
        <p:cNvGrpSpPr/>
        <p:nvPr/>
      </p:nvGrpSpPr>
      <p:grpSpPr>
        <a:xfrm>
          <a:off x="0" y="0"/>
          <a:ext cx="0" cy="0"/>
          <a:chOff x="0" y="0"/>
          <a:chExt cx="0" cy="0"/>
        </a:xfrm>
      </p:grpSpPr>
      <p:sp>
        <p:nvSpPr>
          <p:cNvPr id="20" name="Espace réservé pour une image  19">
            <a:extLst>
              <a:ext uri="{FF2B5EF4-FFF2-40B4-BE49-F238E27FC236}">
                <a16:creationId xmlns:a16="http://schemas.microsoft.com/office/drawing/2014/main" id="{8B3946FA-8C1C-A8ED-E7E9-D4D6222E8E9B}"/>
              </a:ext>
            </a:extLst>
          </p:cNvPr>
          <p:cNvSpPr>
            <a:spLocks noGrp="1"/>
          </p:cNvSpPr>
          <p:nvPr>
            <p:ph type="pic" sz="quarter" idx="40"/>
          </p:nvPr>
        </p:nvSpPr>
        <p:spPr>
          <a:xfrm>
            <a:off x="0" y="2519998"/>
            <a:ext cx="6092634" cy="4338002"/>
          </a:xfrm>
          <a:custGeom>
            <a:avLst/>
            <a:gdLst>
              <a:gd name="connsiteX0" fmla="*/ 0 w 6092634"/>
              <a:gd name="connsiteY0" fmla="*/ 0 h 4338002"/>
              <a:gd name="connsiteX1" fmla="*/ 2520002 w 6092634"/>
              <a:gd name="connsiteY1" fmla="*/ 0 h 4338002"/>
              <a:gd name="connsiteX2" fmla="*/ 3182938 w 6092634"/>
              <a:gd name="connsiteY2" fmla="*/ 0 h 4338002"/>
              <a:gd name="connsiteX3" fmla="*/ 6092634 w 6092634"/>
              <a:gd name="connsiteY3" fmla="*/ 0 h 4338002"/>
              <a:gd name="connsiteX4" fmla="*/ 6092634 w 6092634"/>
              <a:gd name="connsiteY4" fmla="*/ 2697521 h 4338002"/>
              <a:gd name="connsiteX5" fmla="*/ 4452153 w 6092634"/>
              <a:gd name="connsiteY5" fmla="*/ 4338002 h 4338002"/>
              <a:gd name="connsiteX6" fmla="*/ 3182938 w 6092634"/>
              <a:gd name="connsiteY6" fmla="*/ 4338002 h 4338002"/>
              <a:gd name="connsiteX7" fmla="*/ 2520002 w 6092634"/>
              <a:gd name="connsiteY7" fmla="*/ 4338002 h 4338002"/>
              <a:gd name="connsiteX8" fmla="*/ 0 w 6092634"/>
              <a:gd name="connsiteY8" fmla="*/ 4338002 h 433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2634" h="4338002">
                <a:moveTo>
                  <a:pt x="0" y="0"/>
                </a:moveTo>
                <a:lnTo>
                  <a:pt x="2520002" y="0"/>
                </a:lnTo>
                <a:lnTo>
                  <a:pt x="3182938" y="0"/>
                </a:lnTo>
                <a:lnTo>
                  <a:pt x="6092634" y="0"/>
                </a:lnTo>
                <a:lnTo>
                  <a:pt x="6092634" y="2697521"/>
                </a:lnTo>
                <a:cubicBezTo>
                  <a:pt x="6092634" y="3603534"/>
                  <a:pt x="5358166" y="4338002"/>
                  <a:pt x="4452153" y="4338002"/>
                </a:cubicBezTo>
                <a:lnTo>
                  <a:pt x="3182938" y="4338002"/>
                </a:lnTo>
                <a:lnTo>
                  <a:pt x="2520002" y="4338002"/>
                </a:lnTo>
                <a:lnTo>
                  <a:pt x="0" y="4338002"/>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0D77C7A2-F9B9-15A1-8979-F8943FE98353}"/>
              </a:ext>
            </a:extLst>
          </p:cNvPr>
          <p:cNvSpPr>
            <a:spLocks noGrp="1"/>
          </p:cNvSpPr>
          <p:nvPr>
            <p:ph type="ftr" sz="quarter" idx="10"/>
          </p:nvPr>
        </p:nvSpPr>
        <p:spPr>
          <a:xfrm>
            <a:off x="4801517" y="11153472"/>
            <a:ext cx="3600000" cy="153618"/>
          </a:xfrm>
        </p:spPr>
        <p:txBody>
          <a:bodyPr/>
          <a:lstStyle/>
          <a:p>
            <a:r>
              <a:rPr lang="fr-FR"/>
              <a:t>Titre de la présentation   |  00 ⏤ 00 ⏤ 2023</a:t>
            </a:r>
          </a:p>
        </p:txBody>
      </p:sp>
      <p:sp>
        <p:nvSpPr>
          <p:cNvPr id="9" name="Rectangle 8">
            <a:extLst>
              <a:ext uri="{FF2B5EF4-FFF2-40B4-BE49-F238E27FC236}">
                <a16:creationId xmlns:a16="http://schemas.microsoft.com/office/drawing/2014/main" id="{A8075ED3-9D0E-4706-ABFF-23563F8888DC}"/>
              </a:ext>
            </a:extLst>
          </p:cNvPr>
          <p:cNvSpPr>
            <a:spLocks noChangeAspect="1"/>
          </p:cNvSpPr>
          <p:nvPr userDrawn="1"/>
        </p:nvSpPr>
        <p:spPr>
          <a:xfrm>
            <a:off x="0" y="0"/>
            <a:ext cx="3572632" cy="2520000"/>
          </a:xfrm>
          <a:prstGeom prst="rect">
            <a:avLst/>
          </a:prstGeom>
          <a:solidFill>
            <a:srgbClr val="FBA9C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solidFill>
                <a:srgbClr val="17B7B0"/>
              </a:solidFill>
              <a:latin typeface="Source Sans Pro" panose="020B0503030403020204" pitchFamily="34" charset="77"/>
            </a:endParaRPr>
          </a:p>
        </p:txBody>
      </p:sp>
      <p:sp>
        <p:nvSpPr>
          <p:cNvPr id="10" name="Rectangle 9">
            <a:extLst>
              <a:ext uri="{FF2B5EF4-FFF2-40B4-BE49-F238E27FC236}">
                <a16:creationId xmlns:a16="http://schemas.microsoft.com/office/drawing/2014/main" id="{D80B4473-031E-3F57-F562-0F1A4569DC75}"/>
              </a:ext>
            </a:extLst>
          </p:cNvPr>
          <p:cNvSpPr>
            <a:spLocks noChangeAspect="1"/>
          </p:cNvSpPr>
          <p:nvPr userDrawn="1"/>
        </p:nvSpPr>
        <p:spPr>
          <a:xfrm>
            <a:off x="3572634" y="-2"/>
            <a:ext cx="2520000" cy="25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4" name="Espace réservé du texte 8">
            <a:extLst>
              <a:ext uri="{FF2B5EF4-FFF2-40B4-BE49-F238E27FC236}">
                <a16:creationId xmlns:a16="http://schemas.microsoft.com/office/drawing/2014/main" id="{94DB5B70-52EC-F9D1-05AF-2CB01E98799B}"/>
              </a:ext>
            </a:extLst>
          </p:cNvPr>
          <p:cNvSpPr>
            <a:spLocks noGrp="1"/>
          </p:cNvSpPr>
          <p:nvPr>
            <p:ph type="body" sz="quarter" idx="16" hasCustomPrompt="1"/>
          </p:nvPr>
        </p:nvSpPr>
        <p:spPr>
          <a:xfrm rot="16200000">
            <a:off x="-1475350" y="461282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6" name="Image 5">
            <a:extLst>
              <a:ext uri="{FF2B5EF4-FFF2-40B4-BE49-F238E27FC236}">
                <a16:creationId xmlns:a16="http://schemas.microsoft.com/office/drawing/2014/main" id="{B213B7E6-D7D9-A7D4-397C-DE1F893F9282}"/>
              </a:ext>
            </a:extLst>
          </p:cNvPr>
          <p:cNvPicPr>
            <a:picLocks noChangeAspect="1"/>
          </p:cNvPicPr>
          <p:nvPr userDrawn="1"/>
        </p:nvPicPr>
        <p:blipFill rotWithShape="1">
          <a:blip r:embed="rId2"/>
          <a:srcRect l="56918" t="8341" r="20592" b="58408"/>
          <a:stretch/>
        </p:blipFill>
        <p:spPr>
          <a:xfrm>
            <a:off x="3572634" y="17998"/>
            <a:ext cx="2520000" cy="2484000"/>
          </a:xfrm>
          <a:prstGeom prst="rect">
            <a:avLst/>
          </a:prstGeom>
        </p:spPr>
      </p:pic>
      <p:pic>
        <p:nvPicPr>
          <p:cNvPr id="8" name="Image 7">
            <a:extLst>
              <a:ext uri="{FF2B5EF4-FFF2-40B4-BE49-F238E27FC236}">
                <a16:creationId xmlns:a16="http://schemas.microsoft.com/office/drawing/2014/main" id="{416AC284-602A-B12D-1301-C62C6FD3D5FF}"/>
              </a:ext>
            </a:extLst>
          </p:cNvPr>
          <p:cNvPicPr>
            <a:picLocks noChangeAspect="1"/>
          </p:cNvPicPr>
          <p:nvPr userDrawn="1"/>
        </p:nvPicPr>
        <p:blipFill>
          <a:blip r:embed="rId3"/>
          <a:stretch>
            <a:fillRect/>
          </a:stretch>
        </p:blipFill>
        <p:spPr>
          <a:xfrm>
            <a:off x="4203805" y="773704"/>
            <a:ext cx="1257658" cy="972589"/>
          </a:xfrm>
          <a:prstGeom prst="rect">
            <a:avLst/>
          </a:prstGeom>
        </p:spPr>
      </p:pic>
      <p:sp>
        <p:nvSpPr>
          <p:cNvPr id="22" name="Espace réservé du pied de page 2">
            <a:extLst>
              <a:ext uri="{FF2B5EF4-FFF2-40B4-BE49-F238E27FC236}">
                <a16:creationId xmlns:a16="http://schemas.microsoft.com/office/drawing/2014/main" id="{C06A593C-8EEF-435E-4778-873989D1FD2C}"/>
              </a:ext>
            </a:extLst>
          </p:cNvPr>
          <p:cNvSpPr txBox="1">
            <a:spLocks/>
          </p:cNvSpPr>
          <p:nvPr userDrawn="1"/>
        </p:nvSpPr>
        <p:spPr>
          <a:xfrm>
            <a:off x="229517" y="6581472"/>
            <a:ext cx="3600000" cy="153618"/>
          </a:xfrm>
          <a:prstGeom prst="rect">
            <a:avLst/>
          </a:prstGeom>
        </p:spPr>
        <p:txBody>
          <a:bodyPr vert="horz" lIns="0" tIns="45720" rIns="0" bIns="45720" rtlCol="0" anchor="ctr"/>
          <a:lstStyle>
            <a:defPPr>
              <a:defRPr lang="fr-FR"/>
            </a:defPPr>
            <a:lvl1pPr marL="0" indent="0" algn="l" defTabSz="914400" rtl="0" eaLnBrk="1" latinLnBrk="0" hangingPunct="1">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Titre de la présentation   |  00 ⏤ 00 ⏤ 2023</a:t>
            </a:r>
          </a:p>
        </p:txBody>
      </p:sp>
      <p:sp>
        <p:nvSpPr>
          <p:cNvPr id="23" name="Espace réservé du numéro de diapositive 3">
            <a:extLst>
              <a:ext uri="{FF2B5EF4-FFF2-40B4-BE49-F238E27FC236}">
                <a16:creationId xmlns:a16="http://schemas.microsoft.com/office/drawing/2014/main" id="{88519778-A830-39F7-6DB7-E5209C8806D8}"/>
              </a:ext>
            </a:extLst>
          </p:cNvPr>
          <p:cNvSpPr>
            <a:spLocks noGrp="1"/>
          </p:cNvSpPr>
          <p:nvPr>
            <p:ph type="sldNum" sz="quarter" idx="11"/>
          </p:nvPr>
        </p:nvSpPr>
        <p:spPr>
          <a:xfrm>
            <a:off x="11663197" y="6470217"/>
            <a:ext cx="352330" cy="376129"/>
          </a:xfrm>
        </p:spPr>
        <p:txBody>
          <a:bodyPr/>
          <a:lstStyle/>
          <a:p>
            <a:fld id="{B2815BCE-692A-084A-934E-C84199EC0CFE}" type="slidenum">
              <a:rPr lang="fr-FR" smtClean="0"/>
              <a:pPr/>
              <a:t>‹N°›</a:t>
            </a:fld>
            <a:endParaRPr lang="fr-FR" b="0"/>
          </a:p>
        </p:txBody>
      </p:sp>
      <p:sp>
        <p:nvSpPr>
          <p:cNvPr id="24" name="Espace réservé du texte 3">
            <a:extLst>
              <a:ext uri="{FF2B5EF4-FFF2-40B4-BE49-F238E27FC236}">
                <a16:creationId xmlns:a16="http://schemas.microsoft.com/office/drawing/2014/main" id="{C67EF5C5-705A-0E56-13C1-FCE00CF5CB20}"/>
              </a:ext>
            </a:extLst>
          </p:cNvPr>
          <p:cNvSpPr>
            <a:spLocks noGrp="1"/>
          </p:cNvSpPr>
          <p:nvPr>
            <p:ph type="body" sz="quarter" idx="31"/>
          </p:nvPr>
        </p:nvSpPr>
        <p:spPr>
          <a:xfrm>
            <a:off x="6723805" y="1244650"/>
            <a:ext cx="4939390" cy="475991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5" name="Espace réservé du texte 12">
            <a:extLst>
              <a:ext uri="{FF2B5EF4-FFF2-40B4-BE49-F238E27FC236}">
                <a16:creationId xmlns:a16="http://schemas.microsoft.com/office/drawing/2014/main" id="{D632FF02-CEBE-76FB-BAAD-6D535BE8A3A8}"/>
              </a:ext>
            </a:extLst>
          </p:cNvPr>
          <p:cNvSpPr>
            <a:spLocks noGrp="1"/>
          </p:cNvSpPr>
          <p:nvPr>
            <p:ph type="body" sz="quarter" idx="32"/>
          </p:nvPr>
        </p:nvSpPr>
        <p:spPr>
          <a:xfrm>
            <a:off x="6723805" y="487680"/>
            <a:ext cx="4939392"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Titre 1">
            <a:extLst>
              <a:ext uri="{FF2B5EF4-FFF2-40B4-BE49-F238E27FC236}">
                <a16:creationId xmlns:a16="http://schemas.microsoft.com/office/drawing/2014/main" id="{95955B30-ACF4-ECC7-1113-D59EFDD99086}"/>
              </a:ext>
            </a:extLst>
          </p:cNvPr>
          <p:cNvSpPr>
            <a:spLocks noGrp="1"/>
          </p:cNvSpPr>
          <p:nvPr>
            <p:ph type="title" hasCustomPrompt="1"/>
          </p:nvPr>
        </p:nvSpPr>
        <p:spPr>
          <a:xfrm>
            <a:off x="629765" y="487679"/>
            <a:ext cx="2595574" cy="1607127"/>
          </a:xfrm>
        </p:spPr>
        <p:txBody>
          <a:bodyPr anchor="t">
            <a:noAutofit/>
          </a:bodyPr>
          <a:lstStyle>
            <a:lvl1pPr>
              <a:defRPr lang="fr-FR" sz="4000" b="1" i="1" kern="1200" cap="all" baseline="0">
                <a:solidFill>
                  <a:schemeClr val="accent3"/>
                </a:solidFill>
                <a:latin typeface="Paris2024 Black" panose="02010503030201020103" pitchFamily="2" charset="0"/>
                <a:ea typeface="+mj-ea"/>
                <a:cs typeface="+mj-cs"/>
              </a:defRPr>
            </a:lvl1pPr>
          </a:lstStyle>
          <a:p>
            <a:r>
              <a:rPr lang="fr-FR"/>
              <a:t>Titre de la slide</a:t>
            </a:r>
          </a:p>
        </p:txBody>
      </p:sp>
    </p:spTree>
    <p:extLst>
      <p:ext uri="{BB962C8B-B14F-4D97-AF65-F5344CB8AC3E}">
        <p14:creationId xmlns:p14="http://schemas.microsoft.com/office/powerpoint/2010/main" val="3764174168"/>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Timeline_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CF333-90EC-4E4A-959E-B1C568F7BDAB}"/>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4BD2C8B6-C388-B64B-AA0F-B591091182F9}"/>
              </a:ext>
            </a:extLst>
          </p:cNvPr>
          <p:cNvSpPr>
            <a:spLocks noGrp="1"/>
          </p:cNvSpPr>
          <p:nvPr>
            <p:ph type="ftr" sz="quarter" idx="10"/>
          </p:nvPr>
        </p:nvSpPr>
        <p:spPr/>
        <p:txBody>
          <a:bodyPr/>
          <a:lstStyle/>
          <a:p>
            <a:r>
              <a:rPr lang="fr-FR"/>
              <a:t>JEUX OLYMPIQUES ET PARALYMPIQUES DE PARIS 2024 | Date</a:t>
            </a:r>
          </a:p>
        </p:txBody>
      </p:sp>
      <p:sp>
        <p:nvSpPr>
          <p:cNvPr id="5" name="Espace réservé du texte 3">
            <a:extLst>
              <a:ext uri="{FF2B5EF4-FFF2-40B4-BE49-F238E27FC236}">
                <a16:creationId xmlns:a16="http://schemas.microsoft.com/office/drawing/2014/main" id="{2058B1FF-9E61-1E45-BFED-A106BAC58A2D}"/>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6" name="Espace réservé de la date 14">
            <a:extLst>
              <a:ext uri="{FF2B5EF4-FFF2-40B4-BE49-F238E27FC236}">
                <a16:creationId xmlns:a16="http://schemas.microsoft.com/office/drawing/2014/main" id="{D9D444E3-CA77-F14A-BFF4-5C31B2CC9E75}"/>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Rectangle 6">
            <a:extLst>
              <a:ext uri="{FF2B5EF4-FFF2-40B4-BE49-F238E27FC236}">
                <a16:creationId xmlns:a16="http://schemas.microsoft.com/office/drawing/2014/main" id="{9BC772D1-B624-DE4A-8476-A30BDDBE227C}"/>
              </a:ext>
            </a:extLst>
          </p:cNvPr>
          <p:cNvSpPr/>
          <p:nvPr userDrawn="1"/>
        </p:nvSpPr>
        <p:spPr>
          <a:xfrm>
            <a:off x="0" y="3884660"/>
            <a:ext cx="12192001" cy="3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err="1">
              <a:latin typeface="Source Sans Pro" panose="020B0503030403020204" pitchFamily="34" charset="77"/>
            </a:endParaRPr>
          </a:p>
        </p:txBody>
      </p:sp>
      <p:grpSp>
        <p:nvGrpSpPr>
          <p:cNvPr id="8" name="Groupe 7">
            <a:extLst>
              <a:ext uri="{FF2B5EF4-FFF2-40B4-BE49-F238E27FC236}">
                <a16:creationId xmlns:a16="http://schemas.microsoft.com/office/drawing/2014/main" id="{F14DB88F-5D31-D243-A5A1-59456DBEFB59}"/>
              </a:ext>
            </a:extLst>
          </p:cNvPr>
          <p:cNvGrpSpPr/>
          <p:nvPr userDrawn="1"/>
        </p:nvGrpSpPr>
        <p:grpSpPr>
          <a:xfrm>
            <a:off x="645617" y="3903981"/>
            <a:ext cx="11187283" cy="247234"/>
            <a:chOff x="645596" y="3157344"/>
            <a:chExt cx="11186404" cy="543312"/>
          </a:xfrm>
        </p:grpSpPr>
        <p:cxnSp>
          <p:nvCxnSpPr>
            <p:cNvPr id="10" name="Connecteur droit 9">
              <a:extLst>
                <a:ext uri="{FF2B5EF4-FFF2-40B4-BE49-F238E27FC236}">
                  <a16:creationId xmlns:a16="http://schemas.microsoft.com/office/drawing/2014/main" id="{E1535069-5688-1D4B-AE13-7A4F803E0009}"/>
                </a:ext>
              </a:extLst>
            </p:cNvPr>
            <p:cNvCxnSpPr>
              <a:cxnSpLocks/>
            </p:cNvCxnSpPr>
            <p:nvPr/>
          </p:nvCxnSpPr>
          <p:spPr>
            <a:xfrm>
              <a:off x="11832000"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60F823F-D2F6-CE4C-98EC-254E2508B05C}"/>
                </a:ext>
              </a:extLst>
            </p:cNvPr>
            <p:cNvCxnSpPr>
              <a:cxnSpLocks/>
            </p:cNvCxnSpPr>
            <p:nvPr/>
          </p:nvCxnSpPr>
          <p:spPr>
            <a:xfrm>
              <a:off x="18885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AA98F10-60C5-704D-8C62-C5F43F030A9C}"/>
                </a:ext>
              </a:extLst>
            </p:cNvPr>
            <p:cNvCxnSpPr>
              <a:cxnSpLocks/>
            </p:cNvCxnSpPr>
            <p:nvPr/>
          </p:nvCxnSpPr>
          <p:spPr>
            <a:xfrm>
              <a:off x="31314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93BD53C-04F2-B24D-AA91-1FB6343AD693}"/>
                </a:ext>
              </a:extLst>
            </p:cNvPr>
            <p:cNvCxnSpPr>
              <a:cxnSpLocks/>
            </p:cNvCxnSpPr>
            <p:nvPr/>
          </p:nvCxnSpPr>
          <p:spPr>
            <a:xfrm>
              <a:off x="43743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92B08A5-4482-ED43-8AE4-490A8993C396}"/>
                </a:ext>
              </a:extLst>
            </p:cNvPr>
            <p:cNvCxnSpPr>
              <a:cxnSpLocks/>
            </p:cNvCxnSpPr>
            <p:nvPr/>
          </p:nvCxnSpPr>
          <p:spPr>
            <a:xfrm>
              <a:off x="56173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91DD70E-1A26-B246-A807-B26FE45CC923}"/>
                </a:ext>
              </a:extLst>
            </p:cNvPr>
            <p:cNvCxnSpPr>
              <a:cxnSpLocks/>
            </p:cNvCxnSpPr>
            <p:nvPr/>
          </p:nvCxnSpPr>
          <p:spPr>
            <a:xfrm>
              <a:off x="68602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A95193F-6270-D94D-AE1F-E6FE48E6BAF6}"/>
                </a:ext>
              </a:extLst>
            </p:cNvPr>
            <p:cNvCxnSpPr>
              <a:cxnSpLocks/>
            </p:cNvCxnSpPr>
            <p:nvPr/>
          </p:nvCxnSpPr>
          <p:spPr>
            <a:xfrm>
              <a:off x="81031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0335F83-5B10-8546-9812-0E417731C85D}"/>
                </a:ext>
              </a:extLst>
            </p:cNvPr>
            <p:cNvCxnSpPr>
              <a:cxnSpLocks/>
            </p:cNvCxnSpPr>
            <p:nvPr/>
          </p:nvCxnSpPr>
          <p:spPr>
            <a:xfrm>
              <a:off x="9346129"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69B00FF-A709-734E-88BF-07B176CBE661}"/>
                </a:ext>
              </a:extLst>
            </p:cNvPr>
            <p:cNvCxnSpPr>
              <a:cxnSpLocks/>
            </p:cNvCxnSpPr>
            <p:nvPr/>
          </p:nvCxnSpPr>
          <p:spPr>
            <a:xfrm>
              <a:off x="10589063"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0409BF3-5B3D-2941-800E-5DC8296D00C6}"/>
                </a:ext>
              </a:extLst>
            </p:cNvPr>
            <p:cNvCxnSpPr>
              <a:cxnSpLocks/>
            </p:cNvCxnSpPr>
            <p:nvPr userDrawn="1"/>
          </p:nvCxnSpPr>
          <p:spPr>
            <a:xfrm>
              <a:off x="645596" y="3157344"/>
              <a:ext cx="0" cy="54331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Espace réservé du texte 11">
            <a:extLst>
              <a:ext uri="{FF2B5EF4-FFF2-40B4-BE49-F238E27FC236}">
                <a16:creationId xmlns:a16="http://schemas.microsoft.com/office/drawing/2014/main" id="{BE252CE1-1F95-EE47-8B6A-5AE91C30B736}"/>
              </a:ext>
            </a:extLst>
          </p:cNvPr>
          <p:cNvSpPr>
            <a:spLocks noGrp="1"/>
          </p:cNvSpPr>
          <p:nvPr>
            <p:ph type="body" sz="quarter" idx="55" hasCustomPrompt="1"/>
          </p:nvPr>
        </p:nvSpPr>
        <p:spPr>
          <a:xfrm>
            <a:off x="20198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0" name="Espace réservé du texte 11">
            <a:extLst>
              <a:ext uri="{FF2B5EF4-FFF2-40B4-BE49-F238E27FC236}">
                <a16:creationId xmlns:a16="http://schemas.microsoft.com/office/drawing/2014/main" id="{3DC24312-0A1F-3849-962F-1CDD229E448B}"/>
              </a:ext>
            </a:extLst>
          </p:cNvPr>
          <p:cNvSpPr>
            <a:spLocks noGrp="1"/>
          </p:cNvSpPr>
          <p:nvPr>
            <p:ph type="body" sz="quarter" idx="56"/>
          </p:nvPr>
        </p:nvSpPr>
        <p:spPr>
          <a:xfrm>
            <a:off x="20198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1" name="Espace réservé du texte 11">
            <a:extLst>
              <a:ext uri="{FF2B5EF4-FFF2-40B4-BE49-F238E27FC236}">
                <a16:creationId xmlns:a16="http://schemas.microsoft.com/office/drawing/2014/main" id="{A3E70506-7582-E345-AD2C-3F323ABC99A8}"/>
              </a:ext>
            </a:extLst>
          </p:cNvPr>
          <p:cNvSpPr>
            <a:spLocks noGrp="1"/>
          </p:cNvSpPr>
          <p:nvPr>
            <p:ph type="body" sz="quarter" idx="57" hasCustomPrompt="1"/>
          </p:nvPr>
        </p:nvSpPr>
        <p:spPr>
          <a:xfrm>
            <a:off x="7126065"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2" name="Espace réservé du texte 11">
            <a:extLst>
              <a:ext uri="{FF2B5EF4-FFF2-40B4-BE49-F238E27FC236}">
                <a16:creationId xmlns:a16="http://schemas.microsoft.com/office/drawing/2014/main" id="{E5F551AE-0054-4A4B-A643-A1CAE7B41C05}"/>
              </a:ext>
            </a:extLst>
          </p:cNvPr>
          <p:cNvSpPr>
            <a:spLocks noGrp="1"/>
          </p:cNvSpPr>
          <p:nvPr>
            <p:ph type="body" sz="quarter" idx="58"/>
          </p:nvPr>
        </p:nvSpPr>
        <p:spPr>
          <a:xfrm>
            <a:off x="7126065"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3" name="Espace réservé du texte 11">
            <a:extLst>
              <a:ext uri="{FF2B5EF4-FFF2-40B4-BE49-F238E27FC236}">
                <a16:creationId xmlns:a16="http://schemas.microsoft.com/office/drawing/2014/main" id="{0E9D2703-B3BB-B64A-ABEE-BD2CE1E627AB}"/>
              </a:ext>
            </a:extLst>
          </p:cNvPr>
          <p:cNvSpPr>
            <a:spLocks noGrp="1"/>
          </p:cNvSpPr>
          <p:nvPr>
            <p:ph type="body" sz="quarter" idx="59" hasCustomPrompt="1"/>
          </p:nvPr>
        </p:nvSpPr>
        <p:spPr>
          <a:xfrm>
            <a:off x="9653508"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4" name="Espace réservé du texte 11">
            <a:extLst>
              <a:ext uri="{FF2B5EF4-FFF2-40B4-BE49-F238E27FC236}">
                <a16:creationId xmlns:a16="http://schemas.microsoft.com/office/drawing/2014/main" id="{A491C22F-02B1-604E-B0DD-F30EB524781D}"/>
              </a:ext>
            </a:extLst>
          </p:cNvPr>
          <p:cNvSpPr>
            <a:spLocks noGrp="1"/>
          </p:cNvSpPr>
          <p:nvPr>
            <p:ph type="body" sz="quarter" idx="60"/>
          </p:nvPr>
        </p:nvSpPr>
        <p:spPr>
          <a:xfrm>
            <a:off x="9653508" y="246877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5" name="Espace réservé du texte 11">
            <a:extLst>
              <a:ext uri="{FF2B5EF4-FFF2-40B4-BE49-F238E27FC236}">
                <a16:creationId xmlns:a16="http://schemas.microsoft.com/office/drawing/2014/main" id="{18011A93-DE71-4346-8141-36EC66EA8215}"/>
              </a:ext>
            </a:extLst>
          </p:cNvPr>
          <p:cNvSpPr>
            <a:spLocks noGrp="1"/>
          </p:cNvSpPr>
          <p:nvPr>
            <p:ph type="body" sz="quarter" idx="63" hasCustomPrompt="1"/>
          </p:nvPr>
        </p:nvSpPr>
        <p:spPr>
          <a:xfrm>
            <a:off x="330407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6" name="Espace réservé du texte 11">
            <a:extLst>
              <a:ext uri="{FF2B5EF4-FFF2-40B4-BE49-F238E27FC236}">
                <a16:creationId xmlns:a16="http://schemas.microsoft.com/office/drawing/2014/main" id="{1F9DC6CB-FC60-6D4D-9232-07786816255D}"/>
              </a:ext>
            </a:extLst>
          </p:cNvPr>
          <p:cNvSpPr>
            <a:spLocks noGrp="1"/>
          </p:cNvSpPr>
          <p:nvPr>
            <p:ph type="body" sz="quarter" idx="64"/>
          </p:nvPr>
        </p:nvSpPr>
        <p:spPr>
          <a:xfrm>
            <a:off x="3304079"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7" name="Espace réservé du texte 11">
            <a:extLst>
              <a:ext uri="{FF2B5EF4-FFF2-40B4-BE49-F238E27FC236}">
                <a16:creationId xmlns:a16="http://schemas.microsoft.com/office/drawing/2014/main" id="{4C666A58-7DBC-FA44-8C8E-633812E4DD77}"/>
              </a:ext>
            </a:extLst>
          </p:cNvPr>
          <p:cNvSpPr>
            <a:spLocks noGrp="1"/>
          </p:cNvSpPr>
          <p:nvPr>
            <p:ph type="body" sz="quarter" idx="65" hasCustomPrompt="1"/>
          </p:nvPr>
        </p:nvSpPr>
        <p:spPr>
          <a:xfrm>
            <a:off x="5872619"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28" name="Espace réservé du texte 11">
            <a:extLst>
              <a:ext uri="{FF2B5EF4-FFF2-40B4-BE49-F238E27FC236}">
                <a16:creationId xmlns:a16="http://schemas.microsoft.com/office/drawing/2014/main" id="{53D81041-2AB1-EB4E-B7A7-AE930E234669}"/>
              </a:ext>
            </a:extLst>
          </p:cNvPr>
          <p:cNvSpPr>
            <a:spLocks noGrp="1"/>
          </p:cNvSpPr>
          <p:nvPr>
            <p:ph type="body" sz="quarter" idx="66"/>
          </p:nvPr>
        </p:nvSpPr>
        <p:spPr>
          <a:xfrm>
            <a:off x="5872619" y="5065921"/>
            <a:ext cx="1793079" cy="1079999"/>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29" name="Espace réservé du texte 11">
            <a:extLst>
              <a:ext uri="{FF2B5EF4-FFF2-40B4-BE49-F238E27FC236}">
                <a16:creationId xmlns:a16="http://schemas.microsoft.com/office/drawing/2014/main" id="{6DD3A39F-911C-5542-AA97-AACF5D33E9A6}"/>
              </a:ext>
            </a:extLst>
          </p:cNvPr>
          <p:cNvSpPr>
            <a:spLocks noGrp="1"/>
          </p:cNvSpPr>
          <p:nvPr>
            <p:ph type="body" sz="quarter" idx="67" hasCustomPrompt="1"/>
          </p:nvPr>
        </p:nvSpPr>
        <p:spPr>
          <a:xfrm>
            <a:off x="8410335"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0" name="Espace réservé du texte 11">
            <a:extLst>
              <a:ext uri="{FF2B5EF4-FFF2-40B4-BE49-F238E27FC236}">
                <a16:creationId xmlns:a16="http://schemas.microsoft.com/office/drawing/2014/main" id="{7B1E4E51-99B6-F44B-AD11-CFFFA637A994}"/>
              </a:ext>
            </a:extLst>
          </p:cNvPr>
          <p:cNvSpPr>
            <a:spLocks noGrp="1"/>
          </p:cNvSpPr>
          <p:nvPr>
            <p:ph type="body" sz="quarter" idx="68"/>
          </p:nvPr>
        </p:nvSpPr>
        <p:spPr>
          <a:xfrm>
            <a:off x="8410335"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1" name="Espace réservé du texte 11">
            <a:extLst>
              <a:ext uri="{FF2B5EF4-FFF2-40B4-BE49-F238E27FC236}">
                <a16:creationId xmlns:a16="http://schemas.microsoft.com/office/drawing/2014/main" id="{207B9924-62D1-3647-A1A8-08C760242CCD}"/>
              </a:ext>
            </a:extLst>
          </p:cNvPr>
          <p:cNvSpPr>
            <a:spLocks noGrp="1"/>
          </p:cNvSpPr>
          <p:nvPr>
            <p:ph type="body" sz="quarter" idx="70" hasCustomPrompt="1"/>
          </p:nvPr>
        </p:nvSpPr>
        <p:spPr>
          <a:xfrm>
            <a:off x="4527444" y="194931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2" name="Espace réservé du texte 11">
            <a:extLst>
              <a:ext uri="{FF2B5EF4-FFF2-40B4-BE49-F238E27FC236}">
                <a16:creationId xmlns:a16="http://schemas.microsoft.com/office/drawing/2014/main" id="{B067D429-2981-464D-9B57-8E84FE73B0D7}"/>
              </a:ext>
            </a:extLst>
          </p:cNvPr>
          <p:cNvSpPr>
            <a:spLocks noGrp="1"/>
          </p:cNvSpPr>
          <p:nvPr>
            <p:ph type="body" sz="quarter" idx="71"/>
          </p:nvPr>
        </p:nvSpPr>
        <p:spPr>
          <a:xfrm>
            <a:off x="4527444" y="2468778"/>
            <a:ext cx="1793079" cy="1078698"/>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3" name="Espace réservé du texte 11">
            <a:extLst>
              <a:ext uri="{FF2B5EF4-FFF2-40B4-BE49-F238E27FC236}">
                <a16:creationId xmlns:a16="http://schemas.microsoft.com/office/drawing/2014/main" id="{A5EAD38F-59C9-1D42-9D02-86A336A320E7}"/>
              </a:ext>
            </a:extLst>
          </p:cNvPr>
          <p:cNvSpPr>
            <a:spLocks noGrp="1"/>
          </p:cNvSpPr>
          <p:nvPr>
            <p:ph type="body" sz="quarter" idx="72" hasCustomPrompt="1"/>
          </p:nvPr>
        </p:nvSpPr>
        <p:spPr>
          <a:xfrm>
            <a:off x="766363" y="4546461"/>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3"/>
                </a:solidFill>
                <a:latin typeface="Paris2024 Semibold" panose="02010503030201020103" pitchFamily="2" charset="0"/>
              </a:defRPr>
            </a:lvl1pPr>
          </a:lstStyle>
          <a:p>
            <a:pPr lvl="0"/>
            <a:r>
              <a:rPr lang="fr-FR"/>
              <a:t>Titre</a:t>
            </a:r>
          </a:p>
        </p:txBody>
      </p:sp>
      <p:sp>
        <p:nvSpPr>
          <p:cNvPr id="34" name="Espace réservé du texte 11">
            <a:extLst>
              <a:ext uri="{FF2B5EF4-FFF2-40B4-BE49-F238E27FC236}">
                <a16:creationId xmlns:a16="http://schemas.microsoft.com/office/drawing/2014/main" id="{EA9DB0F2-61AF-EF4E-A21B-391C55656D1E}"/>
              </a:ext>
            </a:extLst>
          </p:cNvPr>
          <p:cNvSpPr>
            <a:spLocks noGrp="1"/>
          </p:cNvSpPr>
          <p:nvPr>
            <p:ph type="body" sz="quarter" idx="73"/>
          </p:nvPr>
        </p:nvSpPr>
        <p:spPr>
          <a:xfrm>
            <a:off x="766363" y="5065922"/>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Light" panose="020B0403030403020204" pitchFamily="34" charset="77"/>
              </a:defRPr>
            </a:lvl1pPr>
          </a:lstStyle>
          <a:p>
            <a:pPr lvl="0"/>
            <a:endParaRPr lang="fr-FR"/>
          </a:p>
        </p:txBody>
      </p:sp>
      <p:sp>
        <p:nvSpPr>
          <p:cNvPr id="37" name="Espace réservé du numéro de diapositive 3">
            <a:extLst>
              <a:ext uri="{FF2B5EF4-FFF2-40B4-BE49-F238E27FC236}">
                <a16:creationId xmlns:a16="http://schemas.microsoft.com/office/drawing/2014/main" id="{A47D6222-4106-5B4F-A4C1-1C1192242CF6}"/>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Tree>
    <p:extLst>
      <p:ext uri="{BB962C8B-B14F-4D97-AF65-F5344CB8AC3E}">
        <p14:creationId xmlns:p14="http://schemas.microsoft.com/office/powerpoint/2010/main" val="103171650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Timeline noir_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690DA7C-16AC-CA44-8A7A-DB23B8BA867C}"/>
              </a:ext>
            </a:extLst>
          </p:cNvPr>
          <p:cNvSpPr>
            <a:spLocks noGrp="1"/>
          </p:cNvSpPr>
          <p:nvPr>
            <p:ph type="ftr" sz="quarter" idx="10"/>
          </p:nvPr>
        </p:nvSpPr>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178D5769-9256-2144-AFF6-8B1D21B3B92F}"/>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5DC60659-8032-3A46-881E-6F2AE3E4F17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8">
            <a:extLst>
              <a:ext uri="{FF2B5EF4-FFF2-40B4-BE49-F238E27FC236}">
                <a16:creationId xmlns:a16="http://schemas.microsoft.com/office/drawing/2014/main" id="{2C7C3B86-8920-6B4A-898D-61CDC2EE968E}"/>
              </a:ext>
            </a:extLst>
          </p:cNvPr>
          <p:cNvSpPr>
            <a:spLocks noGrp="1"/>
          </p:cNvSpPr>
          <p:nvPr>
            <p:ph type="body" sz="quarter" idx="27" hasCustomPrompt="1"/>
          </p:nvPr>
        </p:nvSpPr>
        <p:spPr>
          <a:xfrm>
            <a:off x="863822"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 name="Espace réservé du texte 18">
            <a:extLst>
              <a:ext uri="{FF2B5EF4-FFF2-40B4-BE49-F238E27FC236}">
                <a16:creationId xmlns:a16="http://schemas.microsoft.com/office/drawing/2014/main" id="{576DA077-AA46-334D-BFA3-2256E63E09A4}"/>
              </a:ext>
            </a:extLst>
          </p:cNvPr>
          <p:cNvSpPr>
            <a:spLocks noGrp="1"/>
          </p:cNvSpPr>
          <p:nvPr>
            <p:ph type="body" sz="quarter" idx="28" hasCustomPrompt="1"/>
          </p:nvPr>
        </p:nvSpPr>
        <p:spPr>
          <a:xfrm>
            <a:off x="2708666"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 name="Espace réservé du texte 18">
            <a:extLst>
              <a:ext uri="{FF2B5EF4-FFF2-40B4-BE49-F238E27FC236}">
                <a16:creationId xmlns:a16="http://schemas.microsoft.com/office/drawing/2014/main" id="{00F44084-028F-E94B-BF1E-94029CCC911F}"/>
              </a:ext>
            </a:extLst>
          </p:cNvPr>
          <p:cNvSpPr>
            <a:spLocks noGrp="1"/>
          </p:cNvSpPr>
          <p:nvPr>
            <p:ph type="body" sz="quarter" idx="29" hasCustomPrompt="1"/>
          </p:nvPr>
        </p:nvSpPr>
        <p:spPr>
          <a:xfrm>
            <a:off x="4553511"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 name="Espace réservé du texte 18">
            <a:extLst>
              <a:ext uri="{FF2B5EF4-FFF2-40B4-BE49-F238E27FC236}">
                <a16:creationId xmlns:a16="http://schemas.microsoft.com/office/drawing/2014/main" id="{C1B2B137-6787-A149-8755-02EE36992A1A}"/>
              </a:ext>
            </a:extLst>
          </p:cNvPr>
          <p:cNvSpPr>
            <a:spLocks noGrp="1"/>
          </p:cNvSpPr>
          <p:nvPr>
            <p:ph type="body" sz="quarter" idx="30" hasCustomPrompt="1"/>
          </p:nvPr>
        </p:nvSpPr>
        <p:spPr>
          <a:xfrm>
            <a:off x="6398355" y="3901478"/>
            <a:ext cx="1844845" cy="305437"/>
          </a:xfrm>
          <a:prstGeom prst="rect">
            <a:avLst/>
          </a:prstGeom>
          <a:solidFill>
            <a:schemeClr val="accent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 name="Espace réservé du texte 18">
            <a:extLst>
              <a:ext uri="{FF2B5EF4-FFF2-40B4-BE49-F238E27FC236}">
                <a16:creationId xmlns:a16="http://schemas.microsoft.com/office/drawing/2014/main" id="{033BEC90-D85F-0342-9EBB-6167F9C72E1F}"/>
              </a:ext>
            </a:extLst>
          </p:cNvPr>
          <p:cNvSpPr>
            <a:spLocks noGrp="1"/>
          </p:cNvSpPr>
          <p:nvPr>
            <p:ph type="body" sz="quarter" idx="31" hasCustomPrompt="1"/>
          </p:nvPr>
        </p:nvSpPr>
        <p:spPr>
          <a:xfrm>
            <a:off x="8243199" y="3901478"/>
            <a:ext cx="1844845" cy="305437"/>
          </a:xfrm>
          <a:prstGeom prst="rect">
            <a:avLst/>
          </a:prstGeom>
          <a:solidFill>
            <a:schemeClr val="accent3"/>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2" name="Espace réservé du texte 18">
            <a:extLst>
              <a:ext uri="{FF2B5EF4-FFF2-40B4-BE49-F238E27FC236}">
                <a16:creationId xmlns:a16="http://schemas.microsoft.com/office/drawing/2014/main" id="{F74B06DE-DF6B-F14D-AD1D-756DD1C10541}"/>
              </a:ext>
            </a:extLst>
          </p:cNvPr>
          <p:cNvSpPr>
            <a:spLocks noGrp="1"/>
          </p:cNvSpPr>
          <p:nvPr>
            <p:ph type="body" sz="quarter" idx="32" hasCustomPrompt="1"/>
          </p:nvPr>
        </p:nvSpPr>
        <p:spPr>
          <a:xfrm>
            <a:off x="10088044" y="3901478"/>
            <a:ext cx="1844845" cy="305437"/>
          </a:xfrm>
          <a:prstGeom prst="rect">
            <a:avLst/>
          </a:prstGeom>
          <a:solidFill>
            <a:schemeClr val="bg2"/>
          </a:solidFill>
        </p:spPr>
        <p:txBody>
          <a:bodyPr lIns="72000" rIns="72000" anchor="ctr">
            <a:norm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3" name="Espace réservé du texte 16">
            <a:extLst>
              <a:ext uri="{FF2B5EF4-FFF2-40B4-BE49-F238E27FC236}">
                <a16:creationId xmlns:a16="http://schemas.microsoft.com/office/drawing/2014/main" id="{3F561549-A1AE-2D42-A839-ECED82C4EF52}"/>
              </a:ext>
            </a:extLst>
          </p:cNvPr>
          <p:cNvSpPr>
            <a:spLocks noGrp="1"/>
          </p:cNvSpPr>
          <p:nvPr>
            <p:ph type="body" sz="quarter" idx="12" hasCustomPrompt="1"/>
          </p:nvPr>
        </p:nvSpPr>
        <p:spPr>
          <a:xfrm>
            <a:off x="560477" y="1657587"/>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B242A732-AD1B-974C-98F1-A29B0738779F}"/>
              </a:ext>
            </a:extLst>
          </p:cNvPr>
          <p:cNvSpPr>
            <a:spLocks noGrp="1"/>
          </p:cNvSpPr>
          <p:nvPr>
            <p:ph type="body" sz="quarter" idx="24" hasCustomPrompt="1"/>
          </p:nvPr>
        </p:nvSpPr>
        <p:spPr>
          <a:xfrm>
            <a:off x="996642"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BC92E3CE-39CD-1E46-BA0B-C9A7B8CF9CAF}"/>
              </a:ext>
            </a:extLst>
          </p:cNvPr>
          <p:cNvSpPr>
            <a:spLocks noGrp="1"/>
          </p:cNvSpPr>
          <p:nvPr>
            <p:ph type="body" sz="quarter" idx="26"/>
          </p:nvPr>
        </p:nvSpPr>
        <p:spPr>
          <a:xfrm>
            <a:off x="996641"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6" name="Connecteur droit 15">
            <a:extLst>
              <a:ext uri="{FF2B5EF4-FFF2-40B4-BE49-F238E27FC236}">
                <a16:creationId xmlns:a16="http://schemas.microsoft.com/office/drawing/2014/main" id="{E3D9F1E1-1E6C-484E-8F1F-9A7258B12498}"/>
              </a:ext>
            </a:extLst>
          </p:cNvPr>
          <p:cNvCxnSpPr>
            <a:cxnSpLocks/>
          </p:cNvCxnSpPr>
          <p:nvPr userDrawn="1"/>
        </p:nvCxnSpPr>
        <p:spPr>
          <a:xfrm>
            <a:off x="861511"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space réservé du texte 16">
            <a:extLst>
              <a:ext uri="{FF2B5EF4-FFF2-40B4-BE49-F238E27FC236}">
                <a16:creationId xmlns:a16="http://schemas.microsoft.com/office/drawing/2014/main" id="{5FFF2076-4735-E345-8CFF-690531199895}"/>
              </a:ext>
            </a:extLst>
          </p:cNvPr>
          <p:cNvSpPr>
            <a:spLocks noGrp="1"/>
          </p:cNvSpPr>
          <p:nvPr>
            <p:ph type="body" sz="quarter" idx="33" hasCustomPrompt="1"/>
          </p:nvPr>
        </p:nvSpPr>
        <p:spPr>
          <a:xfrm>
            <a:off x="9788005" y="5832685"/>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8" name="Connecteur droit 17">
            <a:extLst>
              <a:ext uri="{FF2B5EF4-FFF2-40B4-BE49-F238E27FC236}">
                <a16:creationId xmlns:a16="http://schemas.microsoft.com/office/drawing/2014/main" id="{611BC915-338D-7B4E-8587-B0F38E6DA7FC}"/>
              </a:ext>
            </a:extLst>
          </p:cNvPr>
          <p:cNvCxnSpPr>
            <a:cxnSpLocks/>
          </p:cNvCxnSpPr>
          <p:nvPr userDrawn="1"/>
        </p:nvCxnSpPr>
        <p:spPr>
          <a:xfrm>
            <a:off x="1008903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a:extLst>
              <a:ext uri="{FF2B5EF4-FFF2-40B4-BE49-F238E27FC236}">
                <a16:creationId xmlns:a16="http://schemas.microsoft.com/office/drawing/2014/main" id="{44FE8436-F4C6-0B43-9C4E-819FF31EDC70}"/>
              </a:ext>
            </a:extLst>
          </p:cNvPr>
          <p:cNvSpPr>
            <a:spLocks noGrp="1"/>
          </p:cNvSpPr>
          <p:nvPr>
            <p:ph type="body" sz="quarter" idx="34" hasCustomPrompt="1"/>
          </p:nvPr>
        </p:nvSpPr>
        <p:spPr>
          <a:xfrm>
            <a:off x="1022417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93169532-FD05-8D44-B3D1-B9B587D969A5}"/>
              </a:ext>
            </a:extLst>
          </p:cNvPr>
          <p:cNvSpPr>
            <a:spLocks noGrp="1"/>
          </p:cNvSpPr>
          <p:nvPr>
            <p:ph type="body" sz="quarter" idx="35"/>
          </p:nvPr>
        </p:nvSpPr>
        <p:spPr>
          <a:xfrm>
            <a:off x="10224170"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Espace réservé du texte 16">
            <a:extLst>
              <a:ext uri="{FF2B5EF4-FFF2-40B4-BE49-F238E27FC236}">
                <a16:creationId xmlns:a16="http://schemas.microsoft.com/office/drawing/2014/main" id="{1D711BE7-8FB2-E241-A8F4-565B8A90BD9D}"/>
              </a:ext>
            </a:extLst>
          </p:cNvPr>
          <p:cNvSpPr>
            <a:spLocks noGrp="1"/>
          </p:cNvSpPr>
          <p:nvPr>
            <p:ph type="body" sz="quarter" idx="39" hasCustomPrompt="1"/>
          </p:nvPr>
        </p:nvSpPr>
        <p:spPr>
          <a:xfrm>
            <a:off x="4254161" y="1657587"/>
            <a:ext cx="602067" cy="602446"/>
          </a:xfrm>
          <a:prstGeom prst="ellipse">
            <a:avLst/>
          </a:prstGeom>
          <a:solidFill>
            <a:schemeClr val="bg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2" name="Espace réservé du texte 18">
            <a:extLst>
              <a:ext uri="{FF2B5EF4-FFF2-40B4-BE49-F238E27FC236}">
                <a16:creationId xmlns:a16="http://schemas.microsoft.com/office/drawing/2014/main" id="{44B45706-DB8E-ED4E-93A1-593A86EF675B}"/>
              </a:ext>
            </a:extLst>
          </p:cNvPr>
          <p:cNvSpPr>
            <a:spLocks noGrp="1"/>
          </p:cNvSpPr>
          <p:nvPr>
            <p:ph type="body" sz="quarter" idx="40" hasCustomPrompt="1"/>
          </p:nvPr>
        </p:nvSpPr>
        <p:spPr>
          <a:xfrm>
            <a:off x="4690325"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078C4FD-819E-2B42-9641-E040F6C4D6FE}"/>
              </a:ext>
            </a:extLst>
          </p:cNvPr>
          <p:cNvSpPr>
            <a:spLocks noGrp="1"/>
          </p:cNvSpPr>
          <p:nvPr>
            <p:ph type="body" sz="quarter" idx="41"/>
          </p:nvPr>
        </p:nvSpPr>
        <p:spPr>
          <a:xfrm>
            <a:off x="4690325"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4" name="Connecteur droit 23">
            <a:extLst>
              <a:ext uri="{FF2B5EF4-FFF2-40B4-BE49-F238E27FC236}">
                <a16:creationId xmlns:a16="http://schemas.microsoft.com/office/drawing/2014/main" id="{9441DD3F-435B-B24D-A962-A92F2070AFDF}"/>
              </a:ext>
            </a:extLst>
          </p:cNvPr>
          <p:cNvCxnSpPr>
            <a:cxnSpLocks/>
          </p:cNvCxnSpPr>
          <p:nvPr userDrawn="1"/>
        </p:nvCxnSpPr>
        <p:spPr>
          <a:xfrm>
            <a:off x="4555194"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1FF2C7C9-B36A-CC4F-A506-747DCCF5EFCC}"/>
              </a:ext>
            </a:extLst>
          </p:cNvPr>
          <p:cNvSpPr>
            <a:spLocks noGrp="1"/>
          </p:cNvSpPr>
          <p:nvPr>
            <p:ph type="body" sz="quarter" idx="45" hasCustomPrompt="1"/>
          </p:nvPr>
        </p:nvSpPr>
        <p:spPr>
          <a:xfrm>
            <a:off x="7947844" y="1657587"/>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6" name="Espace réservé du texte 18">
            <a:extLst>
              <a:ext uri="{FF2B5EF4-FFF2-40B4-BE49-F238E27FC236}">
                <a16:creationId xmlns:a16="http://schemas.microsoft.com/office/drawing/2014/main" id="{43BAB511-C71A-2B4E-A5C3-4FEC0E22FDE3}"/>
              </a:ext>
            </a:extLst>
          </p:cNvPr>
          <p:cNvSpPr>
            <a:spLocks noGrp="1"/>
          </p:cNvSpPr>
          <p:nvPr>
            <p:ph type="body" sz="quarter" idx="46" hasCustomPrompt="1"/>
          </p:nvPr>
        </p:nvSpPr>
        <p:spPr>
          <a:xfrm>
            <a:off x="8384008" y="2415951"/>
            <a:ext cx="1570003"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7" name="Espace réservé du texte 21">
            <a:extLst>
              <a:ext uri="{FF2B5EF4-FFF2-40B4-BE49-F238E27FC236}">
                <a16:creationId xmlns:a16="http://schemas.microsoft.com/office/drawing/2014/main" id="{DB73C03E-E432-254A-80ED-A7C38CD8F014}"/>
              </a:ext>
            </a:extLst>
          </p:cNvPr>
          <p:cNvSpPr>
            <a:spLocks noGrp="1"/>
          </p:cNvSpPr>
          <p:nvPr>
            <p:ph type="body" sz="quarter" idx="47"/>
          </p:nvPr>
        </p:nvSpPr>
        <p:spPr>
          <a:xfrm>
            <a:off x="8384008" y="2784888"/>
            <a:ext cx="1569999"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28" name="Connecteur droit 27">
            <a:extLst>
              <a:ext uri="{FF2B5EF4-FFF2-40B4-BE49-F238E27FC236}">
                <a16:creationId xmlns:a16="http://schemas.microsoft.com/office/drawing/2014/main" id="{ED79F5D6-355C-6D40-B2D6-C53775054EA4}"/>
              </a:ext>
            </a:extLst>
          </p:cNvPr>
          <p:cNvCxnSpPr>
            <a:cxnSpLocks/>
          </p:cNvCxnSpPr>
          <p:nvPr userDrawn="1"/>
        </p:nvCxnSpPr>
        <p:spPr>
          <a:xfrm>
            <a:off x="8248877" y="2411066"/>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Espace réservé du texte 16">
            <a:extLst>
              <a:ext uri="{FF2B5EF4-FFF2-40B4-BE49-F238E27FC236}">
                <a16:creationId xmlns:a16="http://schemas.microsoft.com/office/drawing/2014/main" id="{39D60D94-A820-4549-9D4E-A0864D73F41C}"/>
              </a:ext>
            </a:extLst>
          </p:cNvPr>
          <p:cNvSpPr>
            <a:spLocks noGrp="1"/>
          </p:cNvSpPr>
          <p:nvPr>
            <p:ph type="body" sz="quarter" idx="48" hasCustomPrompt="1"/>
          </p:nvPr>
        </p:nvSpPr>
        <p:spPr>
          <a:xfrm>
            <a:off x="2396415" y="5832685"/>
            <a:ext cx="602067" cy="602446"/>
          </a:xfrm>
          <a:prstGeom prst="ellipse">
            <a:avLst/>
          </a:prstGeom>
          <a:solidFill>
            <a:schemeClr val="accent3"/>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0" name="Connecteur droit 29">
            <a:extLst>
              <a:ext uri="{FF2B5EF4-FFF2-40B4-BE49-F238E27FC236}">
                <a16:creationId xmlns:a16="http://schemas.microsoft.com/office/drawing/2014/main" id="{B2C8A330-1A7B-CB4D-9CF5-6953F7B1110E}"/>
              </a:ext>
            </a:extLst>
          </p:cNvPr>
          <p:cNvCxnSpPr>
            <a:cxnSpLocks/>
          </p:cNvCxnSpPr>
          <p:nvPr userDrawn="1"/>
        </p:nvCxnSpPr>
        <p:spPr>
          <a:xfrm>
            <a:off x="2697449"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space réservé du texte 18">
            <a:extLst>
              <a:ext uri="{FF2B5EF4-FFF2-40B4-BE49-F238E27FC236}">
                <a16:creationId xmlns:a16="http://schemas.microsoft.com/office/drawing/2014/main" id="{CF04B0C2-ACD1-C649-8C59-8483CFC9A8B9}"/>
              </a:ext>
            </a:extLst>
          </p:cNvPr>
          <p:cNvSpPr>
            <a:spLocks noGrp="1"/>
          </p:cNvSpPr>
          <p:nvPr>
            <p:ph type="body" sz="quarter" idx="49" hasCustomPrompt="1"/>
          </p:nvPr>
        </p:nvSpPr>
        <p:spPr>
          <a:xfrm>
            <a:off x="2832580"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2" name="Espace réservé du texte 21">
            <a:extLst>
              <a:ext uri="{FF2B5EF4-FFF2-40B4-BE49-F238E27FC236}">
                <a16:creationId xmlns:a16="http://schemas.microsoft.com/office/drawing/2014/main" id="{8103A02F-B668-9740-800B-46F22E3723D6}"/>
              </a:ext>
            </a:extLst>
          </p:cNvPr>
          <p:cNvSpPr>
            <a:spLocks noGrp="1"/>
          </p:cNvSpPr>
          <p:nvPr>
            <p:ph type="body" sz="quarter" idx="50"/>
          </p:nvPr>
        </p:nvSpPr>
        <p:spPr>
          <a:xfrm>
            <a:off x="283257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3" name="Espace réservé du texte 16">
            <a:extLst>
              <a:ext uri="{FF2B5EF4-FFF2-40B4-BE49-F238E27FC236}">
                <a16:creationId xmlns:a16="http://schemas.microsoft.com/office/drawing/2014/main" id="{FCA94642-232D-0F4D-B850-1CF649F7756B}"/>
              </a:ext>
            </a:extLst>
          </p:cNvPr>
          <p:cNvSpPr>
            <a:spLocks noGrp="1"/>
          </p:cNvSpPr>
          <p:nvPr>
            <p:ph type="body" sz="quarter" idx="51" hasCustomPrompt="1"/>
          </p:nvPr>
        </p:nvSpPr>
        <p:spPr>
          <a:xfrm>
            <a:off x="6107685" y="5832685"/>
            <a:ext cx="602067" cy="602446"/>
          </a:xfrm>
          <a:prstGeom prst="ellipse">
            <a:avLst/>
          </a:prstGeom>
          <a:solidFill>
            <a:schemeClr val="accent2"/>
          </a:solidFill>
        </p:spPr>
        <p:txBody>
          <a:bodyPr anchor="ctr">
            <a:norm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34" name="Connecteur droit 33">
            <a:extLst>
              <a:ext uri="{FF2B5EF4-FFF2-40B4-BE49-F238E27FC236}">
                <a16:creationId xmlns:a16="http://schemas.microsoft.com/office/drawing/2014/main" id="{CF00906B-AD98-2242-889A-566CAEAFBEE2}"/>
              </a:ext>
            </a:extLst>
          </p:cNvPr>
          <p:cNvCxnSpPr>
            <a:cxnSpLocks/>
          </p:cNvCxnSpPr>
          <p:nvPr userDrawn="1"/>
        </p:nvCxnSpPr>
        <p:spPr>
          <a:xfrm>
            <a:off x="6408718" y="4390259"/>
            <a:ext cx="0" cy="12885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Espace réservé du texte 18">
            <a:extLst>
              <a:ext uri="{FF2B5EF4-FFF2-40B4-BE49-F238E27FC236}">
                <a16:creationId xmlns:a16="http://schemas.microsoft.com/office/drawing/2014/main" id="{F0E7FBEC-374C-BA41-AABA-740C47F58B8D}"/>
              </a:ext>
            </a:extLst>
          </p:cNvPr>
          <p:cNvSpPr>
            <a:spLocks noGrp="1"/>
          </p:cNvSpPr>
          <p:nvPr>
            <p:ph type="body" sz="quarter" idx="52" hasCustomPrompt="1"/>
          </p:nvPr>
        </p:nvSpPr>
        <p:spPr>
          <a:xfrm>
            <a:off x="6543849" y="4704237"/>
            <a:ext cx="1570001" cy="305437"/>
          </a:xfrm>
          <a:prstGeom prst="rect">
            <a:avLst/>
          </a:prstGeom>
        </p:spPr>
        <p:txBody>
          <a:bodyPr/>
          <a:lstStyle>
            <a:lvl1pPr>
              <a:defRPr lang="fr-FR" sz="16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6" name="Espace réservé du texte 21">
            <a:extLst>
              <a:ext uri="{FF2B5EF4-FFF2-40B4-BE49-F238E27FC236}">
                <a16:creationId xmlns:a16="http://schemas.microsoft.com/office/drawing/2014/main" id="{160E9F2C-8AC5-214A-A84F-CC7895D7AB6F}"/>
              </a:ext>
            </a:extLst>
          </p:cNvPr>
          <p:cNvSpPr>
            <a:spLocks noGrp="1"/>
          </p:cNvSpPr>
          <p:nvPr>
            <p:ph type="body" sz="quarter" idx="53"/>
          </p:nvPr>
        </p:nvSpPr>
        <p:spPr>
          <a:xfrm>
            <a:off x="6543849" y="5073174"/>
            <a:ext cx="1569997" cy="744292"/>
          </a:xfrm>
          <a:prstGeom prst="rect">
            <a:avLst/>
          </a:prstGeom>
        </p:spPr>
        <p:txBody>
          <a:bodyPr anchor="t">
            <a:normAutofit/>
          </a:bodyPr>
          <a:lstStyle>
            <a:lvl1pPr>
              <a:defRPr sz="12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37" name="Espace réservé du texte 18">
            <a:extLst>
              <a:ext uri="{FF2B5EF4-FFF2-40B4-BE49-F238E27FC236}">
                <a16:creationId xmlns:a16="http://schemas.microsoft.com/office/drawing/2014/main" id="{D225879B-7A84-F749-BD7A-4A4EE84915AE}"/>
              </a:ext>
            </a:extLst>
          </p:cNvPr>
          <p:cNvSpPr>
            <a:spLocks noGrp="1"/>
          </p:cNvSpPr>
          <p:nvPr>
            <p:ph type="body" sz="quarter" idx="54" hasCustomPrompt="1"/>
          </p:nvPr>
        </p:nvSpPr>
        <p:spPr>
          <a:xfrm>
            <a:off x="863822"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8" name="Espace réservé du texte 18">
            <a:extLst>
              <a:ext uri="{FF2B5EF4-FFF2-40B4-BE49-F238E27FC236}">
                <a16:creationId xmlns:a16="http://schemas.microsoft.com/office/drawing/2014/main" id="{E7643116-0385-4245-AFB7-A787718F4AAE}"/>
              </a:ext>
            </a:extLst>
          </p:cNvPr>
          <p:cNvSpPr>
            <a:spLocks noGrp="1"/>
          </p:cNvSpPr>
          <p:nvPr>
            <p:ph type="body" sz="quarter" idx="55" hasCustomPrompt="1"/>
          </p:nvPr>
        </p:nvSpPr>
        <p:spPr>
          <a:xfrm>
            <a:off x="2708666"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39" name="Espace réservé du texte 18">
            <a:extLst>
              <a:ext uri="{FF2B5EF4-FFF2-40B4-BE49-F238E27FC236}">
                <a16:creationId xmlns:a16="http://schemas.microsoft.com/office/drawing/2014/main" id="{92BF5645-2A07-9C49-ABAA-2FE5B5584B1D}"/>
              </a:ext>
            </a:extLst>
          </p:cNvPr>
          <p:cNvSpPr>
            <a:spLocks noGrp="1"/>
          </p:cNvSpPr>
          <p:nvPr>
            <p:ph type="body" sz="quarter" idx="56" hasCustomPrompt="1"/>
          </p:nvPr>
        </p:nvSpPr>
        <p:spPr>
          <a:xfrm>
            <a:off x="4553511"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0" name="Espace réservé du texte 18">
            <a:extLst>
              <a:ext uri="{FF2B5EF4-FFF2-40B4-BE49-F238E27FC236}">
                <a16:creationId xmlns:a16="http://schemas.microsoft.com/office/drawing/2014/main" id="{794BFD20-199E-B941-A69A-F48B76EFA87F}"/>
              </a:ext>
            </a:extLst>
          </p:cNvPr>
          <p:cNvSpPr>
            <a:spLocks noGrp="1"/>
          </p:cNvSpPr>
          <p:nvPr>
            <p:ph type="body" sz="quarter" idx="57" hasCustomPrompt="1"/>
          </p:nvPr>
        </p:nvSpPr>
        <p:spPr>
          <a:xfrm>
            <a:off x="6398355" y="3567371"/>
            <a:ext cx="1844845" cy="305437"/>
          </a:xfrm>
          <a:prstGeom prst="rect">
            <a:avLst/>
          </a:prstGeom>
          <a:noFill/>
        </p:spPr>
        <p:txBody>
          <a:bodyPr lIns="72000" rIns="72000" anchor="ctr">
            <a:norm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1" name="Espace réservé du texte 18">
            <a:extLst>
              <a:ext uri="{FF2B5EF4-FFF2-40B4-BE49-F238E27FC236}">
                <a16:creationId xmlns:a16="http://schemas.microsoft.com/office/drawing/2014/main" id="{13F60A0A-FEF8-E441-972C-7A9122709F88}"/>
              </a:ext>
            </a:extLst>
          </p:cNvPr>
          <p:cNvSpPr>
            <a:spLocks noGrp="1"/>
          </p:cNvSpPr>
          <p:nvPr>
            <p:ph type="body" sz="quarter" idx="58" hasCustomPrompt="1"/>
          </p:nvPr>
        </p:nvSpPr>
        <p:spPr>
          <a:xfrm>
            <a:off x="8243199" y="3567371"/>
            <a:ext cx="1844845" cy="305437"/>
          </a:xfrm>
          <a:prstGeom prst="rect">
            <a:avLst/>
          </a:prstGeom>
          <a:noFill/>
        </p:spPr>
        <p:txBody>
          <a:bodyPr lIns="72000" rIns="72000" anchor="ctr">
            <a:norm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42" name="Espace réservé du texte 18">
            <a:extLst>
              <a:ext uri="{FF2B5EF4-FFF2-40B4-BE49-F238E27FC236}">
                <a16:creationId xmlns:a16="http://schemas.microsoft.com/office/drawing/2014/main" id="{6C0C3BDE-1697-CF41-94CF-F7D21CE43BFF}"/>
              </a:ext>
            </a:extLst>
          </p:cNvPr>
          <p:cNvSpPr>
            <a:spLocks noGrp="1"/>
          </p:cNvSpPr>
          <p:nvPr>
            <p:ph type="body" sz="quarter" idx="59" hasCustomPrompt="1"/>
          </p:nvPr>
        </p:nvSpPr>
        <p:spPr>
          <a:xfrm>
            <a:off x="10088044" y="3567371"/>
            <a:ext cx="1844845" cy="305437"/>
          </a:xfrm>
          <a:prstGeom prst="rect">
            <a:avLst/>
          </a:prstGeom>
          <a:noFill/>
        </p:spPr>
        <p:txBody>
          <a:bodyPr lIns="72000" rIns="72000" anchor="ctr">
            <a:norm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43" name="Connecteur droit 42">
            <a:extLst>
              <a:ext uri="{FF2B5EF4-FFF2-40B4-BE49-F238E27FC236}">
                <a16:creationId xmlns:a16="http://schemas.microsoft.com/office/drawing/2014/main" id="{F4A07346-366E-3143-8EB8-B8A608AF4766}"/>
              </a:ext>
            </a:extLst>
          </p:cNvPr>
          <p:cNvCxnSpPr>
            <a:cxnSpLocks/>
          </p:cNvCxnSpPr>
          <p:nvPr userDrawn="1"/>
        </p:nvCxnSpPr>
        <p:spPr>
          <a:xfrm>
            <a:off x="653565" y="3890535"/>
            <a:ext cx="115278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itre 1">
            <a:extLst>
              <a:ext uri="{FF2B5EF4-FFF2-40B4-BE49-F238E27FC236}">
                <a16:creationId xmlns:a16="http://schemas.microsoft.com/office/drawing/2014/main" id="{166F6E73-160B-414E-95E7-CFDB88F7940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45" name="Espace réservé du texte 3">
            <a:extLst>
              <a:ext uri="{FF2B5EF4-FFF2-40B4-BE49-F238E27FC236}">
                <a16:creationId xmlns:a16="http://schemas.microsoft.com/office/drawing/2014/main" id="{109A1FFB-4EB4-0A46-92FF-6A856A722B8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52505628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Timeline noir_2">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rm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userDrawn="1"/>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lstStyle/>
          <a:p>
            <a:pPr algn="ctr"/>
            <a:endParaRPr sz="2400"/>
          </a:p>
        </p:txBody>
      </p:sp>
    </p:spTree>
    <p:extLst>
      <p:ext uri="{BB962C8B-B14F-4D97-AF65-F5344CB8AC3E}">
        <p14:creationId xmlns:p14="http://schemas.microsoft.com/office/powerpoint/2010/main" val="3653988141"/>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Timeline noir_3">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userDrawn="1"/>
        </p:nvSpPr>
        <p:spPr>
          <a:xfrm>
            <a:off x="6100313" y="39001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userDrawn="1"/>
        </p:nvSpPr>
        <p:spPr>
          <a:xfrm>
            <a:off x="6096000" y="59536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3563602888"/>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Timeline noir_4">
    <p:bg>
      <p:bgPr>
        <a:solidFill>
          <a:schemeClr val="tx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userDrawn="1"/>
        </p:nvSpPr>
        <p:spPr>
          <a:xfrm>
            <a:off x="6096000" y="454220"/>
            <a:ext cx="0" cy="376082"/>
          </a:xfrm>
          <a:custGeom>
            <a:avLst/>
            <a:gdLst/>
            <a:ahLst/>
            <a:cxnLst/>
            <a:rect l="l" t="t" r="r" b="b"/>
            <a:pathLst>
              <a:path h="553720">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bg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6456644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Timeline noir_5">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userDrawn="1"/>
        </p:nvSpPr>
        <p:spPr>
          <a:xfrm rot="5400000">
            <a:off x="11530205"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2129270984"/>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Timeline noir_6">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userDrawn="1"/>
        </p:nvSpPr>
        <p:spPr>
          <a:xfrm rot="5400000">
            <a:off x="11536404"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224407032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Timeline noir_7">
    <p:bg>
      <p:bgPr>
        <a:solidFill>
          <a:schemeClr val="tx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bg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bg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bg1"/>
            </a:solidFill>
          </a:ln>
        </p:spPr>
        <p:txBody>
          <a:bodyPr>
            <a:noAutofit/>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bg1"/>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bg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Tree>
    <p:extLst>
      <p:ext uri="{BB962C8B-B14F-4D97-AF65-F5344CB8AC3E}">
        <p14:creationId xmlns:p14="http://schemas.microsoft.com/office/powerpoint/2010/main" val="2739042285"/>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Timelin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E34D47-CBEA-2345-BC39-3C06F706F355}"/>
              </a:ext>
            </a:extLst>
          </p:cNvPr>
          <p:cNvSpPr>
            <a:spLocks noGrp="1"/>
          </p:cNvSpPr>
          <p:nvPr>
            <p:ph type="title" hasCustomPrompt="1"/>
          </p:nvPr>
        </p:nvSpPr>
        <p:spPr/>
        <p:txBody>
          <a:bodyPr>
            <a:noAutofit/>
          </a:bodyPr>
          <a:lstStyle/>
          <a:p>
            <a:r>
              <a:rPr lang="fr-FR"/>
              <a:t>titre</a:t>
            </a:r>
          </a:p>
        </p:txBody>
      </p:sp>
      <p:sp>
        <p:nvSpPr>
          <p:cNvPr id="3" name="Espace réservé du pied de page 2">
            <a:extLst>
              <a:ext uri="{FF2B5EF4-FFF2-40B4-BE49-F238E27FC236}">
                <a16:creationId xmlns:a16="http://schemas.microsoft.com/office/drawing/2014/main" id="{5C688432-0B63-BB4F-A8D9-1EB421A16DA8}"/>
              </a:ext>
            </a:extLst>
          </p:cNvPr>
          <p:cNvSpPr>
            <a:spLocks noGrp="1"/>
          </p:cNvSpPr>
          <p:nvPr>
            <p:ph type="ftr" sz="quarter" idx="10"/>
          </p:nvPr>
        </p:nvSpPr>
        <p:spPr/>
        <p:txBody>
          <a:bodyPr>
            <a:noAutofit/>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ED3E514B-07FA-AA45-B2A0-F63D3390D41A}"/>
              </a:ext>
            </a:extLst>
          </p:cNvPr>
          <p:cNvSpPr>
            <a:spLocks noGrp="1"/>
          </p:cNvSpPr>
          <p:nvPr>
            <p:ph type="sldNum" sz="quarter" idx="11"/>
          </p:nvPr>
        </p:nvSpPr>
        <p:spPr>
          <a:ln>
            <a:solidFill>
              <a:schemeClr val="tx1"/>
            </a:solidFill>
          </a:ln>
        </p:spPr>
        <p:txBody>
          <a:bodyPr>
            <a:noAutofit/>
          </a:bodyPr>
          <a:lstStyle/>
          <a:p>
            <a:fld id="{B2815BCE-692A-084A-934E-C84199EC0CFE}" type="slidenum">
              <a:rPr lang="fr-FR" smtClean="0"/>
              <a:pPr/>
              <a:t>‹N°›</a:t>
            </a:fld>
            <a:endParaRPr lang="fr-FR" b="0"/>
          </a:p>
        </p:txBody>
      </p:sp>
      <p:sp>
        <p:nvSpPr>
          <p:cNvPr id="79" name="Espace réservé de la date 14">
            <a:extLst>
              <a:ext uri="{FF2B5EF4-FFF2-40B4-BE49-F238E27FC236}">
                <a16:creationId xmlns:a16="http://schemas.microsoft.com/office/drawing/2014/main" id="{26F19C42-7A43-9F41-BD9B-5B59054789BF}"/>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0" name="Espace réservé du texte 3">
            <a:extLst>
              <a:ext uri="{FF2B5EF4-FFF2-40B4-BE49-F238E27FC236}">
                <a16:creationId xmlns:a16="http://schemas.microsoft.com/office/drawing/2014/main" id="{FF76A710-2C5A-A847-8304-06FFB6DB0F79}"/>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81" name="Espace réservé du texte 18">
            <a:extLst>
              <a:ext uri="{FF2B5EF4-FFF2-40B4-BE49-F238E27FC236}">
                <a16:creationId xmlns:a16="http://schemas.microsoft.com/office/drawing/2014/main" id="{2EEE81A0-0FC2-3040-B4E0-D83E7C51E4C8}"/>
              </a:ext>
            </a:extLst>
          </p:cNvPr>
          <p:cNvSpPr>
            <a:spLocks noGrp="1"/>
          </p:cNvSpPr>
          <p:nvPr>
            <p:ph type="body" sz="quarter" idx="27" hasCustomPrompt="1"/>
          </p:nvPr>
        </p:nvSpPr>
        <p:spPr>
          <a:xfrm>
            <a:off x="863822"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2" name="Espace réservé du texte 18">
            <a:extLst>
              <a:ext uri="{FF2B5EF4-FFF2-40B4-BE49-F238E27FC236}">
                <a16:creationId xmlns:a16="http://schemas.microsoft.com/office/drawing/2014/main" id="{2E9597FC-0B09-974C-B716-70192AE85E9D}"/>
              </a:ext>
            </a:extLst>
          </p:cNvPr>
          <p:cNvSpPr>
            <a:spLocks noGrp="1"/>
          </p:cNvSpPr>
          <p:nvPr>
            <p:ph type="body" sz="quarter" idx="28" hasCustomPrompt="1"/>
          </p:nvPr>
        </p:nvSpPr>
        <p:spPr>
          <a:xfrm>
            <a:off x="2708666"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3" name="Espace réservé du texte 18">
            <a:extLst>
              <a:ext uri="{FF2B5EF4-FFF2-40B4-BE49-F238E27FC236}">
                <a16:creationId xmlns:a16="http://schemas.microsoft.com/office/drawing/2014/main" id="{00D7ECD0-2A0A-AB4C-8802-40C433D20594}"/>
              </a:ext>
            </a:extLst>
          </p:cNvPr>
          <p:cNvSpPr>
            <a:spLocks noGrp="1"/>
          </p:cNvSpPr>
          <p:nvPr>
            <p:ph type="body" sz="quarter" idx="29" hasCustomPrompt="1"/>
          </p:nvPr>
        </p:nvSpPr>
        <p:spPr>
          <a:xfrm>
            <a:off x="4553511"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4" name="Espace réservé du texte 18">
            <a:extLst>
              <a:ext uri="{FF2B5EF4-FFF2-40B4-BE49-F238E27FC236}">
                <a16:creationId xmlns:a16="http://schemas.microsoft.com/office/drawing/2014/main" id="{F9154E1B-AE1D-1747-85CF-C88A62304FEC}"/>
              </a:ext>
            </a:extLst>
          </p:cNvPr>
          <p:cNvSpPr>
            <a:spLocks noGrp="1"/>
          </p:cNvSpPr>
          <p:nvPr>
            <p:ph type="body" sz="quarter" idx="30" hasCustomPrompt="1"/>
          </p:nvPr>
        </p:nvSpPr>
        <p:spPr>
          <a:xfrm>
            <a:off x="6398355" y="3901478"/>
            <a:ext cx="1844845" cy="305437"/>
          </a:xfrm>
          <a:prstGeom prst="rect">
            <a:avLst/>
          </a:prstGeom>
          <a:solidFill>
            <a:schemeClr val="accent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5" name="Espace réservé du texte 18">
            <a:extLst>
              <a:ext uri="{FF2B5EF4-FFF2-40B4-BE49-F238E27FC236}">
                <a16:creationId xmlns:a16="http://schemas.microsoft.com/office/drawing/2014/main" id="{124B92AC-1457-524B-94C6-AB91E94D9B38}"/>
              </a:ext>
            </a:extLst>
          </p:cNvPr>
          <p:cNvSpPr>
            <a:spLocks noGrp="1"/>
          </p:cNvSpPr>
          <p:nvPr>
            <p:ph type="body" sz="quarter" idx="31" hasCustomPrompt="1"/>
          </p:nvPr>
        </p:nvSpPr>
        <p:spPr>
          <a:xfrm>
            <a:off x="8243199" y="3901478"/>
            <a:ext cx="1844845" cy="305437"/>
          </a:xfrm>
          <a:prstGeom prst="rect">
            <a:avLst/>
          </a:prstGeom>
          <a:solidFill>
            <a:schemeClr val="accent3"/>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6" name="Espace réservé du texte 18">
            <a:extLst>
              <a:ext uri="{FF2B5EF4-FFF2-40B4-BE49-F238E27FC236}">
                <a16:creationId xmlns:a16="http://schemas.microsoft.com/office/drawing/2014/main" id="{F25E157C-E525-BC46-B6DE-EC393EC1BD5D}"/>
              </a:ext>
            </a:extLst>
          </p:cNvPr>
          <p:cNvSpPr>
            <a:spLocks noGrp="1"/>
          </p:cNvSpPr>
          <p:nvPr>
            <p:ph type="body" sz="quarter" idx="32" hasCustomPrompt="1"/>
          </p:nvPr>
        </p:nvSpPr>
        <p:spPr>
          <a:xfrm>
            <a:off x="10088044" y="3901478"/>
            <a:ext cx="1844845" cy="305437"/>
          </a:xfrm>
          <a:prstGeom prst="rect">
            <a:avLst/>
          </a:prstGeom>
          <a:solidFill>
            <a:schemeClr val="bg2"/>
          </a:solidFill>
          <a:ln>
            <a:noFill/>
          </a:ln>
        </p:spPr>
        <p:txBody>
          <a:bodyPr lIns="72000" rIns="72000" anchor="ctr">
            <a:noAutofit/>
          </a:bodyPr>
          <a:lstStyle>
            <a:lvl1pPr algn="ctr">
              <a:defRPr lang="fr-FR" sz="11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7" name="Espace réservé du texte 16">
            <a:extLst>
              <a:ext uri="{FF2B5EF4-FFF2-40B4-BE49-F238E27FC236}">
                <a16:creationId xmlns:a16="http://schemas.microsoft.com/office/drawing/2014/main" id="{A72BD9EA-5714-E64F-A47D-FCC09A7EEA81}"/>
              </a:ext>
            </a:extLst>
          </p:cNvPr>
          <p:cNvSpPr>
            <a:spLocks noGrp="1"/>
          </p:cNvSpPr>
          <p:nvPr>
            <p:ph type="body" sz="quarter" idx="12" hasCustomPrompt="1"/>
          </p:nvPr>
        </p:nvSpPr>
        <p:spPr>
          <a:xfrm>
            <a:off x="560477" y="1657587"/>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88" name="Espace réservé du texte 18">
            <a:extLst>
              <a:ext uri="{FF2B5EF4-FFF2-40B4-BE49-F238E27FC236}">
                <a16:creationId xmlns:a16="http://schemas.microsoft.com/office/drawing/2014/main" id="{52440A3D-7FA3-3B4A-8A59-17E6632F6385}"/>
              </a:ext>
            </a:extLst>
          </p:cNvPr>
          <p:cNvSpPr>
            <a:spLocks noGrp="1"/>
          </p:cNvSpPr>
          <p:nvPr>
            <p:ph type="body" sz="quarter" idx="24" hasCustomPrompt="1"/>
          </p:nvPr>
        </p:nvSpPr>
        <p:spPr>
          <a:xfrm>
            <a:off x="996642"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89" name="Espace réservé du texte 21">
            <a:extLst>
              <a:ext uri="{FF2B5EF4-FFF2-40B4-BE49-F238E27FC236}">
                <a16:creationId xmlns:a16="http://schemas.microsoft.com/office/drawing/2014/main" id="{523C26D4-CE63-9E48-8C38-18F6FD57BD90}"/>
              </a:ext>
            </a:extLst>
          </p:cNvPr>
          <p:cNvSpPr>
            <a:spLocks noGrp="1"/>
          </p:cNvSpPr>
          <p:nvPr>
            <p:ph type="body" sz="quarter" idx="26"/>
          </p:nvPr>
        </p:nvSpPr>
        <p:spPr>
          <a:xfrm>
            <a:off x="996641"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0" name="Connecteur droit 89">
            <a:extLst>
              <a:ext uri="{FF2B5EF4-FFF2-40B4-BE49-F238E27FC236}">
                <a16:creationId xmlns:a16="http://schemas.microsoft.com/office/drawing/2014/main" id="{4E021C4B-5EF7-684D-A87C-3221D0407955}"/>
              </a:ext>
            </a:extLst>
          </p:cNvPr>
          <p:cNvCxnSpPr>
            <a:cxnSpLocks/>
          </p:cNvCxnSpPr>
          <p:nvPr userDrawn="1"/>
        </p:nvCxnSpPr>
        <p:spPr>
          <a:xfrm>
            <a:off x="861511"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Espace réservé du texte 16">
            <a:extLst>
              <a:ext uri="{FF2B5EF4-FFF2-40B4-BE49-F238E27FC236}">
                <a16:creationId xmlns:a16="http://schemas.microsoft.com/office/drawing/2014/main" id="{09D6C033-FC3E-5440-8D9E-FC3001C5F205}"/>
              </a:ext>
            </a:extLst>
          </p:cNvPr>
          <p:cNvSpPr>
            <a:spLocks noGrp="1"/>
          </p:cNvSpPr>
          <p:nvPr>
            <p:ph type="body" sz="quarter" idx="33" hasCustomPrompt="1"/>
          </p:nvPr>
        </p:nvSpPr>
        <p:spPr>
          <a:xfrm>
            <a:off x="9788005" y="5832685"/>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92" name="Connecteur droit 91">
            <a:extLst>
              <a:ext uri="{FF2B5EF4-FFF2-40B4-BE49-F238E27FC236}">
                <a16:creationId xmlns:a16="http://schemas.microsoft.com/office/drawing/2014/main" id="{2B9465CC-C535-0042-81A7-E0D98D5BF596}"/>
              </a:ext>
            </a:extLst>
          </p:cNvPr>
          <p:cNvCxnSpPr>
            <a:cxnSpLocks/>
          </p:cNvCxnSpPr>
          <p:nvPr userDrawn="1"/>
        </p:nvCxnSpPr>
        <p:spPr>
          <a:xfrm>
            <a:off x="1008903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Espace réservé du texte 18">
            <a:extLst>
              <a:ext uri="{FF2B5EF4-FFF2-40B4-BE49-F238E27FC236}">
                <a16:creationId xmlns:a16="http://schemas.microsoft.com/office/drawing/2014/main" id="{F4F97623-210B-6B45-B1F9-7175DD37EB2E}"/>
              </a:ext>
            </a:extLst>
          </p:cNvPr>
          <p:cNvSpPr>
            <a:spLocks noGrp="1"/>
          </p:cNvSpPr>
          <p:nvPr>
            <p:ph type="body" sz="quarter" idx="34" hasCustomPrompt="1"/>
          </p:nvPr>
        </p:nvSpPr>
        <p:spPr>
          <a:xfrm>
            <a:off x="1022417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4" name="Espace réservé du texte 21">
            <a:extLst>
              <a:ext uri="{FF2B5EF4-FFF2-40B4-BE49-F238E27FC236}">
                <a16:creationId xmlns:a16="http://schemas.microsoft.com/office/drawing/2014/main" id="{E0EF77E0-FA83-DB42-8074-B7C433E8ABC4}"/>
              </a:ext>
            </a:extLst>
          </p:cNvPr>
          <p:cNvSpPr>
            <a:spLocks noGrp="1"/>
          </p:cNvSpPr>
          <p:nvPr>
            <p:ph type="body" sz="quarter" idx="35"/>
          </p:nvPr>
        </p:nvSpPr>
        <p:spPr>
          <a:xfrm>
            <a:off x="10224170"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95" name="Espace réservé du texte 16">
            <a:extLst>
              <a:ext uri="{FF2B5EF4-FFF2-40B4-BE49-F238E27FC236}">
                <a16:creationId xmlns:a16="http://schemas.microsoft.com/office/drawing/2014/main" id="{258C6EB9-8C46-9349-96B8-C8C3FE0E0CF1}"/>
              </a:ext>
            </a:extLst>
          </p:cNvPr>
          <p:cNvSpPr>
            <a:spLocks noGrp="1"/>
          </p:cNvSpPr>
          <p:nvPr>
            <p:ph type="body" sz="quarter" idx="39" hasCustomPrompt="1"/>
          </p:nvPr>
        </p:nvSpPr>
        <p:spPr>
          <a:xfrm>
            <a:off x="4254161" y="1657587"/>
            <a:ext cx="602067" cy="602446"/>
          </a:xfrm>
          <a:prstGeom prst="ellipse">
            <a:avLst/>
          </a:prstGeom>
          <a:solidFill>
            <a:schemeClr val="bg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96" name="Espace réservé du texte 18">
            <a:extLst>
              <a:ext uri="{FF2B5EF4-FFF2-40B4-BE49-F238E27FC236}">
                <a16:creationId xmlns:a16="http://schemas.microsoft.com/office/drawing/2014/main" id="{9198157D-AAAF-1643-A412-F066EEBE4CE3}"/>
              </a:ext>
            </a:extLst>
          </p:cNvPr>
          <p:cNvSpPr>
            <a:spLocks noGrp="1"/>
          </p:cNvSpPr>
          <p:nvPr>
            <p:ph type="body" sz="quarter" idx="40" hasCustomPrompt="1"/>
          </p:nvPr>
        </p:nvSpPr>
        <p:spPr>
          <a:xfrm>
            <a:off x="4690325"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97" name="Espace réservé du texte 21">
            <a:extLst>
              <a:ext uri="{FF2B5EF4-FFF2-40B4-BE49-F238E27FC236}">
                <a16:creationId xmlns:a16="http://schemas.microsoft.com/office/drawing/2014/main" id="{13649798-9E18-2E4E-A4A9-112FF89AFBAD}"/>
              </a:ext>
            </a:extLst>
          </p:cNvPr>
          <p:cNvSpPr>
            <a:spLocks noGrp="1"/>
          </p:cNvSpPr>
          <p:nvPr>
            <p:ph type="body" sz="quarter" idx="41"/>
          </p:nvPr>
        </p:nvSpPr>
        <p:spPr>
          <a:xfrm>
            <a:off x="4690325"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98" name="Connecteur droit 97">
            <a:extLst>
              <a:ext uri="{FF2B5EF4-FFF2-40B4-BE49-F238E27FC236}">
                <a16:creationId xmlns:a16="http://schemas.microsoft.com/office/drawing/2014/main" id="{70036232-8AD1-9C4A-9C0F-21EE7D2734B6}"/>
              </a:ext>
            </a:extLst>
          </p:cNvPr>
          <p:cNvCxnSpPr>
            <a:cxnSpLocks/>
          </p:cNvCxnSpPr>
          <p:nvPr userDrawn="1"/>
        </p:nvCxnSpPr>
        <p:spPr>
          <a:xfrm>
            <a:off x="4555194"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Espace réservé du texte 16">
            <a:extLst>
              <a:ext uri="{FF2B5EF4-FFF2-40B4-BE49-F238E27FC236}">
                <a16:creationId xmlns:a16="http://schemas.microsoft.com/office/drawing/2014/main" id="{79631C99-3E76-9445-B63E-D0130F5507F3}"/>
              </a:ext>
            </a:extLst>
          </p:cNvPr>
          <p:cNvSpPr>
            <a:spLocks noGrp="1"/>
          </p:cNvSpPr>
          <p:nvPr>
            <p:ph type="body" sz="quarter" idx="45" hasCustomPrompt="1"/>
          </p:nvPr>
        </p:nvSpPr>
        <p:spPr>
          <a:xfrm>
            <a:off x="7947844" y="1657587"/>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00" name="Espace réservé du texte 18">
            <a:extLst>
              <a:ext uri="{FF2B5EF4-FFF2-40B4-BE49-F238E27FC236}">
                <a16:creationId xmlns:a16="http://schemas.microsoft.com/office/drawing/2014/main" id="{8ED0AA67-C9EB-E64C-AFFE-BA1605B6A371}"/>
              </a:ext>
            </a:extLst>
          </p:cNvPr>
          <p:cNvSpPr>
            <a:spLocks noGrp="1"/>
          </p:cNvSpPr>
          <p:nvPr>
            <p:ph type="body" sz="quarter" idx="46" hasCustomPrompt="1"/>
          </p:nvPr>
        </p:nvSpPr>
        <p:spPr>
          <a:xfrm>
            <a:off x="8384008" y="2415951"/>
            <a:ext cx="1570003"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1" name="Espace réservé du texte 21">
            <a:extLst>
              <a:ext uri="{FF2B5EF4-FFF2-40B4-BE49-F238E27FC236}">
                <a16:creationId xmlns:a16="http://schemas.microsoft.com/office/drawing/2014/main" id="{4270469E-20F1-2345-A577-1097A28552BB}"/>
              </a:ext>
            </a:extLst>
          </p:cNvPr>
          <p:cNvSpPr>
            <a:spLocks noGrp="1"/>
          </p:cNvSpPr>
          <p:nvPr>
            <p:ph type="body" sz="quarter" idx="47"/>
          </p:nvPr>
        </p:nvSpPr>
        <p:spPr>
          <a:xfrm>
            <a:off x="8384008" y="2784888"/>
            <a:ext cx="1569999"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cxnSp>
        <p:nvCxnSpPr>
          <p:cNvPr id="102" name="Connecteur droit 101">
            <a:extLst>
              <a:ext uri="{FF2B5EF4-FFF2-40B4-BE49-F238E27FC236}">
                <a16:creationId xmlns:a16="http://schemas.microsoft.com/office/drawing/2014/main" id="{5A074B5E-63C4-9F40-8104-B474B6AB8CA8}"/>
              </a:ext>
            </a:extLst>
          </p:cNvPr>
          <p:cNvCxnSpPr>
            <a:cxnSpLocks/>
          </p:cNvCxnSpPr>
          <p:nvPr userDrawn="1"/>
        </p:nvCxnSpPr>
        <p:spPr>
          <a:xfrm>
            <a:off x="8248877" y="2411066"/>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Espace réservé du texte 16">
            <a:extLst>
              <a:ext uri="{FF2B5EF4-FFF2-40B4-BE49-F238E27FC236}">
                <a16:creationId xmlns:a16="http://schemas.microsoft.com/office/drawing/2014/main" id="{B748F6CF-1639-D64C-B705-9E91B8C65F2D}"/>
              </a:ext>
            </a:extLst>
          </p:cNvPr>
          <p:cNvSpPr>
            <a:spLocks noGrp="1"/>
          </p:cNvSpPr>
          <p:nvPr>
            <p:ph type="body" sz="quarter" idx="48" hasCustomPrompt="1"/>
          </p:nvPr>
        </p:nvSpPr>
        <p:spPr>
          <a:xfrm>
            <a:off x="2396415" y="5832685"/>
            <a:ext cx="602067" cy="602446"/>
          </a:xfrm>
          <a:prstGeom prst="ellipse">
            <a:avLst/>
          </a:prstGeom>
          <a:solidFill>
            <a:schemeClr val="accent3"/>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4" name="Connecteur droit 103">
            <a:extLst>
              <a:ext uri="{FF2B5EF4-FFF2-40B4-BE49-F238E27FC236}">
                <a16:creationId xmlns:a16="http://schemas.microsoft.com/office/drawing/2014/main" id="{0751CD4C-0439-414F-A7BB-BC159385C466}"/>
              </a:ext>
            </a:extLst>
          </p:cNvPr>
          <p:cNvCxnSpPr>
            <a:cxnSpLocks/>
          </p:cNvCxnSpPr>
          <p:nvPr userDrawn="1"/>
        </p:nvCxnSpPr>
        <p:spPr>
          <a:xfrm>
            <a:off x="2697449"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Espace réservé du texte 18">
            <a:extLst>
              <a:ext uri="{FF2B5EF4-FFF2-40B4-BE49-F238E27FC236}">
                <a16:creationId xmlns:a16="http://schemas.microsoft.com/office/drawing/2014/main" id="{1414A8FA-2B13-E548-8E18-FA1D1C7F699C}"/>
              </a:ext>
            </a:extLst>
          </p:cNvPr>
          <p:cNvSpPr>
            <a:spLocks noGrp="1"/>
          </p:cNvSpPr>
          <p:nvPr>
            <p:ph type="body" sz="quarter" idx="49" hasCustomPrompt="1"/>
          </p:nvPr>
        </p:nvSpPr>
        <p:spPr>
          <a:xfrm>
            <a:off x="2832580"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06" name="Espace réservé du texte 21">
            <a:extLst>
              <a:ext uri="{FF2B5EF4-FFF2-40B4-BE49-F238E27FC236}">
                <a16:creationId xmlns:a16="http://schemas.microsoft.com/office/drawing/2014/main" id="{7A453943-1C38-9B4B-92B9-440BA8433DC8}"/>
              </a:ext>
            </a:extLst>
          </p:cNvPr>
          <p:cNvSpPr>
            <a:spLocks noGrp="1"/>
          </p:cNvSpPr>
          <p:nvPr>
            <p:ph type="body" sz="quarter" idx="50"/>
          </p:nvPr>
        </p:nvSpPr>
        <p:spPr>
          <a:xfrm>
            <a:off x="283257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07" name="Espace réservé du texte 16">
            <a:extLst>
              <a:ext uri="{FF2B5EF4-FFF2-40B4-BE49-F238E27FC236}">
                <a16:creationId xmlns:a16="http://schemas.microsoft.com/office/drawing/2014/main" id="{89B39D69-6541-1347-A73F-67EE77A9A873}"/>
              </a:ext>
            </a:extLst>
          </p:cNvPr>
          <p:cNvSpPr>
            <a:spLocks noGrp="1"/>
          </p:cNvSpPr>
          <p:nvPr>
            <p:ph type="body" sz="quarter" idx="51" hasCustomPrompt="1"/>
          </p:nvPr>
        </p:nvSpPr>
        <p:spPr>
          <a:xfrm>
            <a:off x="6107685" y="5832685"/>
            <a:ext cx="602067" cy="602446"/>
          </a:xfrm>
          <a:prstGeom prst="ellipse">
            <a:avLst/>
          </a:prstGeom>
          <a:solidFill>
            <a:schemeClr val="accent2"/>
          </a:solidFill>
          <a:ln>
            <a:noFill/>
          </a:ln>
        </p:spPr>
        <p:txBody>
          <a:bodyPr anchor="ctr">
            <a:noAutofit/>
          </a:bodyPr>
          <a:lstStyle>
            <a:lvl1pPr algn="ctr">
              <a:defRPr sz="11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cxnSp>
        <p:nvCxnSpPr>
          <p:cNvPr id="108" name="Connecteur droit 107">
            <a:extLst>
              <a:ext uri="{FF2B5EF4-FFF2-40B4-BE49-F238E27FC236}">
                <a16:creationId xmlns:a16="http://schemas.microsoft.com/office/drawing/2014/main" id="{05A77039-AE02-7C4F-8F0D-93735128274C}"/>
              </a:ext>
            </a:extLst>
          </p:cNvPr>
          <p:cNvCxnSpPr>
            <a:cxnSpLocks/>
          </p:cNvCxnSpPr>
          <p:nvPr userDrawn="1"/>
        </p:nvCxnSpPr>
        <p:spPr>
          <a:xfrm>
            <a:off x="6408718" y="4390259"/>
            <a:ext cx="0" cy="1288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Espace réservé du texte 18">
            <a:extLst>
              <a:ext uri="{FF2B5EF4-FFF2-40B4-BE49-F238E27FC236}">
                <a16:creationId xmlns:a16="http://schemas.microsoft.com/office/drawing/2014/main" id="{8BE8BA2F-6D72-C742-9121-E4A2A5FE9A92}"/>
              </a:ext>
            </a:extLst>
          </p:cNvPr>
          <p:cNvSpPr>
            <a:spLocks noGrp="1"/>
          </p:cNvSpPr>
          <p:nvPr>
            <p:ph type="body" sz="quarter" idx="52" hasCustomPrompt="1"/>
          </p:nvPr>
        </p:nvSpPr>
        <p:spPr>
          <a:xfrm>
            <a:off x="6543849" y="4704237"/>
            <a:ext cx="1570001" cy="305437"/>
          </a:xfrm>
          <a:prstGeom prst="rect">
            <a:avLst/>
          </a:prstGeom>
          <a:ln>
            <a:noFill/>
          </a:ln>
        </p:spPr>
        <p:txBody>
          <a:bodyPr>
            <a:noAutofit/>
          </a:bodyPr>
          <a:lstStyle>
            <a:lvl1pPr>
              <a:defRPr lang="fr-FR" sz="16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0" name="Espace réservé du texte 21">
            <a:extLst>
              <a:ext uri="{FF2B5EF4-FFF2-40B4-BE49-F238E27FC236}">
                <a16:creationId xmlns:a16="http://schemas.microsoft.com/office/drawing/2014/main" id="{E6EE0144-0028-E043-ABA9-F298210504C9}"/>
              </a:ext>
            </a:extLst>
          </p:cNvPr>
          <p:cNvSpPr>
            <a:spLocks noGrp="1"/>
          </p:cNvSpPr>
          <p:nvPr>
            <p:ph type="body" sz="quarter" idx="53"/>
          </p:nvPr>
        </p:nvSpPr>
        <p:spPr>
          <a:xfrm>
            <a:off x="6543849" y="5073174"/>
            <a:ext cx="1569997" cy="744292"/>
          </a:xfrm>
          <a:prstGeom prst="rect">
            <a:avLst/>
          </a:prstGeom>
          <a:ln>
            <a:noFill/>
          </a:ln>
        </p:spPr>
        <p:txBody>
          <a:bodyPr anchor="t">
            <a:noAutofit/>
          </a:bodyPr>
          <a:lstStyle>
            <a:lvl1pPr>
              <a:defRPr sz="12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11" name="Espace réservé du texte 18">
            <a:extLst>
              <a:ext uri="{FF2B5EF4-FFF2-40B4-BE49-F238E27FC236}">
                <a16:creationId xmlns:a16="http://schemas.microsoft.com/office/drawing/2014/main" id="{2B02E20D-8B63-2946-9693-D3A55E0D6BFA}"/>
              </a:ext>
            </a:extLst>
          </p:cNvPr>
          <p:cNvSpPr>
            <a:spLocks noGrp="1"/>
          </p:cNvSpPr>
          <p:nvPr>
            <p:ph type="body" sz="quarter" idx="54" hasCustomPrompt="1"/>
          </p:nvPr>
        </p:nvSpPr>
        <p:spPr>
          <a:xfrm>
            <a:off x="863822"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2" name="Espace réservé du texte 18">
            <a:extLst>
              <a:ext uri="{FF2B5EF4-FFF2-40B4-BE49-F238E27FC236}">
                <a16:creationId xmlns:a16="http://schemas.microsoft.com/office/drawing/2014/main" id="{86F9CF69-0A79-A545-B976-73D6D96AD5C3}"/>
              </a:ext>
            </a:extLst>
          </p:cNvPr>
          <p:cNvSpPr>
            <a:spLocks noGrp="1"/>
          </p:cNvSpPr>
          <p:nvPr>
            <p:ph type="body" sz="quarter" idx="55" hasCustomPrompt="1"/>
          </p:nvPr>
        </p:nvSpPr>
        <p:spPr>
          <a:xfrm>
            <a:off x="2708666"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3" name="Espace réservé du texte 18">
            <a:extLst>
              <a:ext uri="{FF2B5EF4-FFF2-40B4-BE49-F238E27FC236}">
                <a16:creationId xmlns:a16="http://schemas.microsoft.com/office/drawing/2014/main" id="{B4D52B6D-BDB5-0C4D-8A3A-81DDE16C9418}"/>
              </a:ext>
            </a:extLst>
          </p:cNvPr>
          <p:cNvSpPr>
            <a:spLocks noGrp="1"/>
          </p:cNvSpPr>
          <p:nvPr>
            <p:ph type="body" sz="quarter" idx="56" hasCustomPrompt="1"/>
          </p:nvPr>
        </p:nvSpPr>
        <p:spPr>
          <a:xfrm>
            <a:off x="4553511"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4" name="Espace réservé du texte 18">
            <a:extLst>
              <a:ext uri="{FF2B5EF4-FFF2-40B4-BE49-F238E27FC236}">
                <a16:creationId xmlns:a16="http://schemas.microsoft.com/office/drawing/2014/main" id="{EF2914AF-6FDF-F948-A00F-46654555ABE4}"/>
              </a:ext>
            </a:extLst>
          </p:cNvPr>
          <p:cNvSpPr>
            <a:spLocks noGrp="1"/>
          </p:cNvSpPr>
          <p:nvPr>
            <p:ph type="body" sz="quarter" idx="57" hasCustomPrompt="1"/>
          </p:nvPr>
        </p:nvSpPr>
        <p:spPr>
          <a:xfrm>
            <a:off x="6398355"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5" name="Espace réservé du texte 18">
            <a:extLst>
              <a:ext uri="{FF2B5EF4-FFF2-40B4-BE49-F238E27FC236}">
                <a16:creationId xmlns:a16="http://schemas.microsoft.com/office/drawing/2014/main" id="{56986145-F84A-534B-80B3-954517872DE6}"/>
              </a:ext>
            </a:extLst>
          </p:cNvPr>
          <p:cNvSpPr>
            <a:spLocks noGrp="1"/>
          </p:cNvSpPr>
          <p:nvPr>
            <p:ph type="body" sz="quarter" idx="58" hasCustomPrompt="1"/>
          </p:nvPr>
        </p:nvSpPr>
        <p:spPr>
          <a:xfrm>
            <a:off x="8243199"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16" name="Espace réservé du texte 18">
            <a:extLst>
              <a:ext uri="{FF2B5EF4-FFF2-40B4-BE49-F238E27FC236}">
                <a16:creationId xmlns:a16="http://schemas.microsoft.com/office/drawing/2014/main" id="{0E0F22E0-EE14-A44D-BA89-5E98843BDEFF}"/>
              </a:ext>
            </a:extLst>
          </p:cNvPr>
          <p:cNvSpPr>
            <a:spLocks noGrp="1"/>
          </p:cNvSpPr>
          <p:nvPr>
            <p:ph type="body" sz="quarter" idx="59" hasCustomPrompt="1"/>
          </p:nvPr>
        </p:nvSpPr>
        <p:spPr>
          <a:xfrm>
            <a:off x="10088044" y="3567371"/>
            <a:ext cx="1844845" cy="305437"/>
          </a:xfrm>
          <a:prstGeom prst="rect">
            <a:avLst/>
          </a:prstGeom>
          <a:noFill/>
          <a:ln>
            <a:noFill/>
          </a:ln>
        </p:spPr>
        <p:txBody>
          <a:bodyPr lIns="72000" rIns="72000" anchor="ctr">
            <a:noAutofit/>
          </a:bodyPr>
          <a:lstStyle>
            <a:lvl1pPr algn="ctr">
              <a:defRPr lang="fr-FR" sz="11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cxnSp>
        <p:nvCxnSpPr>
          <p:cNvPr id="117" name="Connecteur droit 116">
            <a:extLst>
              <a:ext uri="{FF2B5EF4-FFF2-40B4-BE49-F238E27FC236}">
                <a16:creationId xmlns:a16="http://schemas.microsoft.com/office/drawing/2014/main" id="{B0D9C1AE-32A2-C843-BE7F-8DBE74ED019F}"/>
              </a:ext>
            </a:extLst>
          </p:cNvPr>
          <p:cNvCxnSpPr>
            <a:cxnSpLocks/>
          </p:cNvCxnSpPr>
          <p:nvPr userDrawn="1"/>
        </p:nvCxnSpPr>
        <p:spPr>
          <a:xfrm>
            <a:off x="653565" y="3890535"/>
            <a:ext cx="115278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971999"/>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Timeline blanc_2">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EC446AE-22FF-8249-A4CA-8BAB685CBE4B}"/>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6C5A6443-9898-0345-95A5-E65D836F4050}"/>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DB5F72E6-C020-9C4B-871D-63EDD99DE62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7A24B6BA-81F7-C947-8FB3-F4F0566E1970}"/>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18A1635D-F8DF-8841-9790-719960B1CFE6}"/>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3BC91D97-C761-8349-879E-0998E398C6C4}"/>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1" name="object 8">
            <a:extLst>
              <a:ext uri="{FF2B5EF4-FFF2-40B4-BE49-F238E27FC236}">
                <a16:creationId xmlns:a16="http://schemas.microsoft.com/office/drawing/2014/main" id="{E301A87E-355A-5B41-B07D-30438672B3ED}"/>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
        <p:nvSpPr>
          <p:cNvPr id="12" name="Espace réservé du texte 16">
            <a:extLst>
              <a:ext uri="{FF2B5EF4-FFF2-40B4-BE49-F238E27FC236}">
                <a16:creationId xmlns:a16="http://schemas.microsoft.com/office/drawing/2014/main" id="{337415FF-3617-CB42-A9FF-9FC9533D552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34938DA2-C8CE-B144-BEC3-6D4A227DAEFB}"/>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8D594A95-B825-1F45-9EA0-1E414F1FAEFD}"/>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84952BC3-D899-B441-A3D0-605E135575F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F84FE495-96A2-AF4F-9A25-F09EDACFB825}"/>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59597778-073E-AF44-93DA-98CD94233D69}"/>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476E53C6-8DD9-404C-9ACB-5ADF4193E44A}"/>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E84E2666-BF10-CB40-90B0-C68882BE8467}"/>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5441B8E-28F4-6D4E-AD27-3F392D2EDDA3}"/>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EC90340F-2C8B-3C4A-AE04-CAC5901FF09F}"/>
              </a:ext>
            </a:extLst>
          </p:cNvPr>
          <p:cNvSpPr/>
          <p:nvPr userDrawn="1"/>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400"/>
          </a:p>
        </p:txBody>
      </p:sp>
    </p:spTree>
    <p:extLst>
      <p:ext uri="{BB962C8B-B14F-4D97-AF65-F5344CB8AC3E}">
        <p14:creationId xmlns:p14="http://schemas.microsoft.com/office/powerpoint/2010/main" val="3551550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itre fond orange">
    <p:bg>
      <p:bgPr>
        <a:solidFill>
          <a:srgbClr val="EC6357"/>
        </a:solidFill>
        <a:effectLst/>
      </p:bgPr>
    </p:bg>
    <p:spTree>
      <p:nvGrpSpPr>
        <p:cNvPr id="1" name=""/>
        <p:cNvGrpSpPr/>
        <p:nvPr/>
      </p:nvGrpSpPr>
      <p:grpSpPr>
        <a:xfrm>
          <a:off x="0" y="0"/>
          <a:ext cx="0" cy="0"/>
          <a:chOff x="0" y="0"/>
          <a:chExt cx="0" cy="0"/>
        </a:xfrm>
      </p:grpSpPr>
      <p:sp>
        <p:nvSpPr>
          <p:cNvPr id="29" name="Espace réservé du texte 27">
            <a:extLst>
              <a:ext uri="{FF2B5EF4-FFF2-40B4-BE49-F238E27FC236}">
                <a16:creationId xmlns:a16="http://schemas.microsoft.com/office/drawing/2014/main" id="{44990C20-2FAB-3FA7-44DF-24C7DCE16389}"/>
              </a:ext>
            </a:extLst>
          </p:cNvPr>
          <p:cNvSpPr>
            <a:spLocks noGrp="1"/>
          </p:cNvSpPr>
          <p:nvPr>
            <p:ph type="body" sz="quarter" idx="17" hasCustomPrompt="1"/>
          </p:nvPr>
        </p:nvSpPr>
        <p:spPr>
          <a:xfrm>
            <a:off x="2957804" y="2211355"/>
            <a:ext cx="3873096" cy="3700679"/>
          </a:xfrm>
          <a:prstGeom prst="pie">
            <a:avLst>
              <a:gd name="adj1" fmla="val 10765454"/>
              <a:gd name="adj2" fmla="val 16200000"/>
            </a:avLst>
          </a:prstGeom>
          <a:solidFill>
            <a:srgbClr val="AAD9DC"/>
          </a:solidFill>
        </p:spPr>
        <p:txBody>
          <a:bodyPr/>
          <a:lstStyle>
            <a:lvl1pPr marL="0" indent="0">
              <a:buNone/>
              <a:defRPr>
                <a:solidFill>
                  <a:srgbClr val="AAD9DC"/>
                </a:solidFill>
              </a:defRPr>
            </a:lvl1pPr>
          </a:lstStyle>
          <a:p>
            <a:pPr lvl="0"/>
            <a:r>
              <a:rPr lang="fr-FR"/>
              <a:t>..</a:t>
            </a:r>
          </a:p>
        </p:txBody>
      </p:sp>
      <p:sp>
        <p:nvSpPr>
          <p:cNvPr id="8" name="Espace réservé du numéro de diapositive 5">
            <a:extLst>
              <a:ext uri="{FF2B5EF4-FFF2-40B4-BE49-F238E27FC236}">
                <a16:creationId xmlns:a16="http://schemas.microsoft.com/office/drawing/2014/main" id="{73432716-65C6-DBDA-34FC-BB71449DD688}"/>
              </a:ext>
            </a:extLst>
          </p:cNvPr>
          <p:cNvSpPr>
            <a:spLocks noGrp="1"/>
          </p:cNvSpPr>
          <p:nvPr>
            <p:ph type="sldNum" sz="quarter" idx="4294967295"/>
          </p:nvPr>
        </p:nvSpPr>
        <p:spPr>
          <a:xfrm>
            <a:off x="4591226" y="6028420"/>
            <a:ext cx="2743200" cy="365125"/>
          </a:xfrm>
          <a:prstGeom prst="rect">
            <a:avLst/>
          </a:prstGeom>
        </p:spPr>
        <p:txBody>
          <a:bodyPr/>
          <a:lstStyle>
            <a:lvl1pPr>
              <a:defRPr>
                <a:solidFill>
                  <a:srgbClr val="AAD9DC"/>
                </a:solidFill>
              </a:defRPr>
            </a:lvl1pPr>
          </a:lstStyle>
          <a:p>
            <a:pPr algn="ctr"/>
            <a:fld id="{DEC61396-31C6-B442-B3A7-AB7AEB3C657A}" type="slidenum">
              <a:rPr lang="fr-FR" sz="1100" b="1" smtClean="0">
                <a:latin typeface="Poppins SemiBold" pitchFamily="2" charset="77"/>
                <a:cs typeface="Poppins SemiBold" pitchFamily="2" charset="77"/>
              </a:rPr>
              <a:pPr algn="ctr"/>
              <a:t>‹N°›</a:t>
            </a:fld>
            <a:endParaRPr lang="fr-FR" sz="1100" b="1">
              <a:latin typeface="Poppins SemiBold" pitchFamily="2" charset="77"/>
              <a:cs typeface="Poppins SemiBold" pitchFamily="2" charset="77"/>
            </a:endParaRPr>
          </a:p>
        </p:txBody>
      </p:sp>
      <p:sp>
        <p:nvSpPr>
          <p:cNvPr id="10" name="Espace réservé du pied de page 7">
            <a:extLst>
              <a:ext uri="{FF2B5EF4-FFF2-40B4-BE49-F238E27FC236}">
                <a16:creationId xmlns:a16="http://schemas.microsoft.com/office/drawing/2014/main" id="{8985C2F1-1023-6E0D-77CE-1A481A61C922}"/>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AAD9DC"/>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sp>
        <p:nvSpPr>
          <p:cNvPr id="17" name="Espace réservé du texte 16">
            <a:extLst>
              <a:ext uri="{FF2B5EF4-FFF2-40B4-BE49-F238E27FC236}">
                <a16:creationId xmlns:a16="http://schemas.microsoft.com/office/drawing/2014/main" id="{62E19B26-03E5-B0E2-E163-373FE0126027}"/>
              </a:ext>
            </a:extLst>
          </p:cNvPr>
          <p:cNvSpPr>
            <a:spLocks noGrp="1"/>
          </p:cNvSpPr>
          <p:nvPr>
            <p:ph type="body" sz="quarter" idx="12" hasCustomPrompt="1"/>
          </p:nvPr>
        </p:nvSpPr>
        <p:spPr>
          <a:xfrm>
            <a:off x="4997263" y="2751657"/>
            <a:ext cx="4997676" cy="1082675"/>
          </a:xfrm>
          <a:prstGeom prst="rect">
            <a:avLst/>
          </a:prstGeom>
        </p:spPr>
        <p:txBody>
          <a:bodyPr>
            <a:normAutofit/>
          </a:bodyPr>
          <a:lstStyle>
            <a:lvl1pPr marL="0" indent="0">
              <a:buNone/>
              <a:defRPr sz="3500" b="1" i="0">
                <a:solidFill>
                  <a:srgbClr val="AAD9DC"/>
                </a:solidFill>
                <a:latin typeface="Poppins" pitchFamily="2" charset="77"/>
                <a:cs typeface="Poppins" pitchFamily="2" charset="77"/>
              </a:defRPr>
            </a:lvl1pPr>
          </a:lstStyle>
          <a:p>
            <a:pPr lvl="0"/>
            <a:r>
              <a:rPr lang="fr-FR"/>
              <a:t>TITRE DU CHAPITRE</a:t>
            </a:r>
          </a:p>
        </p:txBody>
      </p:sp>
      <p:sp>
        <p:nvSpPr>
          <p:cNvPr id="18" name="Espace réservé du texte 16">
            <a:extLst>
              <a:ext uri="{FF2B5EF4-FFF2-40B4-BE49-F238E27FC236}">
                <a16:creationId xmlns:a16="http://schemas.microsoft.com/office/drawing/2014/main" id="{EE8F2B14-4139-82BF-8C59-1B831367FC55}"/>
              </a:ext>
            </a:extLst>
          </p:cNvPr>
          <p:cNvSpPr>
            <a:spLocks noGrp="1"/>
          </p:cNvSpPr>
          <p:nvPr>
            <p:ph type="body" sz="quarter" idx="13" hasCustomPrompt="1"/>
          </p:nvPr>
        </p:nvSpPr>
        <p:spPr>
          <a:xfrm>
            <a:off x="4983171" y="3350461"/>
            <a:ext cx="4997676" cy="1082675"/>
          </a:xfrm>
          <a:prstGeom prst="rect">
            <a:avLst/>
          </a:prstGeom>
        </p:spPr>
        <p:txBody>
          <a:bodyPr>
            <a:normAutofit/>
          </a:bodyPr>
          <a:lstStyle>
            <a:lvl1pPr marL="0" indent="0">
              <a:buNone/>
              <a:defRPr sz="2200" b="0" i="0">
                <a:solidFill>
                  <a:srgbClr val="AAD9DC"/>
                </a:solidFill>
                <a:latin typeface="Poppins Light" pitchFamily="2" charset="77"/>
                <a:cs typeface="Poppins Light" pitchFamily="2" charset="77"/>
              </a:defRPr>
            </a:lvl1pPr>
          </a:lstStyle>
          <a:p>
            <a:pPr lvl="0"/>
            <a:r>
              <a:rPr lang="fr-FR"/>
              <a:t>SOUS-TITRE DE CHAPITRE</a:t>
            </a:r>
          </a:p>
        </p:txBody>
      </p:sp>
      <p:sp>
        <p:nvSpPr>
          <p:cNvPr id="19" name="Espace réservé du texte 16">
            <a:extLst>
              <a:ext uri="{FF2B5EF4-FFF2-40B4-BE49-F238E27FC236}">
                <a16:creationId xmlns:a16="http://schemas.microsoft.com/office/drawing/2014/main" id="{448B855A-EFBD-647B-B395-52E7679536EE}"/>
              </a:ext>
            </a:extLst>
          </p:cNvPr>
          <p:cNvSpPr>
            <a:spLocks noGrp="1"/>
          </p:cNvSpPr>
          <p:nvPr>
            <p:ph type="body" sz="quarter" idx="14" hasCustomPrompt="1"/>
          </p:nvPr>
        </p:nvSpPr>
        <p:spPr>
          <a:xfrm>
            <a:off x="3156858" y="2527724"/>
            <a:ext cx="1683456" cy="2054379"/>
          </a:xfrm>
          <a:prstGeom prst="rect">
            <a:avLst/>
          </a:prstGeom>
        </p:spPr>
        <p:txBody>
          <a:bodyPr>
            <a:noAutofit/>
          </a:bodyPr>
          <a:lstStyle>
            <a:lvl1pPr marL="0" indent="0" algn="r">
              <a:buNone/>
              <a:defRPr sz="15000" b="1" i="0">
                <a:solidFill>
                  <a:srgbClr val="EC6357"/>
                </a:solidFill>
                <a:latin typeface="Poppins" pitchFamily="2" charset="77"/>
                <a:cs typeface="Poppins" pitchFamily="2" charset="77"/>
              </a:defRPr>
            </a:lvl1pPr>
          </a:lstStyle>
          <a:p>
            <a:pPr lvl="0"/>
            <a:r>
              <a:rPr lang="fr-FR"/>
              <a:t>1</a:t>
            </a:r>
          </a:p>
        </p:txBody>
      </p:sp>
      <p:pic>
        <p:nvPicPr>
          <p:cNvPr id="2" name="Image 1" descr="Une image contenant Police, texte, Graphique, logo&#10;&#10;Description générée automatiquement">
            <a:extLst>
              <a:ext uri="{FF2B5EF4-FFF2-40B4-BE49-F238E27FC236}">
                <a16:creationId xmlns:a16="http://schemas.microsoft.com/office/drawing/2014/main" id="{1B06E084-5168-0D5D-A243-6CF40A114DB0}"/>
              </a:ext>
            </a:extLst>
          </p:cNvPr>
          <p:cNvPicPr>
            <a:picLocks noChangeAspect="1"/>
          </p:cNvPicPr>
          <p:nvPr userDrawn="1"/>
        </p:nvPicPr>
        <p:blipFill rotWithShape="1">
          <a:blip r:embed="rId2"/>
          <a:srcRect r="71887"/>
          <a:stretch/>
        </p:blipFill>
        <p:spPr>
          <a:xfrm>
            <a:off x="11117456" y="5880088"/>
            <a:ext cx="460985" cy="571429"/>
          </a:xfrm>
          <a:prstGeom prst="rect">
            <a:avLst/>
          </a:prstGeom>
        </p:spPr>
      </p:pic>
    </p:spTree>
    <p:extLst>
      <p:ext uri="{BB962C8B-B14F-4D97-AF65-F5344CB8AC3E}">
        <p14:creationId xmlns:p14="http://schemas.microsoft.com/office/powerpoint/2010/main" val="32184543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Contenu texte 11">
    <p:bg>
      <p:bgPr>
        <a:solidFill>
          <a:schemeClr val="bg1"/>
        </a:solid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9249D199-F3EB-61F2-FEAE-BBB9725AC1C2}"/>
              </a:ext>
            </a:extLst>
          </p:cNvPr>
          <p:cNvPicPr>
            <a:picLocks noChangeAspect="1"/>
          </p:cNvPicPr>
          <p:nvPr userDrawn="1"/>
        </p:nvPicPr>
        <p:blipFill rotWithShape="1">
          <a:blip r:embed="rId2"/>
          <a:srcRect l="64586" t="12151" r="4680" b="67673"/>
          <a:stretch/>
        </p:blipFill>
        <p:spPr>
          <a:xfrm>
            <a:off x="8099744" y="9144"/>
            <a:ext cx="4092000" cy="1790856"/>
          </a:xfrm>
          <a:prstGeom prst="rect">
            <a:avLst/>
          </a:prstGeom>
        </p:spPr>
      </p:pic>
      <p:sp>
        <p:nvSpPr>
          <p:cNvPr id="21" name="Forme libre 20">
            <a:extLst>
              <a:ext uri="{FF2B5EF4-FFF2-40B4-BE49-F238E27FC236}">
                <a16:creationId xmlns:a16="http://schemas.microsoft.com/office/drawing/2014/main" id="{F796F73B-4720-BB0C-BA95-26A49275605B}"/>
              </a:ext>
            </a:extLst>
          </p:cNvPr>
          <p:cNvSpPr>
            <a:spLocks noChangeAspect="1"/>
          </p:cNvSpPr>
          <p:nvPr userDrawn="1"/>
        </p:nvSpPr>
        <p:spPr>
          <a:xfrm>
            <a:off x="8099999" y="0"/>
            <a:ext cx="4092000" cy="1800000"/>
          </a:xfrm>
          <a:custGeom>
            <a:avLst/>
            <a:gdLst>
              <a:gd name="connsiteX0" fmla="*/ 0 w 4092000"/>
              <a:gd name="connsiteY0" fmla="*/ 0 h 1800000"/>
              <a:gd name="connsiteX1" fmla="*/ 2292226 w 4092000"/>
              <a:gd name="connsiteY1" fmla="*/ 0 h 1800000"/>
              <a:gd name="connsiteX2" fmla="*/ 2296025 w 4092000"/>
              <a:gd name="connsiteY2" fmla="*/ 0 h 1800000"/>
              <a:gd name="connsiteX3" fmla="*/ 2296025 w 4092000"/>
              <a:gd name="connsiteY3" fmla="*/ 180 h 1800000"/>
              <a:gd name="connsiteX4" fmla="*/ 2464909 w 4092000"/>
              <a:gd name="connsiteY4" fmla="*/ 8197 h 1800000"/>
              <a:gd name="connsiteX5" fmla="*/ 4082933 w 4092000"/>
              <a:gd name="connsiteY5" fmla="*/ 1619983 h 1800000"/>
              <a:gd name="connsiteX6" fmla="*/ 4092000 w 4092000"/>
              <a:gd name="connsiteY6" fmla="*/ 1800000 h 1800000"/>
              <a:gd name="connsiteX7" fmla="*/ 2296025 w 4092000"/>
              <a:gd name="connsiteY7" fmla="*/ 1800000 h 1800000"/>
              <a:gd name="connsiteX8" fmla="*/ 492452 w 4092000"/>
              <a:gd name="connsiteY8" fmla="*/ 1800000 h 1800000"/>
              <a:gd name="connsiteX9" fmla="*/ 0 w 4092000"/>
              <a:gd name="connsiteY9" fmla="*/ 180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2000" h="1800000">
                <a:moveTo>
                  <a:pt x="0" y="0"/>
                </a:moveTo>
                <a:lnTo>
                  <a:pt x="2292226" y="0"/>
                </a:lnTo>
                <a:lnTo>
                  <a:pt x="2296025" y="0"/>
                </a:lnTo>
                <a:lnTo>
                  <a:pt x="2296025" y="180"/>
                </a:lnTo>
                <a:lnTo>
                  <a:pt x="2464909" y="8197"/>
                </a:lnTo>
                <a:cubicBezTo>
                  <a:pt x="3317391" y="89538"/>
                  <a:pt x="3996516" y="766932"/>
                  <a:pt x="4082933" y="1619983"/>
                </a:cubicBezTo>
                <a:lnTo>
                  <a:pt x="4092000" y="1800000"/>
                </a:lnTo>
                <a:lnTo>
                  <a:pt x="2296025" y="1800000"/>
                </a:lnTo>
                <a:lnTo>
                  <a:pt x="492452" y="1800000"/>
                </a:lnTo>
                <a:lnTo>
                  <a:pt x="0" y="1800000"/>
                </a:lnTo>
                <a:close/>
              </a:path>
            </a:pathLst>
          </a:custGeom>
          <a:solidFill>
            <a:srgbClr val="61C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18" name="Espace réservé pour une image  17">
            <a:extLst>
              <a:ext uri="{FF2B5EF4-FFF2-40B4-BE49-F238E27FC236}">
                <a16:creationId xmlns:a16="http://schemas.microsoft.com/office/drawing/2014/main" id="{92E7948E-97A4-27DD-7271-22774D313AFD}"/>
              </a:ext>
            </a:extLst>
          </p:cNvPr>
          <p:cNvSpPr>
            <a:spLocks noGrp="1"/>
          </p:cNvSpPr>
          <p:nvPr>
            <p:ph type="pic" sz="quarter" idx="35"/>
          </p:nvPr>
        </p:nvSpPr>
        <p:spPr>
          <a:xfrm>
            <a:off x="-1" y="1800225"/>
            <a:ext cx="4084807" cy="5057775"/>
          </a:xfrm>
          <a:solidFill>
            <a:schemeClr val="bg1">
              <a:lumMod val="85000"/>
            </a:schemeClr>
          </a:solidFill>
        </p:spPr>
        <p:txBody>
          <a:bodyPr/>
          <a:lstStyle/>
          <a:p>
            <a:endParaRPr lang="fr-FR"/>
          </a:p>
        </p:txBody>
      </p:sp>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rot="5400000">
            <a:off x="3563514" y="2321517"/>
            <a:ext cx="5057777" cy="4015194"/>
          </a:xfrm>
          <a:prstGeom prst="round2SameRect">
            <a:avLst>
              <a:gd name="adj1" fmla="val 0"/>
              <a:gd name="adj2" fmla="val 0"/>
            </a:avLst>
          </a:prstGeom>
          <a:solidFill>
            <a:srgbClr val="02236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texte 3">
            <a:extLst>
              <a:ext uri="{FF2B5EF4-FFF2-40B4-BE49-F238E27FC236}">
                <a16:creationId xmlns:a16="http://schemas.microsoft.com/office/drawing/2014/main" id="{761C1082-989D-E9BC-F94E-6DA63D37E192}"/>
              </a:ext>
            </a:extLst>
          </p:cNvPr>
          <p:cNvSpPr>
            <a:spLocks noGrp="1"/>
          </p:cNvSpPr>
          <p:nvPr>
            <p:ph type="body" sz="quarter" idx="31"/>
          </p:nvPr>
        </p:nvSpPr>
        <p:spPr>
          <a:xfrm>
            <a:off x="8635999" y="3046816"/>
            <a:ext cx="3027196" cy="342340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0" name="Espace réservé du texte 12">
            <a:extLst>
              <a:ext uri="{FF2B5EF4-FFF2-40B4-BE49-F238E27FC236}">
                <a16:creationId xmlns:a16="http://schemas.microsoft.com/office/drawing/2014/main" id="{A1EAA21E-7F65-6519-C534-D610254FA1D3}"/>
              </a:ext>
            </a:extLst>
          </p:cNvPr>
          <p:cNvSpPr>
            <a:spLocks noGrp="1"/>
          </p:cNvSpPr>
          <p:nvPr>
            <p:ph type="body" sz="quarter" idx="32"/>
          </p:nvPr>
        </p:nvSpPr>
        <p:spPr>
          <a:xfrm>
            <a:off x="8635999" y="2289846"/>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6" name="Espace réservé du texte 2">
            <a:extLst>
              <a:ext uri="{FF2B5EF4-FFF2-40B4-BE49-F238E27FC236}">
                <a16:creationId xmlns:a16="http://schemas.microsoft.com/office/drawing/2014/main" id="{C1CF4F14-FE91-2DEA-EEE9-4A32C8C49A82}"/>
              </a:ext>
            </a:extLst>
          </p:cNvPr>
          <p:cNvSpPr>
            <a:spLocks noGrp="1"/>
          </p:cNvSpPr>
          <p:nvPr>
            <p:ph type="body" sz="quarter" idx="34" hasCustomPrompt="1"/>
          </p:nvPr>
        </p:nvSpPr>
        <p:spPr>
          <a:xfrm>
            <a:off x="4578804" y="3193507"/>
            <a:ext cx="3027197" cy="1687244"/>
          </a:xfrm>
          <a:prstGeom prst="rect">
            <a:avLst/>
          </a:prstGeom>
        </p:spPr>
        <p:txBody>
          <a:bodyPr anchor="b">
            <a:noAutofit/>
          </a:bodyPr>
          <a:lstStyle>
            <a:lvl1pPr>
              <a:defRPr sz="11500" b="1" i="1">
                <a:solidFill>
                  <a:srgbClr val="61CFFF"/>
                </a:solidFill>
                <a:latin typeface="Paris2024 Black" panose="02010503030201020103" pitchFamily="2" charset="0"/>
              </a:defRPr>
            </a:lvl1pPr>
          </a:lstStyle>
          <a:p>
            <a:pPr lvl="0"/>
            <a:r>
              <a:rPr lang="fr-FR"/>
              <a:t>#</a:t>
            </a:r>
          </a:p>
        </p:txBody>
      </p:sp>
      <p:sp>
        <p:nvSpPr>
          <p:cNvPr id="19" name="Espace réservé du texte 12">
            <a:extLst>
              <a:ext uri="{FF2B5EF4-FFF2-40B4-BE49-F238E27FC236}">
                <a16:creationId xmlns:a16="http://schemas.microsoft.com/office/drawing/2014/main" id="{D628017D-941B-59D7-B675-A94B61022CE1}"/>
              </a:ext>
            </a:extLst>
          </p:cNvPr>
          <p:cNvSpPr>
            <a:spLocks noGrp="1"/>
          </p:cNvSpPr>
          <p:nvPr>
            <p:ph type="body" sz="quarter" idx="36"/>
          </p:nvPr>
        </p:nvSpPr>
        <p:spPr>
          <a:xfrm>
            <a:off x="4578804" y="5870272"/>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61CFFF"/>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8">
            <a:extLst>
              <a:ext uri="{FF2B5EF4-FFF2-40B4-BE49-F238E27FC236}">
                <a16:creationId xmlns:a16="http://schemas.microsoft.com/office/drawing/2014/main" id="{7B7E3C76-F648-EFAA-A8DC-BFFC6CE6D808}"/>
              </a:ext>
            </a:extLst>
          </p:cNvPr>
          <p:cNvSpPr>
            <a:spLocks noGrp="1"/>
          </p:cNvSpPr>
          <p:nvPr>
            <p:ph type="body" sz="quarter" idx="15" hasCustomPrompt="1"/>
          </p:nvPr>
        </p:nvSpPr>
        <p:spPr>
          <a:xfrm rot="16200000">
            <a:off x="-1475350"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12">
            <a:extLst>
              <a:ext uri="{FF2B5EF4-FFF2-40B4-BE49-F238E27FC236}">
                <a16:creationId xmlns:a16="http://schemas.microsoft.com/office/drawing/2014/main" id="{B3DD2586-C013-F2FF-26BF-EA3AF6123880}"/>
              </a:ext>
            </a:extLst>
          </p:cNvPr>
          <p:cNvSpPr>
            <a:spLocks noGrp="1"/>
          </p:cNvSpPr>
          <p:nvPr>
            <p:ph type="body" sz="quarter" idx="38"/>
          </p:nvPr>
        </p:nvSpPr>
        <p:spPr>
          <a:xfrm>
            <a:off x="8636000" y="487679"/>
            <a:ext cx="2663912" cy="1005615"/>
          </a:xfrm>
          <a:prstGeom prst="rect">
            <a:avLst/>
          </a:prstGeom>
        </p:spPr>
        <p:txBody>
          <a:bodyPr anchor="t" anchorCtr="0">
            <a:noAutofit/>
          </a:bodyPr>
          <a:lstStyle>
            <a:lvl1pPr marL="7938" indent="0">
              <a:lnSpc>
                <a:spcPct val="80000"/>
              </a:lnSpc>
              <a:spcAft>
                <a:spcPts val="0"/>
              </a:spcAft>
              <a:tabLst/>
              <a:defRPr lang="fr-FR" sz="1800" b="1" i="1" kern="1200" cap="all" baseline="0" dirty="0">
                <a:solidFill>
                  <a:srgbClr val="022366"/>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Titre 1">
            <a:extLst>
              <a:ext uri="{FF2B5EF4-FFF2-40B4-BE49-F238E27FC236}">
                <a16:creationId xmlns:a16="http://schemas.microsoft.com/office/drawing/2014/main" id="{64DB725F-D864-4142-7B7C-09FC1DE1EAC1}"/>
              </a:ext>
            </a:extLst>
          </p:cNvPr>
          <p:cNvSpPr>
            <a:spLocks noGrp="1"/>
          </p:cNvSpPr>
          <p:nvPr>
            <p:ph type="title" hasCustomPrompt="1"/>
          </p:nvPr>
        </p:nvSpPr>
        <p:spPr>
          <a:xfrm>
            <a:off x="629764" y="487680"/>
            <a:ext cx="6976237"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5" name="Espace réservé du texte 12">
            <a:extLst>
              <a:ext uri="{FF2B5EF4-FFF2-40B4-BE49-F238E27FC236}">
                <a16:creationId xmlns:a16="http://schemas.microsoft.com/office/drawing/2014/main" id="{F14258A5-1D95-9338-CD06-0DF2610EAA8D}"/>
              </a:ext>
            </a:extLst>
          </p:cNvPr>
          <p:cNvSpPr>
            <a:spLocks noGrp="1"/>
          </p:cNvSpPr>
          <p:nvPr>
            <p:ph type="body" sz="quarter" idx="37" hasCustomPrompt="1"/>
          </p:nvPr>
        </p:nvSpPr>
        <p:spPr>
          <a:xfrm>
            <a:off x="629763" y="1006710"/>
            <a:ext cx="6976237"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441808264"/>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Timeline blanc_3">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659BB870-BBE2-1547-A70B-D05A5FE2EB85}"/>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FB1F6902-DD76-4F41-95F1-D5B87CFD4DA6}"/>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B2191F8D-CF78-E94A-A485-3A9A4A0EE21B}"/>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1D62CBB-B15E-0C4E-B427-0647EB8C05A1}"/>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5E1D6C9C-6E37-644B-AF41-C4467ADC04D8}"/>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273A56D3-09A2-2B4C-93C4-5617E14FF07F}"/>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EA482D2C-9818-A944-8C53-65D2704E2DE9}"/>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E15B4C83-8381-9F45-B87D-A01F928B233A}"/>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DFBF46A4-7A88-C048-857B-BDFEBE5DFC18}"/>
              </a:ext>
            </a:extLst>
          </p:cNvPr>
          <p:cNvSpPr>
            <a:spLocks noGrp="1"/>
          </p:cNvSpPr>
          <p:nvPr>
            <p:ph type="body" sz="quarter" idx="17" hasCustomPrompt="1"/>
          </p:nvPr>
        </p:nvSpPr>
        <p:spPr>
          <a:xfrm>
            <a:off x="2324920" y="4645645"/>
            <a:ext cx="2529052" cy="305437"/>
          </a:xfrm>
          <a:prstGeom prst="rect">
            <a:avLst/>
          </a:prstGeom>
        </p:spPr>
        <p:txBody>
          <a:bodyPr>
            <a:noAutofit/>
          </a:bodyPr>
          <a:lstStyle>
            <a:lvl1pPr algn="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9865795F-9BE8-3F4C-B5D2-344D337C3ACC}"/>
              </a:ext>
            </a:extLst>
          </p:cNvPr>
          <p:cNvSpPr>
            <a:spLocks noGrp="1"/>
          </p:cNvSpPr>
          <p:nvPr>
            <p:ph type="body" sz="quarter" idx="18"/>
          </p:nvPr>
        </p:nvSpPr>
        <p:spPr>
          <a:xfrm>
            <a:off x="2324920" y="4951082"/>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object 7">
            <a:extLst>
              <a:ext uri="{FF2B5EF4-FFF2-40B4-BE49-F238E27FC236}">
                <a16:creationId xmlns:a16="http://schemas.microsoft.com/office/drawing/2014/main" id="{5DAE59B2-B24F-E842-B11D-1A80EC67C032}"/>
              </a:ext>
            </a:extLst>
          </p:cNvPr>
          <p:cNvSpPr/>
          <p:nvPr userDrawn="1"/>
        </p:nvSpPr>
        <p:spPr>
          <a:xfrm>
            <a:off x="6100313" y="39001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7849A3C8-239B-D647-A9A6-229AE1B78993}"/>
              </a:ext>
            </a:extLst>
          </p:cNvPr>
          <p:cNvSpPr>
            <a:spLocks noGrp="1"/>
          </p:cNvSpPr>
          <p:nvPr>
            <p:ph type="body" sz="quarter" idx="21" hasCustomPrompt="1"/>
          </p:nvPr>
        </p:nvSpPr>
        <p:spPr>
          <a:xfrm>
            <a:off x="2324920" y="1023998"/>
            <a:ext cx="2529052" cy="305437"/>
          </a:xfrm>
          <a:prstGeom prst="rect">
            <a:avLst/>
          </a:prstGeom>
        </p:spPr>
        <p:txBody>
          <a:bodyPr>
            <a:noAutofit/>
          </a:bodyPr>
          <a:lstStyle>
            <a:lvl1pPr algn="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9" name="Espace réservé du texte 21">
            <a:extLst>
              <a:ext uri="{FF2B5EF4-FFF2-40B4-BE49-F238E27FC236}">
                <a16:creationId xmlns:a16="http://schemas.microsoft.com/office/drawing/2014/main" id="{BB08205E-6BF9-B24C-9E5E-BDC46A049ED8}"/>
              </a:ext>
            </a:extLst>
          </p:cNvPr>
          <p:cNvSpPr>
            <a:spLocks noGrp="1"/>
          </p:cNvSpPr>
          <p:nvPr>
            <p:ph type="body" sz="quarter" idx="22"/>
          </p:nvPr>
        </p:nvSpPr>
        <p:spPr>
          <a:xfrm>
            <a:off x="2324920" y="1329435"/>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Espace réservé du texte 18">
            <a:extLst>
              <a:ext uri="{FF2B5EF4-FFF2-40B4-BE49-F238E27FC236}">
                <a16:creationId xmlns:a16="http://schemas.microsoft.com/office/drawing/2014/main" id="{3EC912FC-8B2F-B144-B9C6-A5DC3E38CFDD}"/>
              </a:ext>
            </a:extLst>
          </p:cNvPr>
          <p:cNvSpPr>
            <a:spLocks noGrp="1"/>
          </p:cNvSpPr>
          <p:nvPr>
            <p:ph type="body" sz="quarter" idx="23" hasCustomPrompt="1"/>
          </p:nvPr>
        </p:nvSpPr>
        <p:spPr>
          <a:xfrm>
            <a:off x="7328863" y="2834822"/>
            <a:ext cx="2529052"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1" name="Espace réservé du texte 21">
            <a:extLst>
              <a:ext uri="{FF2B5EF4-FFF2-40B4-BE49-F238E27FC236}">
                <a16:creationId xmlns:a16="http://schemas.microsoft.com/office/drawing/2014/main" id="{E8B60163-99B3-484C-ABE0-CA5ED7CE4BF3}"/>
              </a:ext>
            </a:extLst>
          </p:cNvPr>
          <p:cNvSpPr>
            <a:spLocks noGrp="1"/>
          </p:cNvSpPr>
          <p:nvPr>
            <p:ph type="body" sz="quarter" idx="24"/>
          </p:nvPr>
        </p:nvSpPr>
        <p:spPr>
          <a:xfrm>
            <a:off x="7328863" y="3140259"/>
            <a:ext cx="2529232"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2" name="object 8">
            <a:extLst>
              <a:ext uri="{FF2B5EF4-FFF2-40B4-BE49-F238E27FC236}">
                <a16:creationId xmlns:a16="http://schemas.microsoft.com/office/drawing/2014/main" id="{981137AA-2A47-C04C-A870-FF71A753BFD8}"/>
              </a:ext>
            </a:extLst>
          </p:cNvPr>
          <p:cNvSpPr/>
          <p:nvPr userDrawn="1"/>
        </p:nvSpPr>
        <p:spPr>
          <a:xfrm>
            <a:off x="6096000" y="59536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Tree>
    <p:extLst>
      <p:ext uri="{BB962C8B-B14F-4D97-AF65-F5344CB8AC3E}">
        <p14:creationId xmlns:p14="http://schemas.microsoft.com/office/powerpoint/2010/main" val="3147146189"/>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Timeline blanc_4">
    <p:bg>
      <p:bgPr>
        <a:solidFill>
          <a:schemeClr val="bg1"/>
        </a:solidFill>
        <a:effectLst/>
      </p:bgPr>
    </p:bg>
    <p:spTree>
      <p:nvGrpSpPr>
        <p:cNvPr id="1" name=""/>
        <p:cNvGrpSpPr/>
        <p:nvPr/>
      </p:nvGrpSpPr>
      <p:grpSpPr>
        <a:xfrm>
          <a:off x="0" y="0"/>
          <a:ext cx="0" cy="0"/>
          <a:chOff x="0" y="0"/>
          <a:chExt cx="0" cy="0"/>
        </a:xfrm>
      </p:grpSpPr>
      <p:sp>
        <p:nvSpPr>
          <p:cNvPr id="6" name="Espace réservé du pied de page 2">
            <a:extLst>
              <a:ext uri="{FF2B5EF4-FFF2-40B4-BE49-F238E27FC236}">
                <a16:creationId xmlns:a16="http://schemas.microsoft.com/office/drawing/2014/main" id="{9B587469-CC8F-244D-8A05-A975842791CB}"/>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27DB1D05-0CE4-A043-96B4-62268EF0D599}"/>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9" name="Espace réservé de la date 14">
            <a:extLst>
              <a:ext uri="{FF2B5EF4-FFF2-40B4-BE49-F238E27FC236}">
                <a16:creationId xmlns:a16="http://schemas.microsoft.com/office/drawing/2014/main" id="{1D7D1FDA-551C-A94D-8783-DFEB76C076AA}"/>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BF1C11F7-E1A0-2F43-AC1E-D28871C6D0E8}"/>
              </a:ext>
            </a:extLst>
          </p:cNvPr>
          <p:cNvSpPr/>
          <p:nvPr userDrawn="1"/>
        </p:nvSpPr>
        <p:spPr>
          <a:xfrm>
            <a:off x="6096000" y="2314060"/>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1" name="object 8">
            <a:extLst>
              <a:ext uri="{FF2B5EF4-FFF2-40B4-BE49-F238E27FC236}">
                <a16:creationId xmlns:a16="http://schemas.microsoft.com/office/drawing/2014/main" id="{A7167278-7F09-B34D-881F-A7D67AC1B7C8}"/>
              </a:ext>
            </a:extLst>
          </p:cNvPr>
          <p:cNvSpPr/>
          <p:nvPr userDrawn="1"/>
        </p:nvSpPr>
        <p:spPr>
          <a:xfrm>
            <a:off x="6096000" y="4124883"/>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2" name="Espace réservé du texte 16">
            <a:extLst>
              <a:ext uri="{FF2B5EF4-FFF2-40B4-BE49-F238E27FC236}">
                <a16:creationId xmlns:a16="http://schemas.microsoft.com/office/drawing/2014/main" id="{968A62F7-3DF5-3146-ADFB-890840EE7503}"/>
              </a:ext>
            </a:extLst>
          </p:cNvPr>
          <p:cNvSpPr>
            <a:spLocks noGrp="1"/>
          </p:cNvSpPr>
          <p:nvPr>
            <p:ph type="body" sz="quarter" idx="12" hasCustomPrompt="1"/>
          </p:nvPr>
        </p:nvSpPr>
        <p:spPr>
          <a:xfrm>
            <a:off x="5523669" y="1023998"/>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571C45B1-5FC0-354D-A685-82CAD4FBAFB0}"/>
              </a:ext>
            </a:extLst>
          </p:cNvPr>
          <p:cNvSpPr>
            <a:spLocks noGrp="1"/>
          </p:cNvSpPr>
          <p:nvPr>
            <p:ph type="body" sz="quarter" idx="15" hasCustomPrompt="1"/>
          </p:nvPr>
        </p:nvSpPr>
        <p:spPr>
          <a:xfrm>
            <a:off x="5523669" y="2834822"/>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6">
            <a:extLst>
              <a:ext uri="{FF2B5EF4-FFF2-40B4-BE49-F238E27FC236}">
                <a16:creationId xmlns:a16="http://schemas.microsoft.com/office/drawing/2014/main" id="{DD69923C-3B31-2542-9B6F-C586D5176FB1}"/>
              </a:ext>
            </a:extLst>
          </p:cNvPr>
          <p:cNvSpPr>
            <a:spLocks noGrp="1"/>
          </p:cNvSpPr>
          <p:nvPr>
            <p:ph type="body" sz="quarter" idx="16" hasCustomPrompt="1"/>
          </p:nvPr>
        </p:nvSpPr>
        <p:spPr>
          <a:xfrm>
            <a:off x="5523669" y="464564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5" name="Espace réservé du texte 18">
            <a:extLst>
              <a:ext uri="{FF2B5EF4-FFF2-40B4-BE49-F238E27FC236}">
                <a16:creationId xmlns:a16="http://schemas.microsoft.com/office/drawing/2014/main" id="{9D791F8D-0AB8-B441-8CAC-2823C9E13F85}"/>
              </a:ext>
            </a:extLst>
          </p:cNvPr>
          <p:cNvSpPr>
            <a:spLocks noGrp="1"/>
          </p:cNvSpPr>
          <p:nvPr>
            <p:ph type="body" sz="quarter" idx="17" hasCustomPrompt="1"/>
          </p:nvPr>
        </p:nvSpPr>
        <p:spPr>
          <a:xfrm>
            <a:off x="7329223" y="1023998"/>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6" name="Espace réservé du texte 21">
            <a:extLst>
              <a:ext uri="{FF2B5EF4-FFF2-40B4-BE49-F238E27FC236}">
                <a16:creationId xmlns:a16="http://schemas.microsoft.com/office/drawing/2014/main" id="{EC22424B-F41B-C143-9A8A-1CC0DE4EDD6E}"/>
              </a:ext>
            </a:extLst>
          </p:cNvPr>
          <p:cNvSpPr>
            <a:spLocks noGrp="1"/>
          </p:cNvSpPr>
          <p:nvPr>
            <p:ph type="body" sz="quarter" idx="14"/>
          </p:nvPr>
        </p:nvSpPr>
        <p:spPr>
          <a:xfrm>
            <a:off x="7329223" y="1329435"/>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7" name="Espace réservé du texte 18">
            <a:extLst>
              <a:ext uri="{FF2B5EF4-FFF2-40B4-BE49-F238E27FC236}">
                <a16:creationId xmlns:a16="http://schemas.microsoft.com/office/drawing/2014/main" id="{616B03B7-D7F1-CA42-B425-584021AB0006}"/>
              </a:ext>
            </a:extLst>
          </p:cNvPr>
          <p:cNvSpPr>
            <a:spLocks noGrp="1"/>
          </p:cNvSpPr>
          <p:nvPr>
            <p:ph type="body" sz="quarter" idx="18" hasCustomPrompt="1"/>
          </p:nvPr>
        </p:nvSpPr>
        <p:spPr>
          <a:xfrm>
            <a:off x="7329043" y="4645645"/>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8" name="Espace réservé du texte 21">
            <a:extLst>
              <a:ext uri="{FF2B5EF4-FFF2-40B4-BE49-F238E27FC236}">
                <a16:creationId xmlns:a16="http://schemas.microsoft.com/office/drawing/2014/main" id="{1F165B1B-4419-B143-A667-8EAF4D403983}"/>
              </a:ext>
            </a:extLst>
          </p:cNvPr>
          <p:cNvSpPr>
            <a:spLocks noGrp="1"/>
          </p:cNvSpPr>
          <p:nvPr>
            <p:ph type="body" sz="quarter" idx="19"/>
          </p:nvPr>
        </p:nvSpPr>
        <p:spPr>
          <a:xfrm>
            <a:off x="7329043" y="4951082"/>
            <a:ext cx="252923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9" name="Espace réservé du texte 18">
            <a:extLst>
              <a:ext uri="{FF2B5EF4-FFF2-40B4-BE49-F238E27FC236}">
                <a16:creationId xmlns:a16="http://schemas.microsoft.com/office/drawing/2014/main" id="{88F96AF5-4F7A-1E4E-8A18-963EC5F5D2FB}"/>
              </a:ext>
            </a:extLst>
          </p:cNvPr>
          <p:cNvSpPr>
            <a:spLocks noGrp="1"/>
          </p:cNvSpPr>
          <p:nvPr>
            <p:ph type="body" sz="quarter" idx="20" hasCustomPrompt="1"/>
          </p:nvPr>
        </p:nvSpPr>
        <p:spPr>
          <a:xfrm>
            <a:off x="2325100" y="2834822"/>
            <a:ext cx="2529052" cy="305437"/>
          </a:xfrm>
          <a:prstGeom prst="rect">
            <a:avLst/>
          </a:prstGeom>
        </p:spPr>
        <p:txBody>
          <a:bodyPr>
            <a:noAutofit/>
          </a:bodyPr>
          <a:lstStyle>
            <a:lvl1pPr algn="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0" name="Espace réservé du texte 21">
            <a:extLst>
              <a:ext uri="{FF2B5EF4-FFF2-40B4-BE49-F238E27FC236}">
                <a16:creationId xmlns:a16="http://schemas.microsoft.com/office/drawing/2014/main" id="{E2126F04-1D8D-2947-8141-B6C83D7247CB}"/>
              </a:ext>
            </a:extLst>
          </p:cNvPr>
          <p:cNvSpPr>
            <a:spLocks noGrp="1"/>
          </p:cNvSpPr>
          <p:nvPr>
            <p:ph type="body" sz="quarter" idx="21"/>
          </p:nvPr>
        </p:nvSpPr>
        <p:spPr>
          <a:xfrm>
            <a:off x="2325100" y="3140259"/>
            <a:ext cx="2529232" cy="992187"/>
          </a:xfrm>
          <a:prstGeom prst="rect">
            <a:avLst/>
          </a:prstGeom>
        </p:spPr>
        <p:txBody>
          <a:bodyPr anchor="t">
            <a:noAutofit/>
          </a:bodyPr>
          <a:lstStyle>
            <a:lvl1pPr algn="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1" name="object 8">
            <a:extLst>
              <a:ext uri="{FF2B5EF4-FFF2-40B4-BE49-F238E27FC236}">
                <a16:creationId xmlns:a16="http://schemas.microsoft.com/office/drawing/2014/main" id="{A0AD6CAF-136C-2744-A8F8-4A36F7B94076}"/>
              </a:ext>
            </a:extLst>
          </p:cNvPr>
          <p:cNvSpPr/>
          <p:nvPr userDrawn="1"/>
        </p:nvSpPr>
        <p:spPr>
          <a:xfrm>
            <a:off x="6096000" y="45422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Titre 1">
            <a:extLst>
              <a:ext uri="{FF2B5EF4-FFF2-40B4-BE49-F238E27FC236}">
                <a16:creationId xmlns:a16="http://schemas.microsoft.com/office/drawing/2014/main" id="{36C1C1E7-7EA7-384F-AD16-B6BA3CBFA1F5}"/>
              </a:ext>
            </a:extLst>
          </p:cNvPr>
          <p:cNvSpPr>
            <a:spLocks noGrp="1"/>
          </p:cNvSpPr>
          <p:nvPr>
            <p:ph type="title" hasCustomPrompt="1"/>
          </p:nvPr>
        </p:nvSpPr>
        <p:spPr>
          <a:xfrm>
            <a:off x="352637" y="325067"/>
            <a:ext cx="5743363" cy="477465"/>
          </a:xfrm>
        </p:spPr>
        <p:txBody>
          <a:bodyPr>
            <a:noAutofit/>
          </a:bodyPr>
          <a:lstStyle>
            <a:lvl1pPr>
              <a:defRPr>
                <a:solidFill>
                  <a:schemeClr val="tx1"/>
                </a:solidFill>
              </a:defRPr>
            </a:lvl1pPr>
          </a:lstStyle>
          <a:p>
            <a:r>
              <a:rPr lang="fr-FR"/>
              <a:t>titre</a:t>
            </a:r>
          </a:p>
        </p:txBody>
      </p:sp>
      <p:sp>
        <p:nvSpPr>
          <p:cNvPr id="23" name="Espace réservé du texte 3">
            <a:extLst>
              <a:ext uri="{FF2B5EF4-FFF2-40B4-BE49-F238E27FC236}">
                <a16:creationId xmlns:a16="http://schemas.microsoft.com/office/drawing/2014/main" id="{FD512047-0849-4245-AFA6-A379A327838F}"/>
              </a:ext>
            </a:extLst>
          </p:cNvPr>
          <p:cNvSpPr>
            <a:spLocks noGrp="1"/>
          </p:cNvSpPr>
          <p:nvPr>
            <p:ph type="body" sz="quarter" idx="13" hasCustomPrompt="1"/>
          </p:nvPr>
        </p:nvSpPr>
        <p:spPr>
          <a:xfrm>
            <a:off x="352638" y="802530"/>
            <a:ext cx="4510139" cy="708769"/>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940364918"/>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Timeline blanc_5">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1B7D576-6D58-4D48-946F-7FA2074CF67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EFCCDBEE-30A8-5743-87CB-83AE4DED0C5A}"/>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B2FC24AA-B5FC-D549-A953-6E375D02607B}"/>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A2B4BDE6-8E62-9743-8DCE-6E76B5F37D06}"/>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571E9423-E9CD-9346-A134-92BCD16FD9B7}"/>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6C4B5A37-59C9-8F49-B21C-E1F5C97C4B73}"/>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1" name="Espace réservé du texte 16">
            <a:extLst>
              <a:ext uri="{FF2B5EF4-FFF2-40B4-BE49-F238E27FC236}">
                <a16:creationId xmlns:a16="http://schemas.microsoft.com/office/drawing/2014/main" id="{922AB384-9282-A845-980A-CDE0E5B84C18}"/>
              </a:ext>
            </a:extLst>
          </p:cNvPr>
          <p:cNvSpPr>
            <a:spLocks noGrp="1"/>
          </p:cNvSpPr>
          <p:nvPr>
            <p:ph type="body" sz="quarter" idx="12" hasCustomPrompt="1"/>
          </p:nvPr>
        </p:nvSpPr>
        <p:spPr>
          <a:xfrm>
            <a:off x="1441817"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B4109BA9-8B43-8C44-9068-18292A8CD72D}"/>
              </a:ext>
            </a:extLst>
          </p:cNvPr>
          <p:cNvSpPr>
            <a:spLocks noGrp="1"/>
          </p:cNvSpPr>
          <p:nvPr>
            <p:ph type="body" sz="quarter" idx="15" hasCustomPrompt="1"/>
          </p:nvPr>
        </p:nvSpPr>
        <p:spPr>
          <a:xfrm>
            <a:off x="4259631" y="286000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C659B8F9-9CC5-164D-84A6-80423199B4E9}"/>
              </a:ext>
            </a:extLst>
          </p:cNvPr>
          <p:cNvSpPr>
            <a:spLocks noGrp="1"/>
          </p:cNvSpPr>
          <p:nvPr>
            <p:ph type="body" sz="quarter" idx="16" hasCustomPrompt="1"/>
          </p:nvPr>
        </p:nvSpPr>
        <p:spPr>
          <a:xfrm>
            <a:off x="7077446" y="2860576"/>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40A55D3-6BF3-9242-8992-AE243A90BF30}"/>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5BF8D4CF-F4E8-1347-A41C-7234DC7344DE}"/>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651E9D05-3E49-0F41-96B1-0277BF30C9C9}"/>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EA9940BA-3339-EC45-9176-C5411B4CA420}"/>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4B152722-9CEE-0749-ACC5-AD3E685CCA9C}"/>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19" name="object 7">
            <a:extLst>
              <a:ext uri="{FF2B5EF4-FFF2-40B4-BE49-F238E27FC236}">
                <a16:creationId xmlns:a16="http://schemas.microsoft.com/office/drawing/2014/main" id="{15B8E2DE-8AFC-E04F-975A-5EA001E395B7}"/>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0" name="Espace réservé du texte 16">
            <a:extLst>
              <a:ext uri="{FF2B5EF4-FFF2-40B4-BE49-F238E27FC236}">
                <a16:creationId xmlns:a16="http://schemas.microsoft.com/office/drawing/2014/main" id="{3D7DB687-3772-0549-9FB4-4471CB95B99E}"/>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7036FC66-AE99-BD49-9F14-DD755F755055}"/>
              </a:ext>
            </a:extLst>
          </p:cNvPr>
          <p:cNvSpPr/>
          <p:nvPr userDrawn="1"/>
        </p:nvSpPr>
        <p:spPr>
          <a:xfrm rot="5400000">
            <a:off x="11530205"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3145220-5190-D547-86D2-DA5592E11BAA}"/>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81D9885F-4C61-4D4E-A278-75BBA6298551}"/>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21">
            <a:extLst>
              <a:ext uri="{FF2B5EF4-FFF2-40B4-BE49-F238E27FC236}">
                <a16:creationId xmlns:a16="http://schemas.microsoft.com/office/drawing/2014/main" id="{A10E9A42-DAB3-6E43-A3AE-0B52F7DCA994}"/>
              </a:ext>
            </a:extLst>
          </p:cNvPr>
          <p:cNvSpPr>
            <a:spLocks noGrp="1"/>
          </p:cNvSpPr>
          <p:nvPr>
            <p:ph type="body" sz="quarter" idx="27"/>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5" name="Espace réservé du texte 18">
            <a:extLst>
              <a:ext uri="{FF2B5EF4-FFF2-40B4-BE49-F238E27FC236}">
                <a16:creationId xmlns:a16="http://schemas.microsoft.com/office/drawing/2014/main" id="{FB2AE82F-E560-D247-98A6-25C36AA98AA2}"/>
              </a:ext>
            </a:extLst>
          </p:cNvPr>
          <p:cNvSpPr>
            <a:spLocks noGrp="1"/>
          </p:cNvSpPr>
          <p:nvPr>
            <p:ph type="body" sz="quarter" idx="28"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Tree>
    <p:extLst>
      <p:ext uri="{BB962C8B-B14F-4D97-AF65-F5344CB8AC3E}">
        <p14:creationId xmlns:p14="http://schemas.microsoft.com/office/powerpoint/2010/main" val="3026677664"/>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Timeline blanc_6">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CF5A2DE-E29D-504C-ABF7-CC97EE28B1F9}"/>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27A10615-53C7-ED41-9351-889BF6789078}"/>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197696E9-E576-FF44-9D55-8FD095CC4BBF}"/>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688EF3AD-9887-8E40-B178-520F711F4320}"/>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FAAE5202-E2CA-A744-89BA-0B63C7B31B15}"/>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A0707F3D-C307-8E40-B19D-119E85245DFE}"/>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89F6755B-31EC-EF4E-8A77-9BA295182BA1}"/>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AB68349E-AA9E-0B4B-8915-CA19BAAC73F8}"/>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9712D20F-9634-A44F-8F7C-FC23C8720D38}"/>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D9C938C3-AF65-B249-94DD-FEA5BAF5AC87}"/>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19E26E00-E34C-C446-BF7B-94BC55E0CBBB}"/>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D80EFA06-839B-F74E-AF87-DCEA5A0D91FF}"/>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5306CBAD-692B-844B-9CCE-736C35C1B2FB}"/>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83DF526-8216-C04F-A685-FE62C3EAB674}"/>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C6FF18EC-7BAA-F84B-A93E-D62EBBCF0577}"/>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5BABDEDA-095D-5948-8071-587CB2A67742}"/>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3FBDE9D-296F-2649-9BF0-725820C94B13}"/>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F192F26F-3C01-6A48-B83B-13A4DF986F68}"/>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F926755D-069C-364C-9AC8-B28AE23C43CB}"/>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BAE5044B-D2D2-2344-B62B-D3AE53743392}"/>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3A461767-D013-3049-8B57-BCC7182C7836}"/>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D5D1E67E-0D06-EB4F-AF11-F4BB05AAC5B8}"/>
              </a:ext>
            </a:extLst>
          </p:cNvPr>
          <p:cNvSpPr/>
          <p:nvPr userDrawn="1"/>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367467567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Timeline blanc_7">
    <p:bg>
      <p:bgPr>
        <a:solidFill>
          <a:schemeClr val="bg1"/>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EF97045-1561-5E45-9CB2-3C00B723FAEE}"/>
              </a:ext>
            </a:extLst>
          </p:cNvPr>
          <p:cNvSpPr>
            <a:spLocks noGrp="1"/>
          </p:cNvSpPr>
          <p:nvPr>
            <p:ph type="title" hasCustomPrompt="1"/>
          </p:nvPr>
        </p:nvSpPr>
        <p:spPr>
          <a:xfrm>
            <a:off x="352637" y="325067"/>
            <a:ext cx="11486723" cy="477465"/>
          </a:xfrm>
        </p:spPr>
        <p:txBody>
          <a:bodyPr>
            <a:noAutofit/>
          </a:bodyPr>
          <a:lstStyle>
            <a:lvl1pPr>
              <a:defRPr>
                <a:solidFill>
                  <a:schemeClr val="tx1"/>
                </a:solidFill>
              </a:defRPr>
            </a:lvl1pPr>
          </a:lstStyle>
          <a:p>
            <a:r>
              <a:rPr lang="fr-FR"/>
              <a:t>titre</a:t>
            </a:r>
          </a:p>
        </p:txBody>
      </p:sp>
      <p:sp>
        <p:nvSpPr>
          <p:cNvPr id="6" name="Espace réservé du pied de page 2">
            <a:extLst>
              <a:ext uri="{FF2B5EF4-FFF2-40B4-BE49-F238E27FC236}">
                <a16:creationId xmlns:a16="http://schemas.microsoft.com/office/drawing/2014/main" id="{DC60EF35-C8D7-0B44-B17E-2F15D5C9726D}"/>
              </a:ext>
            </a:extLst>
          </p:cNvPr>
          <p:cNvSpPr>
            <a:spLocks noGrp="1"/>
          </p:cNvSpPr>
          <p:nvPr>
            <p:ph type="ftr" sz="quarter" idx="10"/>
          </p:nvPr>
        </p:nvSpPr>
        <p:spPr>
          <a:xfrm>
            <a:off x="229517" y="6502427"/>
            <a:ext cx="4291683" cy="153618"/>
          </a:xfrm>
        </p:spPr>
        <p:txBody>
          <a:bodyPr>
            <a:noAutofit/>
          </a:bodyPr>
          <a:lstStyle>
            <a:lvl1pPr>
              <a:defRPr>
                <a:solidFill>
                  <a:schemeClr val="tx1"/>
                </a:solidFill>
              </a:defRPr>
            </a:lvl1pPr>
          </a:lstStyle>
          <a:p>
            <a:r>
              <a:rPr lang="fr-FR"/>
              <a:t>JEUX OLYMPIQUES ET PARALYMPIQUES DE PARIS 2024 | Date</a:t>
            </a:r>
          </a:p>
        </p:txBody>
      </p:sp>
      <p:sp>
        <p:nvSpPr>
          <p:cNvPr id="7" name="Espace réservé du numéro de diapositive 3">
            <a:extLst>
              <a:ext uri="{FF2B5EF4-FFF2-40B4-BE49-F238E27FC236}">
                <a16:creationId xmlns:a16="http://schemas.microsoft.com/office/drawing/2014/main" id="{EB08F0E4-5668-B94A-8348-078096C00ED7}"/>
              </a:ext>
            </a:extLst>
          </p:cNvPr>
          <p:cNvSpPr>
            <a:spLocks noGrp="1"/>
          </p:cNvSpPr>
          <p:nvPr>
            <p:ph type="sldNum" sz="quarter" idx="11"/>
          </p:nvPr>
        </p:nvSpPr>
        <p:spPr>
          <a:xfrm>
            <a:off x="11663197" y="6500697"/>
            <a:ext cx="352330" cy="376129"/>
          </a:xfrm>
          <a:ln>
            <a:solidFill>
              <a:schemeClr val="tx1"/>
            </a:solidFill>
          </a:ln>
        </p:spPr>
        <p:txBody>
          <a:bodyPr>
            <a:noAutofit/>
          </a:bodyPr>
          <a:lstStyle>
            <a:lvl1pPr>
              <a:defRPr>
                <a:solidFill>
                  <a:schemeClr val="tx1"/>
                </a:solidFill>
              </a:defRPr>
            </a:lvl1pPr>
          </a:lstStyle>
          <a:p>
            <a:fld id="{B2815BCE-692A-084A-934E-C84199EC0CFE}" type="slidenum">
              <a:rPr lang="fr-FR" smtClean="0"/>
              <a:pPr/>
              <a:t>‹N°›</a:t>
            </a:fld>
            <a:endParaRPr lang="fr-FR"/>
          </a:p>
        </p:txBody>
      </p:sp>
      <p:sp>
        <p:nvSpPr>
          <p:cNvPr id="8" name="Espace réservé du texte 3">
            <a:extLst>
              <a:ext uri="{FF2B5EF4-FFF2-40B4-BE49-F238E27FC236}">
                <a16:creationId xmlns:a16="http://schemas.microsoft.com/office/drawing/2014/main" id="{8646557B-9BA0-FA42-B3D0-CB2821145EAB}"/>
              </a:ext>
            </a:extLst>
          </p:cNvPr>
          <p:cNvSpPr>
            <a:spLocks noGrp="1"/>
          </p:cNvSpPr>
          <p:nvPr>
            <p:ph type="body" sz="quarter" idx="13" hasCustomPrompt="1"/>
          </p:nvPr>
        </p:nvSpPr>
        <p:spPr>
          <a:xfrm>
            <a:off x="352638" y="802531"/>
            <a:ext cx="11486724" cy="475034"/>
          </a:xfrm>
          <a:prstGeom prst="rect">
            <a:avLst/>
          </a:prstGeom>
        </p:spPr>
        <p:txBody>
          <a:bodyPr anchor="t">
            <a:noAutofit/>
          </a:bodyPr>
          <a:lstStyle>
            <a:lvl1pPr>
              <a:lnSpc>
                <a:spcPct val="80000"/>
              </a:lnSpc>
              <a:spcAft>
                <a:spcPts val="0"/>
              </a:spcAft>
              <a:defRPr sz="2400" b="1" i="0" cap="all" baseline="0">
                <a:solidFill>
                  <a:schemeClr val="tx1"/>
                </a:solidFill>
                <a:latin typeface="Paris2024" panose="02010503030201020103" pitchFamily="2" charset="0"/>
              </a:defRPr>
            </a:lvl1pPr>
          </a:lstStyle>
          <a:p>
            <a:pPr lvl="0"/>
            <a:r>
              <a:rPr lang="fr-FR"/>
              <a:t>Sous-titre</a:t>
            </a:r>
          </a:p>
        </p:txBody>
      </p:sp>
      <p:sp>
        <p:nvSpPr>
          <p:cNvPr id="9" name="Espace réservé de la date 14">
            <a:extLst>
              <a:ext uri="{FF2B5EF4-FFF2-40B4-BE49-F238E27FC236}">
                <a16:creationId xmlns:a16="http://schemas.microsoft.com/office/drawing/2014/main" id="{009B3208-C35E-9541-B0F2-B57A53669697}"/>
              </a:ext>
            </a:extLst>
          </p:cNvPr>
          <p:cNvSpPr txBox="1">
            <a:spLocks/>
          </p:cNvSpPr>
          <p:nvPr userDrawn="1"/>
        </p:nvSpPr>
        <p:spPr>
          <a:xfrm rot="16200000">
            <a:off x="-226106" y="3367441"/>
            <a:ext cx="1135118" cy="123119"/>
          </a:xfrm>
          <a:prstGeom prst="rect">
            <a:avLst/>
          </a:prstGeom>
        </p:spPr>
        <p:txBody>
          <a:bodyPr anchor="ctr">
            <a:noAutofit/>
          </a:bodyP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object 7">
            <a:extLst>
              <a:ext uri="{FF2B5EF4-FFF2-40B4-BE49-F238E27FC236}">
                <a16:creationId xmlns:a16="http://schemas.microsoft.com/office/drawing/2014/main" id="{4AB8A79A-FEA5-2943-8543-4B5A1F41AE10}"/>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1" name="Espace réservé du texte 16">
            <a:extLst>
              <a:ext uri="{FF2B5EF4-FFF2-40B4-BE49-F238E27FC236}">
                <a16:creationId xmlns:a16="http://schemas.microsoft.com/office/drawing/2014/main" id="{5052CCD0-BD6F-954F-B023-F1ED815A3CBC}"/>
              </a:ext>
            </a:extLst>
          </p:cNvPr>
          <p:cNvSpPr>
            <a:spLocks noGrp="1"/>
          </p:cNvSpPr>
          <p:nvPr>
            <p:ph type="body" sz="quarter" idx="12" hasCustomPrompt="1"/>
          </p:nvPr>
        </p:nvSpPr>
        <p:spPr>
          <a:xfrm>
            <a:off x="1441817" y="2861015"/>
            <a:ext cx="1144662" cy="1145382"/>
          </a:xfrm>
          <a:prstGeom prst="ellipse">
            <a:avLst/>
          </a:prstGeom>
          <a:solidFill>
            <a:schemeClr val="accent3"/>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2" name="Espace réservé du texte 16">
            <a:extLst>
              <a:ext uri="{FF2B5EF4-FFF2-40B4-BE49-F238E27FC236}">
                <a16:creationId xmlns:a16="http://schemas.microsoft.com/office/drawing/2014/main" id="{5C7A6472-F239-374C-8AD9-4F6F1DFCF88D}"/>
              </a:ext>
            </a:extLst>
          </p:cNvPr>
          <p:cNvSpPr>
            <a:spLocks noGrp="1"/>
          </p:cNvSpPr>
          <p:nvPr>
            <p:ph type="body" sz="quarter" idx="15" hasCustomPrompt="1"/>
          </p:nvPr>
        </p:nvSpPr>
        <p:spPr>
          <a:xfrm>
            <a:off x="4259631" y="2860005"/>
            <a:ext cx="1144662" cy="1145382"/>
          </a:xfrm>
          <a:prstGeom prst="ellipse">
            <a:avLst/>
          </a:prstGeom>
          <a:solidFill>
            <a:schemeClr val="bg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3" name="Espace réservé du texte 16">
            <a:extLst>
              <a:ext uri="{FF2B5EF4-FFF2-40B4-BE49-F238E27FC236}">
                <a16:creationId xmlns:a16="http://schemas.microsoft.com/office/drawing/2014/main" id="{2D2C85D4-E577-0649-87BE-5833BB2FEF9E}"/>
              </a:ext>
            </a:extLst>
          </p:cNvPr>
          <p:cNvSpPr>
            <a:spLocks noGrp="1"/>
          </p:cNvSpPr>
          <p:nvPr>
            <p:ph type="body" sz="quarter" idx="16" hasCustomPrompt="1"/>
          </p:nvPr>
        </p:nvSpPr>
        <p:spPr>
          <a:xfrm>
            <a:off x="7077446" y="2860576"/>
            <a:ext cx="1144662" cy="1145382"/>
          </a:xfrm>
          <a:prstGeom prst="ellipse">
            <a:avLst/>
          </a:prstGeom>
          <a:solidFill>
            <a:schemeClr val="tx1"/>
          </a:solidFill>
        </p:spPr>
        <p:txBody>
          <a:bodyPr anchor="ctr">
            <a:noAutofit/>
          </a:bodyPr>
          <a:lstStyle>
            <a:lvl1pPr algn="ctr">
              <a:defRPr sz="1400" b="1" i="0">
                <a:solidFill>
                  <a:schemeClr val="bg1"/>
                </a:solidFill>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14" name="Espace réservé du texte 18">
            <a:extLst>
              <a:ext uri="{FF2B5EF4-FFF2-40B4-BE49-F238E27FC236}">
                <a16:creationId xmlns:a16="http://schemas.microsoft.com/office/drawing/2014/main" id="{0B10D4C2-E750-D34F-B982-7A3F96A117D8}"/>
              </a:ext>
            </a:extLst>
          </p:cNvPr>
          <p:cNvSpPr>
            <a:spLocks noGrp="1"/>
          </p:cNvSpPr>
          <p:nvPr>
            <p:ph type="body" sz="quarter" idx="17" hasCustomPrompt="1"/>
          </p:nvPr>
        </p:nvSpPr>
        <p:spPr>
          <a:xfrm>
            <a:off x="1301471" y="4354217"/>
            <a:ext cx="2529052" cy="305437"/>
          </a:xfrm>
          <a:prstGeom prst="rect">
            <a:avLst/>
          </a:prstGeom>
        </p:spPr>
        <p:txBody>
          <a:bodyPr>
            <a:noAutofit/>
          </a:bodyPr>
          <a:lstStyle>
            <a:lvl1pPr>
              <a:defRPr lang="fr-FR" sz="2000" b="1" kern="1200" cap="all" baseline="0" dirty="0">
                <a:solidFill>
                  <a:schemeClr val="accent3"/>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5" name="Espace réservé du texte 21">
            <a:extLst>
              <a:ext uri="{FF2B5EF4-FFF2-40B4-BE49-F238E27FC236}">
                <a16:creationId xmlns:a16="http://schemas.microsoft.com/office/drawing/2014/main" id="{C7E75B68-7C37-654E-9F2F-866FE2FEAE3A}"/>
              </a:ext>
            </a:extLst>
          </p:cNvPr>
          <p:cNvSpPr>
            <a:spLocks noGrp="1"/>
          </p:cNvSpPr>
          <p:nvPr>
            <p:ph type="body" sz="quarter" idx="14"/>
          </p:nvPr>
        </p:nvSpPr>
        <p:spPr>
          <a:xfrm>
            <a:off x="1301471"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6" name="Espace réservé du texte 18">
            <a:extLst>
              <a:ext uri="{FF2B5EF4-FFF2-40B4-BE49-F238E27FC236}">
                <a16:creationId xmlns:a16="http://schemas.microsoft.com/office/drawing/2014/main" id="{957A9947-F281-5C44-96CF-817EFA7C8192}"/>
              </a:ext>
            </a:extLst>
          </p:cNvPr>
          <p:cNvSpPr>
            <a:spLocks noGrp="1"/>
          </p:cNvSpPr>
          <p:nvPr>
            <p:ph type="body" sz="quarter" idx="19" hasCustomPrompt="1"/>
          </p:nvPr>
        </p:nvSpPr>
        <p:spPr>
          <a:xfrm>
            <a:off x="4259631" y="1759184"/>
            <a:ext cx="2143404" cy="305437"/>
          </a:xfrm>
          <a:prstGeom prst="rect">
            <a:avLst/>
          </a:prstGeom>
        </p:spPr>
        <p:txBody>
          <a:bodyPr>
            <a:noAutofit/>
          </a:bodyPr>
          <a:lstStyle>
            <a:lvl1pPr algn="l">
              <a:defRPr lang="fr-FR" sz="2000" b="1" kern="1200" cap="all" baseline="0" dirty="0">
                <a:solidFill>
                  <a:schemeClr val="bg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17" name="Espace réservé du texte 21">
            <a:extLst>
              <a:ext uri="{FF2B5EF4-FFF2-40B4-BE49-F238E27FC236}">
                <a16:creationId xmlns:a16="http://schemas.microsoft.com/office/drawing/2014/main" id="{04F0AC42-4D5A-FC49-9C42-F819BD9C4B12}"/>
              </a:ext>
            </a:extLst>
          </p:cNvPr>
          <p:cNvSpPr>
            <a:spLocks noGrp="1"/>
          </p:cNvSpPr>
          <p:nvPr>
            <p:ph type="body" sz="quarter" idx="20"/>
          </p:nvPr>
        </p:nvSpPr>
        <p:spPr>
          <a:xfrm>
            <a:off x="4259659"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18" name="object 7">
            <a:extLst>
              <a:ext uri="{FF2B5EF4-FFF2-40B4-BE49-F238E27FC236}">
                <a16:creationId xmlns:a16="http://schemas.microsoft.com/office/drawing/2014/main" id="{231AA19F-6C62-D847-990F-8E203AE1802E}"/>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19" name="object 7">
            <a:extLst>
              <a:ext uri="{FF2B5EF4-FFF2-40B4-BE49-F238E27FC236}">
                <a16:creationId xmlns:a16="http://schemas.microsoft.com/office/drawing/2014/main" id="{15713EF7-BE91-7E42-A20F-25240B782B4F}"/>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chor="ctr">
            <a:noAutofit/>
          </a:bodyPr>
          <a:lstStyle/>
          <a:p>
            <a:endParaRPr sz="2340"/>
          </a:p>
        </p:txBody>
      </p:sp>
      <p:sp>
        <p:nvSpPr>
          <p:cNvPr id="20" name="Espace réservé du texte 16">
            <a:extLst>
              <a:ext uri="{FF2B5EF4-FFF2-40B4-BE49-F238E27FC236}">
                <a16:creationId xmlns:a16="http://schemas.microsoft.com/office/drawing/2014/main" id="{C7757167-F5BC-9E4D-8A94-DD00713EB4ED}"/>
              </a:ext>
            </a:extLst>
          </p:cNvPr>
          <p:cNvSpPr>
            <a:spLocks noGrp="1"/>
          </p:cNvSpPr>
          <p:nvPr>
            <p:ph type="body" sz="quarter" idx="23" hasCustomPrompt="1"/>
          </p:nvPr>
        </p:nvSpPr>
        <p:spPr>
          <a:xfrm>
            <a:off x="9895260" y="2861015"/>
            <a:ext cx="1144662" cy="1145382"/>
          </a:xfrm>
          <a:prstGeom prst="ellipse">
            <a:avLst/>
          </a:prstGeom>
          <a:solidFill>
            <a:schemeClr val="accent2"/>
          </a:solidFill>
        </p:spPr>
        <p:txBody>
          <a:bodyPr anchor="ctr">
            <a:noAutofit/>
          </a:bodyPr>
          <a:lstStyle>
            <a:lvl1pPr algn="ctr">
              <a:defRPr sz="1400" b="1" i="0">
                <a:latin typeface="Paris2024 Semibold"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21" name="object 7">
            <a:extLst>
              <a:ext uri="{FF2B5EF4-FFF2-40B4-BE49-F238E27FC236}">
                <a16:creationId xmlns:a16="http://schemas.microsoft.com/office/drawing/2014/main" id="{9B543444-F086-9E4F-BB20-9F5CD3647FE6}"/>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rgbClr val="FFFFFF"/>
            </a:solidFill>
          </a:ln>
        </p:spPr>
        <p:txBody>
          <a:bodyPr wrap="square" lIns="0" tIns="0" rIns="0" bIns="0" rtlCol="0">
            <a:noAutofit/>
          </a:bodyPr>
          <a:lstStyle/>
          <a:p>
            <a:endParaRPr sz="2340"/>
          </a:p>
        </p:txBody>
      </p:sp>
      <p:sp>
        <p:nvSpPr>
          <p:cNvPr id="22" name="Espace réservé du texte 18">
            <a:extLst>
              <a:ext uri="{FF2B5EF4-FFF2-40B4-BE49-F238E27FC236}">
                <a16:creationId xmlns:a16="http://schemas.microsoft.com/office/drawing/2014/main" id="{AA140013-60A6-CD45-A130-FB11F6AA4C34}"/>
              </a:ext>
            </a:extLst>
          </p:cNvPr>
          <p:cNvSpPr>
            <a:spLocks noGrp="1"/>
          </p:cNvSpPr>
          <p:nvPr>
            <p:ph type="body" sz="quarter" idx="24" hasCustomPrompt="1"/>
          </p:nvPr>
        </p:nvSpPr>
        <p:spPr>
          <a:xfrm>
            <a:off x="7104772" y="4354217"/>
            <a:ext cx="2529052" cy="305437"/>
          </a:xfrm>
          <a:prstGeom prst="rect">
            <a:avLst/>
          </a:prstGeom>
        </p:spPr>
        <p:txBody>
          <a:bodyPr>
            <a:noAutofit/>
          </a:bodyPr>
          <a:lstStyle>
            <a:lvl1pPr>
              <a:defRPr lang="fr-FR" sz="2000" b="1" kern="1200" cap="all" baseline="0" dirty="0">
                <a:solidFill>
                  <a:schemeClr val="tx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3" name="Espace réservé du texte 21">
            <a:extLst>
              <a:ext uri="{FF2B5EF4-FFF2-40B4-BE49-F238E27FC236}">
                <a16:creationId xmlns:a16="http://schemas.microsoft.com/office/drawing/2014/main" id="{3A5FDF69-DF11-A344-ADD2-6E3DE9DE79B9}"/>
              </a:ext>
            </a:extLst>
          </p:cNvPr>
          <p:cNvSpPr>
            <a:spLocks noGrp="1"/>
          </p:cNvSpPr>
          <p:nvPr>
            <p:ph type="body" sz="quarter" idx="26"/>
          </p:nvPr>
        </p:nvSpPr>
        <p:spPr>
          <a:xfrm>
            <a:off x="7104772" y="4659654"/>
            <a:ext cx="1745112" cy="992187"/>
          </a:xfrm>
          <a:prstGeom prst="rect">
            <a:avLst/>
          </a:prstGeom>
        </p:spPr>
        <p:txBody>
          <a:bodyPr anchor="t">
            <a:noAutofit/>
          </a:bodyPr>
          <a:lstStyle>
            <a:lvl1pPr>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4" name="Espace réservé du texte 18">
            <a:extLst>
              <a:ext uri="{FF2B5EF4-FFF2-40B4-BE49-F238E27FC236}">
                <a16:creationId xmlns:a16="http://schemas.microsoft.com/office/drawing/2014/main" id="{DABCEA4D-C1C0-A74E-9C0F-5C8D06B24201}"/>
              </a:ext>
            </a:extLst>
          </p:cNvPr>
          <p:cNvSpPr>
            <a:spLocks noGrp="1"/>
          </p:cNvSpPr>
          <p:nvPr>
            <p:ph type="body" sz="quarter" idx="27" hasCustomPrompt="1"/>
          </p:nvPr>
        </p:nvSpPr>
        <p:spPr>
          <a:xfrm>
            <a:off x="9875350" y="1759184"/>
            <a:ext cx="2143404" cy="305437"/>
          </a:xfrm>
          <a:prstGeom prst="rect">
            <a:avLst/>
          </a:prstGeom>
        </p:spPr>
        <p:txBody>
          <a:bodyPr>
            <a:noAutofit/>
          </a:bodyPr>
          <a:lstStyle>
            <a:lvl1pPr algn="l">
              <a:defRPr lang="fr-FR" sz="2000" b="1" kern="1200" cap="all" baseline="0" dirty="0">
                <a:solidFill>
                  <a:schemeClr val="accent2"/>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5" name="Espace réservé du texte 21">
            <a:extLst>
              <a:ext uri="{FF2B5EF4-FFF2-40B4-BE49-F238E27FC236}">
                <a16:creationId xmlns:a16="http://schemas.microsoft.com/office/drawing/2014/main" id="{7114E5C8-2170-4C49-A017-FCC3F28D9654}"/>
              </a:ext>
            </a:extLst>
          </p:cNvPr>
          <p:cNvSpPr>
            <a:spLocks noGrp="1"/>
          </p:cNvSpPr>
          <p:nvPr>
            <p:ph type="body" sz="quarter" idx="28"/>
          </p:nvPr>
        </p:nvSpPr>
        <p:spPr>
          <a:xfrm>
            <a:off x="9875378" y="2064621"/>
            <a:ext cx="1836341" cy="992187"/>
          </a:xfrm>
          <a:prstGeom prst="rect">
            <a:avLst/>
          </a:prstGeom>
        </p:spPr>
        <p:txBody>
          <a:bodyPr anchor="t">
            <a:noAutofit/>
          </a:bodyPr>
          <a:lstStyle>
            <a:lvl1pPr algn="l">
              <a:defRPr sz="1400" b="0" i="0">
                <a:solidFill>
                  <a:schemeClr val="tx1"/>
                </a:solidFill>
                <a:latin typeface="Source Sans Pro Light" panose="020B0403030403020204" pitchFamily="34" charset="77"/>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6" name="object 7">
            <a:extLst>
              <a:ext uri="{FF2B5EF4-FFF2-40B4-BE49-F238E27FC236}">
                <a16:creationId xmlns:a16="http://schemas.microsoft.com/office/drawing/2014/main" id="{308DB379-505E-894B-B240-6C509A1456AB}"/>
              </a:ext>
            </a:extLst>
          </p:cNvPr>
          <p:cNvSpPr/>
          <p:nvPr userDrawn="1"/>
        </p:nvSpPr>
        <p:spPr>
          <a:xfrm rot="5400000">
            <a:off x="3411625"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7" name="object 7">
            <a:extLst>
              <a:ext uri="{FF2B5EF4-FFF2-40B4-BE49-F238E27FC236}">
                <a16:creationId xmlns:a16="http://schemas.microsoft.com/office/drawing/2014/main" id="{899035CF-B059-DE44-8CF7-FBD4A511D09C}"/>
              </a:ext>
            </a:extLst>
          </p:cNvPr>
          <p:cNvSpPr/>
          <p:nvPr userDrawn="1"/>
        </p:nvSpPr>
        <p:spPr>
          <a:xfrm rot="5400000">
            <a:off x="6229440"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8" name="object 7">
            <a:extLst>
              <a:ext uri="{FF2B5EF4-FFF2-40B4-BE49-F238E27FC236}">
                <a16:creationId xmlns:a16="http://schemas.microsoft.com/office/drawing/2014/main" id="{E0197834-B52B-964F-9C10-74795AC013EE}"/>
              </a:ext>
            </a:extLst>
          </p:cNvPr>
          <p:cNvSpPr/>
          <p:nvPr userDrawn="1"/>
        </p:nvSpPr>
        <p:spPr>
          <a:xfrm rot="5400000">
            <a:off x="9047254" y="2833267"/>
            <a:ext cx="22860" cy="1221715"/>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
        <p:nvSpPr>
          <p:cNvPr id="29" name="object 7">
            <a:extLst>
              <a:ext uri="{FF2B5EF4-FFF2-40B4-BE49-F238E27FC236}">
                <a16:creationId xmlns:a16="http://schemas.microsoft.com/office/drawing/2014/main" id="{F7849773-51DE-6941-96D8-FEB6DE861862}"/>
              </a:ext>
            </a:extLst>
          </p:cNvPr>
          <p:cNvSpPr/>
          <p:nvPr userDrawn="1"/>
        </p:nvSpPr>
        <p:spPr>
          <a:xfrm rot="5400000">
            <a:off x="928673"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oAutofit/>
          </a:bodyPr>
          <a:lstStyle/>
          <a:p>
            <a:endParaRPr sz="2340"/>
          </a:p>
        </p:txBody>
      </p:sp>
      <p:sp>
        <p:nvSpPr>
          <p:cNvPr id="30" name="object 7">
            <a:extLst>
              <a:ext uri="{FF2B5EF4-FFF2-40B4-BE49-F238E27FC236}">
                <a16:creationId xmlns:a16="http://schemas.microsoft.com/office/drawing/2014/main" id="{D15013E4-0A87-E144-B76E-42B7ABE59DA2}"/>
              </a:ext>
            </a:extLst>
          </p:cNvPr>
          <p:cNvSpPr/>
          <p:nvPr userDrawn="1"/>
        </p:nvSpPr>
        <p:spPr>
          <a:xfrm rot="5400000">
            <a:off x="11536404" y="3168130"/>
            <a:ext cx="22860" cy="551990"/>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endParaRPr sz="2340"/>
          </a:p>
        </p:txBody>
      </p:sp>
    </p:spTree>
    <p:extLst>
      <p:ext uri="{BB962C8B-B14F-4D97-AF65-F5344CB8AC3E}">
        <p14:creationId xmlns:p14="http://schemas.microsoft.com/office/powerpoint/2010/main" val="2895922003"/>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Digital_1">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pour une image  3">
            <a:extLst>
              <a:ext uri="{FF2B5EF4-FFF2-40B4-BE49-F238E27FC236}">
                <a16:creationId xmlns:a16="http://schemas.microsoft.com/office/drawing/2014/main" id="{EB62F300-2D78-764F-8671-CC8EC6303595}"/>
              </a:ext>
            </a:extLst>
          </p:cNvPr>
          <p:cNvSpPr>
            <a:spLocks noGrp="1"/>
          </p:cNvSpPr>
          <p:nvPr>
            <p:ph type="pic" sz="quarter" idx="23"/>
          </p:nvPr>
        </p:nvSpPr>
        <p:spPr>
          <a:xfrm>
            <a:off x="6334838" y="754103"/>
            <a:ext cx="4514590" cy="6162262"/>
          </a:xfrm>
          <a:prstGeom prst="rect">
            <a:avLst/>
          </a:prstGeom>
          <a:solidFill>
            <a:schemeClr val="bg1">
              <a:lumMod val="75000"/>
            </a:schemeClr>
          </a:solidFill>
        </p:spPr>
        <p:txBody>
          <a:bodyPr/>
          <a:lstStyle>
            <a:lvl1pPr algn="ctr">
              <a:defRPr sz="1800"/>
            </a:lvl1pPr>
          </a:lstStyle>
          <a:p>
            <a:endParaRPr lang="fr-FR"/>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pied de page 2">
            <a:extLst>
              <a:ext uri="{FF2B5EF4-FFF2-40B4-BE49-F238E27FC236}">
                <a16:creationId xmlns:a16="http://schemas.microsoft.com/office/drawing/2014/main" id="{098B8EA1-F5AB-D84E-8AA6-3E1696A1162B}"/>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339804457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Digital_2">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5" name="Espace réservé pour une image  3">
            <a:extLst>
              <a:ext uri="{FF2B5EF4-FFF2-40B4-BE49-F238E27FC236}">
                <a16:creationId xmlns:a16="http://schemas.microsoft.com/office/drawing/2014/main" id="{88ABB2CF-2FC3-3F4F-B82C-760CA1A906CE}"/>
              </a:ext>
            </a:extLst>
          </p:cNvPr>
          <p:cNvSpPr>
            <a:spLocks noGrp="1"/>
          </p:cNvSpPr>
          <p:nvPr>
            <p:ph type="pic" sz="quarter" idx="23"/>
          </p:nvPr>
        </p:nvSpPr>
        <p:spPr>
          <a:xfrm>
            <a:off x="6245932" y="854529"/>
            <a:ext cx="4799452" cy="6049341"/>
          </a:xfrm>
          <a:prstGeom prst="round2SameRect">
            <a:avLst>
              <a:gd name="adj1" fmla="val 8199"/>
              <a:gd name="adj2" fmla="val 0"/>
            </a:avLst>
          </a:prstGeom>
          <a:solidFill>
            <a:schemeClr val="bg1">
              <a:lumMod val="75000"/>
            </a:schemeClr>
          </a:solidFill>
        </p:spPr>
        <p:txBody>
          <a:bodyPr/>
          <a:lstStyle>
            <a:lvl1pPr algn="ctr">
              <a:defRPr sz="2200"/>
            </a:lvl1pPr>
          </a:lstStyle>
          <a:p>
            <a:endParaRPr lang="fr-FR"/>
          </a:p>
        </p:txBody>
      </p:sp>
      <p:sp>
        <p:nvSpPr>
          <p:cNvPr id="14" name="Espace réservé du pied de page 2">
            <a:extLst>
              <a:ext uri="{FF2B5EF4-FFF2-40B4-BE49-F238E27FC236}">
                <a16:creationId xmlns:a16="http://schemas.microsoft.com/office/drawing/2014/main" id="{E3973B8B-7DA2-F640-A22A-173365A1E663}"/>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382770506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Digital_3">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4867062"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6" y="1822414"/>
            <a:ext cx="4243139"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4243140"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4860926"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7" name="Espace réservé pour une image  3">
            <a:extLst>
              <a:ext uri="{FF2B5EF4-FFF2-40B4-BE49-F238E27FC236}">
                <a16:creationId xmlns:a16="http://schemas.microsoft.com/office/drawing/2014/main" id="{DD4FF025-7A63-AC4A-8577-8E3C4447101B}"/>
              </a:ext>
            </a:extLst>
          </p:cNvPr>
          <p:cNvSpPr>
            <a:spLocks noGrp="1"/>
          </p:cNvSpPr>
          <p:nvPr>
            <p:ph type="pic" sz="quarter" idx="23"/>
          </p:nvPr>
        </p:nvSpPr>
        <p:spPr>
          <a:xfrm>
            <a:off x="5823329" y="1061358"/>
            <a:ext cx="6368671" cy="4520293"/>
          </a:xfrm>
          <a:prstGeom prst="rect">
            <a:avLst/>
          </a:prstGeom>
          <a:solidFill>
            <a:schemeClr val="bg1">
              <a:lumMod val="75000"/>
            </a:schemeClr>
          </a:solidFill>
        </p:spPr>
        <p:txBody>
          <a:bodyPr/>
          <a:lstStyle>
            <a:lvl1pPr algn="ctr">
              <a:defRPr sz="2200"/>
            </a:lvl1pPr>
          </a:lstStyle>
          <a:p>
            <a:endParaRPr lang="fr-FR"/>
          </a:p>
        </p:txBody>
      </p:sp>
      <p:sp>
        <p:nvSpPr>
          <p:cNvPr id="14" name="Espace réservé du pied de page 2">
            <a:extLst>
              <a:ext uri="{FF2B5EF4-FFF2-40B4-BE49-F238E27FC236}">
                <a16:creationId xmlns:a16="http://schemas.microsoft.com/office/drawing/2014/main" id="{36248CB0-6CEA-4E40-8523-D267A4E7F00B}"/>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164338655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Digital_4">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C89A34-EC37-CF43-ABB8-D1D0080C5F2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9" name="Titre 1">
            <a:extLst>
              <a:ext uri="{FF2B5EF4-FFF2-40B4-BE49-F238E27FC236}">
                <a16:creationId xmlns:a16="http://schemas.microsoft.com/office/drawing/2014/main" id="{051DB819-D72E-B34C-874F-81E273D9F5C0}"/>
              </a:ext>
            </a:extLst>
          </p:cNvPr>
          <p:cNvSpPr>
            <a:spLocks noGrp="1"/>
          </p:cNvSpPr>
          <p:nvPr>
            <p:ph type="title" hasCustomPrompt="1"/>
          </p:nvPr>
        </p:nvSpPr>
        <p:spPr>
          <a:xfrm>
            <a:off x="352638" y="325067"/>
            <a:ext cx="5390726" cy="477465"/>
          </a:xfrm>
        </p:spPr>
        <p:txBody>
          <a:bodyPr/>
          <a:lstStyle/>
          <a:p>
            <a:r>
              <a:rPr lang="fr-FR"/>
              <a:t>titre</a:t>
            </a:r>
          </a:p>
        </p:txBody>
      </p:sp>
      <p:sp>
        <p:nvSpPr>
          <p:cNvPr id="10" name="Espace réservé du texte 12">
            <a:extLst>
              <a:ext uri="{FF2B5EF4-FFF2-40B4-BE49-F238E27FC236}">
                <a16:creationId xmlns:a16="http://schemas.microsoft.com/office/drawing/2014/main" id="{98A97A9A-BBCC-D141-A501-D2E584BE9B77}"/>
              </a:ext>
            </a:extLst>
          </p:cNvPr>
          <p:cNvSpPr>
            <a:spLocks noGrp="1"/>
          </p:cNvSpPr>
          <p:nvPr>
            <p:ph type="body" sz="quarter" idx="52"/>
          </p:nvPr>
        </p:nvSpPr>
        <p:spPr>
          <a:xfrm>
            <a:off x="694767" y="1822414"/>
            <a:ext cx="2805680"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Espace réservé du texte 3">
            <a:extLst>
              <a:ext uri="{FF2B5EF4-FFF2-40B4-BE49-F238E27FC236}">
                <a16:creationId xmlns:a16="http://schemas.microsoft.com/office/drawing/2014/main" id="{8480692C-1FF8-104A-AB6D-7179BA9A9C38}"/>
              </a:ext>
            </a:extLst>
          </p:cNvPr>
          <p:cNvSpPr>
            <a:spLocks noGrp="1"/>
          </p:cNvSpPr>
          <p:nvPr>
            <p:ph type="body" sz="quarter" idx="31"/>
          </p:nvPr>
        </p:nvSpPr>
        <p:spPr>
          <a:xfrm>
            <a:off x="694765" y="2362380"/>
            <a:ext cx="2805681"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2" name="Espace réservé du texte 3">
            <a:extLst>
              <a:ext uri="{FF2B5EF4-FFF2-40B4-BE49-F238E27FC236}">
                <a16:creationId xmlns:a16="http://schemas.microsoft.com/office/drawing/2014/main" id="{4B03333F-3966-BA4A-9D2A-26CF264DFDA3}"/>
              </a:ext>
            </a:extLst>
          </p:cNvPr>
          <p:cNvSpPr>
            <a:spLocks noGrp="1"/>
          </p:cNvSpPr>
          <p:nvPr>
            <p:ph type="body" sz="quarter" idx="13" hasCustomPrompt="1"/>
          </p:nvPr>
        </p:nvSpPr>
        <p:spPr>
          <a:xfrm>
            <a:off x="352637" y="802531"/>
            <a:ext cx="5383930"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
        <p:nvSpPr>
          <p:cNvPr id="13" name="Espace réservé de la date 14">
            <a:extLst>
              <a:ext uri="{FF2B5EF4-FFF2-40B4-BE49-F238E27FC236}">
                <a16:creationId xmlns:a16="http://schemas.microsoft.com/office/drawing/2014/main" id="{1A1FC6F8-D2C3-1743-98A3-F74E7D01D1C2}"/>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22" name="Espace réservé pour une image  3">
            <a:extLst>
              <a:ext uri="{FF2B5EF4-FFF2-40B4-BE49-F238E27FC236}">
                <a16:creationId xmlns:a16="http://schemas.microsoft.com/office/drawing/2014/main" id="{E765560D-8392-7A41-A01D-2AAC48CEF552}"/>
              </a:ext>
            </a:extLst>
          </p:cNvPr>
          <p:cNvSpPr>
            <a:spLocks noGrp="1"/>
          </p:cNvSpPr>
          <p:nvPr>
            <p:ph type="pic" sz="quarter" idx="23"/>
          </p:nvPr>
        </p:nvSpPr>
        <p:spPr>
          <a:xfrm>
            <a:off x="5577670" y="2293309"/>
            <a:ext cx="4258704" cy="2404106"/>
          </a:xfrm>
          <a:prstGeom prst="rect">
            <a:avLst/>
          </a:prstGeom>
          <a:solidFill>
            <a:schemeClr val="bg1">
              <a:lumMod val="75000"/>
            </a:schemeClr>
          </a:solidFill>
        </p:spPr>
        <p:txBody>
          <a:bodyPr/>
          <a:lstStyle>
            <a:lvl1pPr algn="ctr">
              <a:defRPr sz="2200"/>
            </a:lvl1pPr>
          </a:lstStyle>
          <a:p>
            <a:endParaRPr lang="fr-FR"/>
          </a:p>
        </p:txBody>
      </p:sp>
      <p:sp>
        <p:nvSpPr>
          <p:cNvPr id="23" name="Espace réservé pour une image  3">
            <a:extLst>
              <a:ext uri="{FF2B5EF4-FFF2-40B4-BE49-F238E27FC236}">
                <a16:creationId xmlns:a16="http://schemas.microsoft.com/office/drawing/2014/main" id="{21A16565-0008-934E-A2B7-FE17B98F4411}"/>
              </a:ext>
            </a:extLst>
          </p:cNvPr>
          <p:cNvSpPr>
            <a:spLocks noGrp="1"/>
          </p:cNvSpPr>
          <p:nvPr>
            <p:ph type="pic" sz="quarter" idx="53"/>
          </p:nvPr>
        </p:nvSpPr>
        <p:spPr>
          <a:xfrm>
            <a:off x="3924559" y="2773792"/>
            <a:ext cx="1818805" cy="2390412"/>
          </a:xfrm>
          <a:prstGeom prst="rect">
            <a:avLst/>
          </a:prstGeom>
          <a:solidFill>
            <a:schemeClr val="bg1">
              <a:lumMod val="75000"/>
            </a:schemeClr>
          </a:solidFill>
        </p:spPr>
        <p:txBody>
          <a:bodyPr/>
          <a:lstStyle>
            <a:lvl1pPr algn="ctr">
              <a:defRPr sz="2200"/>
            </a:lvl1pPr>
          </a:lstStyle>
          <a:p>
            <a:endParaRPr lang="fr-FR"/>
          </a:p>
        </p:txBody>
      </p:sp>
      <p:sp>
        <p:nvSpPr>
          <p:cNvPr id="24" name="Espace réservé pour une image  3">
            <a:extLst>
              <a:ext uri="{FF2B5EF4-FFF2-40B4-BE49-F238E27FC236}">
                <a16:creationId xmlns:a16="http://schemas.microsoft.com/office/drawing/2014/main" id="{E6B5FAC2-FBA6-D34C-812F-18BEFDB4D4ED}"/>
              </a:ext>
            </a:extLst>
          </p:cNvPr>
          <p:cNvSpPr>
            <a:spLocks noGrp="1"/>
          </p:cNvSpPr>
          <p:nvPr>
            <p:ph type="pic" sz="quarter" idx="54"/>
          </p:nvPr>
        </p:nvSpPr>
        <p:spPr>
          <a:xfrm>
            <a:off x="10260487" y="2861440"/>
            <a:ext cx="1190231" cy="2468571"/>
          </a:xfrm>
          <a:prstGeom prst="roundRect">
            <a:avLst>
              <a:gd name="adj" fmla="val 6805"/>
            </a:avLst>
          </a:prstGeom>
          <a:solidFill>
            <a:schemeClr val="bg1">
              <a:lumMod val="75000"/>
            </a:schemeClr>
          </a:solidFill>
        </p:spPr>
        <p:txBody>
          <a:bodyPr/>
          <a:lstStyle>
            <a:lvl1pPr algn="ctr">
              <a:defRPr sz="2200"/>
            </a:lvl1pPr>
          </a:lstStyle>
          <a:p>
            <a:endParaRPr lang="fr-FR"/>
          </a:p>
        </p:txBody>
      </p:sp>
      <p:sp>
        <p:nvSpPr>
          <p:cNvPr id="14" name="Espace réservé du pied de page 2">
            <a:extLst>
              <a:ext uri="{FF2B5EF4-FFF2-40B4-BE49-F238E27FC236}">
                <a16:creationId xmlns:a16="http://schemas.microsoft.com/office/drawing/2014/main" id="{889DBEE6-E9F1-8240-8C84-EE985EAADC9F}"/>
              </a:ext>
            </a:extLst>
          </p:cNvPr>
          <p:cNvSpPr>
            <a:spLocks noGrp="1"/>
          </p:cNvSpPr>
          <p:nvPr>
            <p:ph type="ftr" sz="quarter" idx="10"/>
          </p:nvPr>
        </p:nvSpPr>
        <p:spPr>
          <a:xfrm>
            <a:off x="229517" y="6502427"/>
            <a:ext cx="4291683" cy="153618"/>
          </a:xfrm>
        </p:spPr>
        <p:txBody>
          <a:bodyPr/>
          <a:lstStyle/>
          <a:p>
            <a:r>
              <a:rPr lang="fr-FR"/>
              <a:t>JEUX OLYMPIQUES ET PARALYMPIQUES DE PARIS 2024 | Date</a:t>
            </a:r>
          </a:p>
        </p:txBody>
      </p:sp>
    </p:spTree>
    <p:extLst>
      <p:ext uri="{BB962C8B-B14F-4D97-AF65-F5344CB8AC3E}">
        <p14:creationId xmlns:p14="http://schemas.microsoft.com/office/powerpoint/2010/main" val="3268953483"/>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F6B38E5A-59CA-704E-9FEF-03795808A848}"/>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anchor="ctr">
            <a:noAutofit/>
          </a:bodyPr>
          <a:lstStyle>
            <a:lvl1pPr algn="ctr">
              <a:defRPr sz="500"/>
            </a:lvl1pPr>
          </a:lstStyle>
          <a:p>
            <a:endParaRPr lang="fr-FR"/>
          </a:p>
        </p:txBody>
      </p:sp>
      <p:sp>
        <p:nvSpPr>
          <p:cNvPr id="8" name="Espace réservé du texte 8">
            <a:extLst>
              <a:ext uri="{FF2B5EF4-FFF2-40B4-BE49-F238E27FC236}">
                <a16:creationId xmlns:a16="http://schemas.microsoft.com/office/drawing/2014/main" id="{6D076B31-526E-F74B-87AD-8DB477070B2B}"/>
              </a:ext>
            </a:extLst>
          </p:cNvPr>
          <p:cNvSpPr>
            <a:spLocks noGrp="1"/>
          </p:cNvSpPr>
          <p:nvPr>
            <p:ph type="body" sz="quarter" idx="16" hasCustomPrompt="1"/>
          </p:nvPr>
        </p:nvSpPr>
        <p:spPr>
          <a:xfrm rot="16200000">
            <a:off x="10693121" y="5244342"/>
            <a:ext cx="2799071" cy="198688"/>
          </a:xfrm>
          <a:prstGeom prst="rect">
            <a:avLst/>
          </a:prstGeom>
        </p:spPr>
        <p:txBody>
          <a:bodyPr anchor="ctr"/>
          <a:lstStyle>
            <a:lvl1pPr algn="l">
              <a:defRPr lang="fr-FR" sz="800" b="0" i="0" kern="1200" dirty="0">
                <a:solidFill>
                  <a:schemeClr val="bg1">
                    <a:lumMod val="7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Titre 1">
            <a:extLst>
              <a:ext uri="{FF2B5EF4-FFF2-40B4-BE49-F238E27FC236}">
                <a16:creationId xmlns:a16="http://schemas.microsoft.com/office/drawing/2014/main" id="{E42F1D31-16E2-5840-B903-E08C6ADD2A76}"/>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0" name="Espace réservé du texte 8">
            <a:extLst>
              <a:ext uri="{FF2B5EF4-FFF2-40B4-BE49-F238E27FC236}">
                <a16:creationId xmlns:a16="http://schemas.microsoft.com/office/drawing/2014/main" id="{BA4F6BF5-27D6-E844-8846-7AA866EE309A}"/>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sp>
        <p:nvSpPr>
          <p:cNvPr id="7" name="Espace réservé du texte 8">
            <a:extLst>
              <a:ext uri="{FF2B5EF4-FFF2-40B4-BE49-F238E27FC236}">
                <a16:creationId xmlns:a16="http://schemas.microsoft.com/office/drawing/2014/main" id="{AAF854CC-D7E2-E346-B1E4-4CD47ED90404}"/>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2">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Tree>
    <p:extLst>
      <p:ext uri="{BB962C8B-B14F-4D97-AF65-F5344CB8AC3E}">
        <p14:creationId xmlns:p14="http://schemas.microsoft.com/office/powerpoint/2010/main" val="20826712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ontenu texte 12">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B2BD6BA7-BDB5-3B03-19F4-317FD5F39652}"/>
              </a:ext>
            </a:extLst>
          </p:cNvPr>
          <p:cNvGrpSpPr/>
          <p:nvPr userDrawn="1"/>
        </p:nvGrpSpPr>
        <p:grpSpPr>
          <a:xfrm>
            <a:off x="6313713" y="-2"/>
            <a:ext cx="5878287" cy="6858001"/>
            <a:chOff x="6313713" y="-1"/>
            <a:chExt cx="4528459" cy="5747658"/>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a:off x="6313714" y="0"/>
              <a:ext cx="2264229" cy="2873829"/>
            </a:xfrm>
            <a:prstGeom prst="round2SameRect">
              <a:avLst>
                <a:gd name="adj1" fmla="val 0"/>
                <a:gd name="adj2" fmla="val 0"/>
              </a:avLst>
            </a:prstGeom>
            <a:solidFill>
              <a:srgbClr val="A8B2D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9" name="Rectangle : avec coins arrondis en haut 28">
              <a:extLst>
                <a:ext uri="{FF2B5EF4-FFF2-40B4-BE49-F238E27FC236}">
                  <a16:creationId xmlns:a16="http://schemas.microsoft.com/office/drawing/2014/main" id="{CE2C9467-182A-53D6-D159-594B5AC2F38C}"/>
                </a:ext>
              </a:extLst>
            </p:cNvPr>
            <p:cNvSpPr/>
            <p:nvPr userDrawn="1"/>
          </p:nvSpPr>
          <p:spPr>
            <a:xfrm>
              <a:off x="8577943" y="-1"/>
              <a:ext cx="2264229" cy="2873829"/>
            </a:xfrm>
            <a:prstGeom prst="round2SameRect">
              <a:avLst>
                <a:gd name="adj1" fmla="val 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0" name="Rectangle : avec coins arrondis en haut 29">
              <a:extLst>
                <a:ext uri="{FF2B5EF4-FFF2-40B4-BE49-F238E27FC236}">
                  <a16:creationId xmlns:a16="http://schemas.microsoft.com/office/drawing/2014/main" id="{7A62191E-35A8-8AC9-C6B6-36147184B907}"/>
                </a:ext>
              </a:extLst>
            </p:cNvPr>
            <p:cNvSpPr/>
            <p:nvPr userDrawn="1"/>
          </p:nvSpPr>
          <p:spPr>
            <a:xfrm>
              <a:off x="6313713" y="2873828"/>
              <a:ext cx="2264229" cy="2873829"/>
            </a:xfrm>
            <a:prstGeom prst="round2SameRect">
              <a:avLst>
                <a:gd name="adj1" fmla="val 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gr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texte 3">
            <a:extLst>
              <a:ext uri="{FF2B5EF4-FFF2-40B4-BE49-F238E27FC236}">
                <a16:creationId xmlns:a16="http://schemas.microsoft.com/office/drawing/2014/main" id="{761C1082-989D-E9BC-F94E-6DA63D37E192}"/>
              </a:ext>
            </a:extLst>
          </p:cNvPr>
          <p:cNvSpPr>
            <a:spLocks noGrp="1"/>
          </p:cNvSpPr>
          <p:nvPr>
            <p:ph type="body" sz="quarter" idx="31"/>
          </p:nvPr>
        </p:nvSpPr>
        <p:spPr>
          <a:xfrm>
            <a:off x="629764" y="2050611"/>
            <a:ext cx="2961042" cy="4197789"/>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6" name="Espace réservé du texte 2">
            <a:extLst>
              <a:ext uri="{FF2B5EF4-FFF2-40B4-BE49-F238E27FC236}">
                <a16:creationId xmlns:a16="http://schemas.microsoft.com/office/drawing/2014/main" id="{C1CF4F14-FE91-2DEA-EEE9-4A32C8C49A82}"/>
              </a:ext>
            </a:extLst>
          </p:cNvPr>
          <p:cNvSpPr>
            <a:spLocks noGrp="1"/>
          </p:cNvSpPr>
          <p:nvPr>
            <p:ph type="body" sz="quarter" idx="34" hasCustomPrompt="1"/>
          </p:nvPr>
        </p:nvSpPr>
        <p:spPr>
          <a:xfrm>
            <a:off x="9684205" y="596937"/>
            <a:ext cx="2076448" cy="1306129"/>
          </a:xfrm>
          <a:prstGeom prst="rect">
            <a:avLst/>
          </a:prstGeom>
        </p:spPr>
        <p:txBody>
          <a:bodyPr anchor="ctr">
            <a:noAutofit/>
          </a:bodyPr>
          <a:lstStyle>
            <a:lvl1pPr>
              <a:defRPr sz="8800" b="1" i="1">
                <a:solidFill>
                  <a:srgbClr val="A8B2DE"/>
                </a:solidFill>
                <a:latin typeface="Paris2024 Black" panose="02010503030201020103" pitchFamily="2" charset="0"/>
              </a:defRPr>
            </a:lvl1pPr>
          </a:lstStyle>
          <a:p>
            <a:pPr lvl="0"/>
            <a:r>
              <a:rPr lang="fr-FR"/>
              <a:t>#</a:t>
            </a:r>
          </a:p>
        </p:txBody>
      </p:sp>
      <p:sp>
        <p:nvSpPr>
          <p:cNvPr id="19" name="Espace réservé du texte 12">
            <a:extLst>
              <a:ext uri="{FF2B5EF4-FFF2-40B4-BE49-F238E27FC236}">
                <a16:creationId xmlns:a16="http://schemas.microsoft.com/office/drawing/2014/main" id="{D628017D-941B-59D7-B675-A94B61022CE1}"/>
              </a:ext>
            </a:extLst>
          </p:cNvPr>
          <p:cNvSpPr>
            <a:spLocks noGrp="1"/>
          </p:cNvSpPr>
          <p:nvPr>
            <p:ph type="body" sz="quarter" idx="36"/>
          </p:nvPr>
        </p:nvSpPr>
        <p:spPr>
          <a:xfrm>
            <a:off x="9684206" y="1916864"/>
            <a:ext cx="2076448" cy="1116135"/>
          </a:xfrm>
          <a:prstGeom prst="rect">
            <a:avLst/>
          </a:prstGeom>
        </p:spPr>
        <p:txBody>
          <a:bodyPr anchor="t" anchorCtr="0">
            <a:noAutofit/>
          </a:bodyPr>
          <a:lstStyle>
            <a:lvl1pPr marL="7938" indent="0">
              <a:lnSpc>
                <a:spcPct val="80000"/>
              </a:lnSpc>
              <a:spcAft>
                <a:spcPts val="0"/>
              </a:spcAft>
              <a:tabLst/>
              <a:defRPr lang="fr-FR" sz="1400" b="1" i="0" kern="1200" cap="none" baseline="0" dirty="0">
                <a:solidFill>
                  <a:srgbClr val="A8B2DE"/>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3" name="Espace réservé du graphique 8">
            <a:extLst>
              <a:ext uri="{FF2B5EF4-FFF2-40B4-BE49-F238E27FC236}">
                <a16:creationId xmlns:a16="http://schemas.microsoft.com/office/drawing/2014/main" id="{27E586A4-ED73-9F9E-7A19-45673292F4E5}"/>
              </a:ext>
            </a:extLst>
          </p:cNvPr>
          <p:cNvSpPr>
            <a:spLocks noGrp="1"/>
          </p:cNvSpPr>
          <p:nvPr>
            <p:ph type="chart" sz="quarter" idx="14"/>
          </p:nvPr>
        </p:nvSpPr>
        <p:spPr>
          <a:xfrm>
            <a:off x="3825178" y="2050611"/>
            <a:ext cx="2053110" cy="2199156"/>
          </a:xfrm>
          <a:prstGeom prst="rect">
            <a:avLst/>
          </a:prstGeom>
        </p:spPr>
        <p:txBody>
          <a:bodyPr>
            <a:noAutofit/>
          </a:bodyPr>
          <a:lstStyle>
            <a:lvl1pPr algn="ctr">
              <a:defRPr sz="600"/>
            </a:lvl1pPr>
          </a:lstStyle>
          <a:p>
            <a:endParaRPr lang="fr-FR"/>
          </a:p>
        </p:txBody>
      </p:sp>
      <p:sp>
        <p:nvSpPr>
          <p:cNvPr id="34" name="Espace réservé du texte 2">
            <a:extLst>
              <a:ext uri="{FF2B5EF4-FFF2-40B4-BE49-F238E27FC236}">
                <a16:creationId xmlns:a16="http://schemas.microsoft.com/office/drawing/2014/main" id="{D1C753C6-64BF-01DB-CF4E-775B0156AA91}"/>
              </a:ext>
            </a:extLst>
          </p:cNvPr>
          <p:cNvSpPr>
            <a:spLocks noGrp="1"/>
          </p:cNvSpPr>
          <p:nvPr>
            <p:ph type="body" sz="quarter" idx="38" hasCustomPrompt="1"/>
          </p:nvPr>
        </p:nvSpPr>
        <p:spPr>
          <a:xfrm>
            <a:off x="6740981" y="596937"/>
            <a:ext cx="2076448" cy="1306129"/>
          </a:xfrm>
          <a:prstGeom prst="rect">
            <a:avLst/>
          </a:prstGeom>
        </p:spPr>
        <p:txBody>
          <a:bodyPr anchor="ctr">
            <a:noAutofit/>
          </a:bodyPr>
          <a:lstStyle>
            <a:lvl1pPr>
              <a:defRPr sz="8800" b="1" i="1">
                <a:solidFill>
                  <a:schemeClr val="bg2"/>
                </a:solidFill>
                <a:latin typeface="Paris2024 Black" panose="02010503030201020103" pitchFamily="2" charset="0"/>
              </a:defRPr>
            </a:lvl1pPr>
          </a:lstStyle>
          <a:p>
            <a:pPr lvl="0"/>
            <a:r>
              <a:rPr lang="fr-FR"/>
              <a:t>#</a:t>
            </a:r>
          </a:p>
        </p:txBody>
      </p:sp>
      <p:sp>
        <p:nvSpPr>
          <p:cNvPr id="35" name="Espace réservé du texte 12">
            <a:extLst>
              <a:ext uri="{FF2B5EF4-FFF2-40B4-BE49-F238E27FC236}">
                <a16:creationId xmlns:a16="http://schemas.microsoft.com/office/drawing/2014/main" id="{5E6E1A22-9DDF-22AE-85F8-08F18B22DFCC}"/>
              </a:ext>
            </a:extLst>
          </p:cNvPr>
          <p:cNvSpPr>
            <a:spLocks noGrp="1"/>
          </p:cNvSpPr>
          <p:nvPr>
            <p:ph type="body" sz="quarter" idx="39"/>
          </p:nvPr>
        </p:nvSpPr>
        <p:spPr>
          <a:xfrm>
            <a:off x="6740982" y="1916864"/>
            <a:ext cx="2076448" cy="1116135"/>
          </a:xfrm>
          <a:prstGeom prst="rect">
            <a:avLst/>
          </a:prstGeom>
        </p:spPr>
        <p:txBody>
          <a:bodyPr anchor="t" anchorCtr="0">
            <a:noAutofit/>
          </a:bodyPr>
          <a:lstStyle>
            <a:lvl1pPr marL="7938" indent="0">
              <a:lnSpc>
                <a:spcPct val="80000"/>
              </a:lnSpc>
              <a:spcAft>
                <a:spcPts val="0"/>
              </a:spcAft>
              <a:tabLst/>
              <a:defRPr lang="fr-FR" sz="1400" b="1" i="0" kern="1200" cap="none" baseline="0" dirty="0">
                <a:solidFill>
                  <a:schemeClr val="bg2"/>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6" name="Espace réservé du texte 2">
            <a:extLst>
              <a:ext uri="{FF2B5EF4-FFF2-40B4-BE49-F238E27FC236}">
                <a16:creationId xmlns:a16="http://schemas.microsoft.com/office/drawing/2014/main" id="{C3BF765A-324E-1C79-8C5F-ECD6FE4C808B}"/>
              </a:ext>
            </a:extLst>
          </p:cNvPr>
          <p:cNvSpPr>
            <a:spLocks noGrp="1"/>
          </p:cNvSpPr>
          <p:nvPr>
            <p:ph type="body" sz="quarter" idx="40" hasCustomPrompt="1"/>
          </p:nvPr>
        </p:nvSpPr>
        <p:spPr>
          <a:xfrm>
            <a:off x="9684205" y="3925468"/>
            <a:ext cx="2076448" cy="1306129"/>
          </a:xfrm>
          <a:prstGeom prst="rect">
            <a:avLst/>
          </a:prstGeom>
        </p:spPr>
        <p:txBody>
          <a:bodyPr anchor="ctr">
            <a:noAutofit/>
          </a:bodyPr>
          <a:lstStyle>
            <a:lvl1pPr>
              <a:defRPr sz="8800" b="1" i="1">
                <a:solidFill>
                  <a:schemeClr val="bg2"/>
                </a:solidFill>
                <a:latin typeface="Paris2024 Black" panose="02010503030201020103" pitchFamily="2" charset="0"/>
              </a:defRPr>
            </a:lvl1pPr>
          </a:lstStyle>
          <a:p>
            <a:pPr lvl="0"/>
            <a:r>
              <a:rPr lang="fr-FR"/>
              <a:t>#</a:t>
            </a:r>
          </a:p>
        </p:txBody>
      </p:sp>
      <p:sp>
        <p:nvSpPr>
          <p:cNvPr id="37" name="Espace réservé du texte 12">
            <a:extLst>
              <a:ext uri="{FF2B5EF4-FFF2-40B4-BE49-F238E27FC236}">
                <a16:creationId xmlns:a16="http://schemas.microsoft.com/office/drawing/2014/main" id="{81A8EC87-F28C-E6D4-7A03-3E11DAD186B7}"/>
              </a:ext>
            </a:extLst>
          </p:cNvPr>
          <p:cNvSpPr>
            <a:spLocks noGrp="1"/>
          </p:cNvSpPr>
          <p:nvPr>
            <p:ph type="body" sz="quarter" idx="41"/>
          </p:nvPr>
        </p:nvSpPr>
        <p:spPr>
          <a:xfrm>
            <a:off x="9684206" y="5245395"/>
            <a:ext cx="2076448" cy="1116135"/>
          </a:xfrm>
          <a:prstGeom prst="rect">
            <a:avLst/>
          </a:prstGeom>
        </p:spPr>
        <p:txBody>
          <a:bodyPr anchor="t" anchorCtr="0">
            <a:noAutofit/>
          </a:bodyPr>
          <a:lstStyle>
            <a:lvl1pPr marL="7938" indent="0">
              <a:lnSpc>
                <a:spcPct val="80000"/>
              </a:lnSpc>
              <a:spcAft>
                <a:spcPts val="0"/>
              </a:spcAft>
              <a:tabLst/>
              <a:defRPr lang="fr-FR" sz="1400" b="1" i="0" kern="1200" cap="none" baseline="0" dirty="0">
                <a:solidFill>
                  <a:schemeClr val="bg2"/>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8" name="Espace réservé du texte 2">
            <a:extLst>
              <a:ext uri="{FF2B5EF4-FFF2-40B4-BE49-F238E27FC236}">
                <a16:creationId xmlns:a16="http://schemas.microsoft.com/office/drawing/2014/main" id="{B2288088-8D7A-327E-BC39-D06333512D09}"/>
              </a:ext>
            </a:extLst>
          </p:cNvPr>
          <p:cNvSpPr>
            <a:spLocks noGrp="1"/>
          </p:cNvSpPr>
          <p:nvPr>
            <p:ph type="body" sz="quarter" idx="42" hasCustomPrompt="1"/>
          </p:nvPr>
        </p:nvSpPr>
        <p:spPr>
          <a:xfrm>
            <a:off x="6740981" y="3925468"/>
            <a:ext cx="2076448" cy="1306129"/>
          </a:xfrm>
          <a:prstGeom prst="rect">
            <a:avLst/>
          </a:prstGeom>
        </p:spPr>
        <p:txBody>
          <a:bodyPr anchor="ctr">
            <a:noAutofit/>
          </a:bodyPr>
          <a:lstStyle>
            <a:lvl1pPr>
              <a:defRPr sz="8800" b="1" i="1">
                <a:solidFill>
                  <a:srgbClr val="A8B2DE"/>
                </a:solidFill>
                <a:latin typeface="Paris2024 Black" panose="02010503030201020103" pitchFamily="2" charset="0"/>
              </a:defRPr>
            </a:lvl1pPr>
          </a:lstStyle>
          <a:p>
            <a:pPr lvl="0"/>
            <a:r>
              <a:rPr lang="fr-FR"/>
              <a:t>#</a:t>
            </a:r>
          </a:p>
        </p:txBody>
      </p:sp>
      <p:sp>
        <p:nvSpPr>
          <p:cNvPr id="39" name="Espace réservé du texte 12">
            <a:extLst>
              <a:ext uri="{FF2B5EF4-FFF2-40B4-BE49-F238E27FC236}">
                <a16:creationId xmlns:a16="http://schemas.microsoft.com/office/drawing/2014/main" id="{29112607-AFD3-D568-3F6C-5E7433B98EA3}"/>
              </a:ext>
            </a:extLst>
          </p:cNvPr>
          <p:cNvSpPr>
            <a:spLocks noGrp="1"/>
          </p:cNvSpPr>
          <p:nvPr>
            <p:ph type="body" sz="quarter" idx="43"/>
          </p:nvPr>
        </p:nvSpPr>
        <p:spPr>
          <a:xfrm>
            <a:off x="6740982" y="5245395"/>
            <a:ext cx="2076448" cy="1116135"/>
          </a:xfrm>
          <a:prstGeom prst="rect">
            <a:avLst/>
          </a:prstGeom>
        </p:spPr>
        <p:txBody>
          <a:bodyPr anchor="t" anchorCtr="0">
            <a:noAutofit/>
          </a:bodyPr>
          <a:lstStyle>
            <a:lvl1pPr marL="7938" indent="0">
              <a:lnSpc>
                <a:spcPct val="80000"/>
              </a:lnSpc>
              <a:spcAft>
                <a:spcPts val="0"/>
              </a:spcAft>
              <a:tabLst/>
              <a:defRPr lang="fr-FR" sz="1400" b="1" i="0" kern="1200" cap="none" baseline="0" dirty="0">
                <a:solidFill>
                  <a:srgbClr val="A8B2DE"/>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086BADDB-8260-F9D8-771A-5142B2F124D0}"/>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5" name="Titre 1">
            <a:extLst>
              <a:ext uri="{FF2B5EF4-FFF2-40B4-BE49-F238E27FC236}">
                <a16:creationId xmlns:a16="http://schemas.microsoft.com/office/drawing/2014/main" id="{D022067F-5BCD-A3A5-0858-44D159F52358}"/>
              </a:ext>
            </a:extLst>
          </p:cNvPr>
          <p:cNvSpPr>
            <a:spLocks noGrp="1"/>
          </p:cNvSpPr>
          <p:nvPr>
            <p:ph type="title" hasCustomPrompt="1"/>
          </p:nvPr>
        </p:nvSpPr>
        <p:spPr>
          <a:xfrm>
            <a:off x="629765" y="487680"/>
            <a:ext cx="5248522"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6" name="Espace réservé du texte 12">
            <a:extLst>
              <a:ext uri="{FF2B5EF4-FFF2-40B4-BE49-F238E27FC236}">
                <a16:creationId xmlns:a16="http://schemas.microsoft.com/office/drawing/2014/main" id="{9159FD3F-D777-866E-B6B5-16306BC9C3F1}"/>
              </a:ext>
            </a:extLst>
          </p:cNvPr>
          <p:cNvSpPr>
            <a:spLocks noGrp="1"/>
          </p:cNvSpPr>
          <p:nvPr>
            <p:ph type="body" sz="quarter" idx="37" hasCustomPrompt="1"/>
          </p:nvPr>
        </p:nvSpPr>
        <p:spPr>
          <a:xfrm>
            <a:off x="629764" y="1006710"/>
            <a:ext cx="5248522"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393399511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1_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texte 8">
            <a:extLst>
              <a:ext uri="{FF2B5EF4-FFF2-40B4-BE49-F238E27FC236}">
                <a16:creationId xmlns:a16="http://schemas.microsoft.com/office/drawing/2014/main" id="{272BBBFF-AEB9-774C-A722-97042567A696}"/>
              </a:ext>
            </a:extLst>
          </p:cNvPr>
          <p:cNvSpPr>
            <a:spLocks noGrp="1"/>
          </p:cNvSpPr>
          <p:nvPr>
            <p:ph type="body" sz="quarter" idx="15" hasCustomPrompt="1"/>
          </p:nvPr>
        </p:nvSpPr>
        <p:spPr>
          <a:xfrm>
            <a:off x="657314" y="6357875"/>
            <a:ext cx="5239345" cy="276999"/>
          </a:xfrm>
          <a:prstGeom prst="rect">
            <a:avLst/>
          </a:prstGeom>
        </p:spPr>
        <p:txBody>
          <a:bodyPr anchor="t"/>
          <a:lstStyle>
            <a:lvl1pPr marL="10236">
              <a:spcBef>
                <a:spcPts val="81"/>
              </a:spcBef>
              <a:defRPr sz="1000" b="0" i="0">
                <a:solidFill>
                  <a:schemeClr val="bg1"/>
                </a:solidFill>
                <a:latin typeface="Paris2024" panose="02010503030201020103" pitchFamily="2" charset="0"/>
              </a:defRPr>
            </a:lvl1pPr>
          </a:lstStyle>
          <a:p>
            <a:pPr marL="20472">
              <a:spcBef>
                <a:spcPts val="161"/>
              </a:spcBef>
            </a:pPr>
            <a:r>
              <a:rPr lang="fr-FR" sz="1000" spc="37">
                <a:solidFill>
                  <a:schemeClr val="bg1"/>
                </a:solidFill>
                <a:latin typeface="Paris2024"/>
                <a:cs typeface="Paris2024"/>
                <a:hlinkClick r:id="rId3">
                  <a:extLst>
                    <a:ext uri="{A12FA001-AC4F-418D-AE19-62706E023703}">
                      <ahyp:hlinkClr xmlns:ahyp="http://schemas.microsoft.com/office/drawing/2018/hyperlinkcolor" val="tx"/>
                    </a:ext>
                  </a:extLst>
                </a:hlinkClick>
              </a:rPr>
              <a:t>www.paris2024.org</a:t>
            </a:r>
            <a:endParaRPr lang="fr-FR" sz="1000">
              <a:solidFill>
                <a:schemeClr val="bg1"/>
              </a:solidFill>
              <a:latin typeface="Paris2024"/>
              <a:cs typeface="Paris2024"/>
            </a:endParaRPr>
          </a:p>
        </p:txBody>
      </p:sp>
      <p:sp>
        <p:nvSpPr>
          <p:cNvPr id="15" name="Titre 1">
            <a:extLst>
              <a:ext uri="{FF2B5EF4-FFF2-40B4-BE49-F238E27FC236}">
                <a16:creationId xmlns:a16="http://schemas.microsoft.com/office/drawing/2014/main" id="{1DAEE03B-1358-B042-82BD-9F2F611C177E}"/>
              </a:ext>
            </a:extLst>
          </p:cNvPr>
          <p:cNvSpPr>
            <a:spLocks noGrp="1"/>
          </p:cNvSpPr>
          <p:nvPr>
            <p:ph type="title" hasCustomPrompt="1"/>
          </p:nvPr>
        </p:nvSpPr>
        <p:spPr>
          <a:xfrm>
            <a:off x="676320" y="723900"/>
            <a:ext cx="5220339" cy="2056800"/>
          </a:xfrm>
          <a:prstGeom prst="rect">
            <a:avLst/>
          </a:prstGeom>
        </p:spPr>
        <p:txBody>
          <a:bodyPr anchor="b"/>
          <a:lstStyle>
            <a:lvl1pPr>
              <a:lnSpc>
                <a:spcPct val="80000"/>
              </a:lnSpc>
              <a:defRPr sz="8000">
                <a:solidFill>
                  <a:schemeClr val="bg1"/>
                </a:solidFill>
              </a:defRPr>
            </a:lvl1pPr>
          </a:lstStyle>
          <a:p>
            <a:r>
              <a:rPr lang="fr-FR"/>
              <a:t>Merci</a:t>
            </a:r>
          </a:p>
        </p:txBody>
      </p:sp>
      <p:sp>
        <p:nvSpPr>
          <p:cNvPr id="18" name="Espace réservé du texte 8">
            <a:extLst>
              <a:ext uri="{FF2B5EF4-FFF2-40B4-BE49-F238E27FC236}">
                <a16:creationId xmlns:a16="http://schemas.microsoft.com/office/drawing/2014/main" id="{6EB544EA-9824-F442-B59B-2CE55597AF48}"/>
              </a:ext>
            </a:extLst>
          </p:cNvPr>
          <p:cNvSpPr>
            <a:spLocks noGrp="1"/>
          </p:cNvSpPr>
          <p:nvPr>
            <p:ph type="body" sz="quarter" idx="14" hasCustomPrompt="1"/>
          </p:nvPr>
        </p:nvSpPr>
        <p:spPr>
          <a:xfrm>
            <a:off x="676319" y="2933701"/>
            <a:ext cx="5220340" cy="276999"/>
          </a:xfrm>
          <a:prstGeom prst="rect">
            <a:avLst/>
          </a:prstGeom>
        </p:spPr>
        <p:txBody>
          <a:bodyPr anchor="t"/>
          <a:lstStyle>
            <a:lvl1pPr>
              <a:defRPr sz="1800" b="0" i="0" cap="all" baseline="0">
                <a:solidFill>
                  <a:schemeClr val="bg1"/>
                </a:solidFill>
                <a:latin typeface="Paris2024" panose="02010503030201020103" pitchFamily="2" charset="0"/>
              </a:defRPr>
            </a:lvl1pPr>
          </a:lstStyle>
          <a:p>
            <a:pPr lvl="0"/>
            <a:r>
              <a:rPr lang="fr-FR"/>
              <a:t>SOUS-TITRE OU DATE</a:t>
            </a:r>
          </a:p>
        </p:txBody>
      </p:sp>
      <p:pic>
        <p:nvPicPr>
          <p:cNvPr id="14" name="Image 13">
            <a:extLst>
              <a:ext uri="{FF2B5EF4-FFF2-40B4-BE49-F238E27FC236}">
                <a16:creationId xmlns:a16="http://schemas.microsoft.com/office/drawing/2014/main" id="{699C6503-4FE8-1B4B-B5AE-68543CE86D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67822" y="5257032"/>
            <a:ext cx="2574338" cy="1356512"/>
          </a:xfrm>
          <a:prstGeom prst="rect">
            <a:avLst/>
          </a:prstGeom>
        </p:spPr>
      </p:pic>
    </p:spTree>
    <p:extLst>
      <p:ext uri="{BB962C8B-B14F-4D97-AF65-F5344CB8AC3E}">
        <p14:creationId xmlns:p14="http://schemas.microsoft.com/office/powerpoint/2010/main" val="1666400877"/>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Fin animé">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10A5B6-997F-DE4F-ADE2-D6D5B4EFC3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07366" y="1440366"/>
            <a:ext cx="3977268" cy="3977268"/>
          </a:xfrm>
          <a:prstGeom prst="rect">
            <a:avLst/>
          </a:prstGeom>
        </p:spPr>
      </p:pic>
    </p:spTree>
    <p:extLst>
      <p:ext uri="{BB962C8B-B14F-4D97-AF65-F5344CB8AC3E}">
        <p14:creationId xmlns:p14="http://schemas.microsoft.com/office/powerpoint/2010/main" val="4139159475"/>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Fin fix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AA4EC5-F898-7048-9755-6E466BDDD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50336" y="2034904"/>
            <a:ext cx="5291328" cy="2788192"/>
          </a:xfrm>
          <a:prstGeom prst="rect">
            <a:avLst/>
          </a:prstGeom>
        </p:spPr>
      </p:pic>
    </p:spTree>
    <p:extLst>
      <p:ext uri="{BB962C8B-B14F-4D97-AF65-F5344CB8AC3E}">
        <p14:creationId xmlns:p14="http://schemas.microsoft.com/office/powerpoint/2010/main" val="2549276399"/>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matchingName="Texte_1 col">
  <p:cSld name="1_Texte_1 col">
    <p:spTree>
      <p:nvGrpSpPr>
        <p:cNvPr id="1" name="Shape 189"/>
        <p:cNvGrpSpPr/>
        <p:nvPr/>
      </p:nvGrpSpPr>
      <p:grpSpPr>
        <a:xfrm>
          <a:off x="0" y="0"/>
          <a:ext cx="0" cy="0"/>
          <a:chOff x="0" y="0"/>
          <a:chExt cx="0" cy="0"/>
        </a:xfrm>
      </p:grpSpPr>
      <p:sp>
        <p:nvSpPr>
          <p:cNvPr id="190" name="Google Shape;190;p156"/>
          <p:cNvSpPr txBox="1">
            <a:spLocks noGrp="1"/>
          </p:cNvSpPr>
          <p:nvPr>
            <p:ph type="ftr" idx="11"/>
          </p:nvPr>
        </p:nvSpPr>
        <p:spPr>
          <a:xfrm>
            <a:off x="229517" y="6502427"/>
            <a:ext cx="4291683" cy="153618"/>
          </a:xfrm>
          <a:prstGeom prst="rect">
            <a:avLst/>
          </a:prstGeom>
          <a:noFill/>
          <a:ln>
            <a:noFill/>
          </a:ln>
        </p:spPr>
        <p:txBody>
          <a:bodyPr spcFirstLastPara="1" wrap="square" lIns="0" tIns="45700" rIns="0"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fr-FR"/>
          </a:p>
        </p:txBody>
      </p:sp>
      <p:sp>
        <p:nvSpPr>
          <p:cNvPr id="191" name="Google Shape;191;p156"/>
          <p:cNvSpPr>
            <a:spLocks noGrp="1"/>
          </p:cNvSpPr>
          <p:nvPr>
            <p:ph type="sldNum" idx="12"/>
          </p:nvPr>
        </p:nvSpPr>
        <p:spPr>
          <a:xfrm>
            <a:off x="11663197" y="6500697"/>
            <a:ext cx="352330" cy="376129"/>
          </a:xfrm>
          <a:prstGeom prst="round2SameRect">
            <a:avLst>
              <a:gd name="adj1" fmla="val 50000"/>
              <a:gd name="adj2" fmla="val 0"/>
            </a:avLst>
          </a:prstGeom>
          <a:noFill/>
          <a:ln w="9525" cap="flat" cmpd="sng">
            <a:solidFill>
              <a:schemeClr val="dk1"/>
            </a:solidFill>
            <a:prstDash val="solid"/>
            <a:round/>
            <a:headEnd type="none" w="sm" len="sm"/>
            <a:tailEnd type="none" w="sm" len="sm"/>
          </a:ln>
        </p:spPr>
        <p:txBody>
          <a:bodyPr spcFirstLastPara="1" wrap="square" lIns="0" tIns="0" rIns="0" bIns="72000" anchor="ctr" anchorCtr="0">
            <a:no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‹N°›</a:t>
            </a:fld>
            <a:endParaRPr lang="fr-FR"/>
          </a:p>
        </p:txBody>
      </p:sp>
      <p:sp>
        <p:nvSpPr>
          <p:cNvPr id="192" name="Google Shape;192;p156"/>
          <p:cNvSpPr txBox="1"/>
          <p:nvPr/>
        </p:nvSpPr>
        <p:spPr>
          <a:xfrm rot="-5400000">
            <a:off x="-227017" y="3367441"/>
            <a:ext cx="1135118" cy="12311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fr-FR" sz="800" b="1" i="0" u="none" strike="noStrike" cap="none">
                <a:solidFill>
                  <a:schemeClr val="lt2"/>
                </a:solidFill>
                <a:latin typeface="Arial"/>
                <a:ea typeface="Arial"/>
                <a:cs typeface="Arial"/>
                <a:sym typeface="Arial"/>
              </a:rPr>
              <a:t>PARIS2024</a:t>
            </a:r>
            <a:endParaRPr lang="fr-FR" sz="1452" b="0" i="0" u="none" strike="noStrike" cap="none">
              <a:solidFill>
                <a:schemeClr val="dk1"/>
              </a:solidFill>
              <a:latin typeface="Source Sans Pro Light"/>
              <a:ea typeface="Source Sans Pro Light"/>
              <a:cs typeface="Source Sans Pro Light"/>
              <a:sym typeface="Source Sans Pro Light"/>
            </a:endParaRPr>
          </a:p>
        </p:txBody>
      </p:sp>
      <p:sp>
        <p:nvSpPr>
          <p:cNvPr id="193" name="Google Shape;193;p156"/>
          <p:cNvSpPr txBox="1">
            <a:spLocks noGrp="1"/>
          </p:cNvSpPr>
          <p:nvPr>
            <p:ph type="body" idx="1"/>
          </p:nvPr>
        </p:nvSpPr>
        <p:spPr>
          <a:xfrm>
            <a:off x="694765" y="1827581"/>
            <a:ext cx="10515600" cy="4349382"/>
          </a:xfrm>
          <a:prstGeom prst="rect">
            <a:avLst/>
          </a:prstGeom>
          <a:noFill/>
          <a:ln>
            <a:noFill/>
          </a:ln>
        </p:spPr>
        <p:txBody>
          <a:bodyPr spcFirstLastPara="1" wrap="square" lIns="0" tIns="45700" rIns="0" bIns="45700" anchor="ctr" anchorCtr="0">
            <a:norm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6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228600" algn="l">
              <a:lnSpc>
                <a:spcPct val="100000"/>
              </a:lnSpc>
              <a:spcBef>
                <a:spcPts val="600"/>
              </a:spcBef>
              <a:spcAft>
                <a:spcPts val="0"/>
              </a:spcAft>
              <a:buClr>
                <a:schemeClr val="dk1"/>
              </a:buClr>
              <a:buSzPts val="1800"/>
              <a:buNone/>
              <a:defRPr/>
            </a:lvl4pPr>
            <a:lvl5pPr marL="2286000" lvl="4" indent="-228600" algn="l">
              <a:lnSpc>
                <a:spcPct val="100000"/>
              </a:lnSpc>
              <a:spcBef>
                <a:spcPts val="600"/>
              </a:spcBef>
              <a:spcAft>
                <a:spcPts val="0"/>
              </a:spcAft>
              <a:buClr>
                <a:schemeClr val="dk1"/>
              </a:buClr>
              <a:buSzPts val="18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fr-FR"/>
          </a:p>
        </p:txBody>
      </p:sp>
      <p:sp>
        <p:nvSpPr>
          <p:cNvPr id="194" name="Google Shape;194;p156"/>
          <p:cNvSpPr txBox="1">
            <a:spLocks noGrp="1"/>
          </p:cNvSpPr>
          <p:nvPr>
            <p:ph type="title"/>
          </p:nvPr>
        </p:nvSpPr>
        <p:spPr>
          <a:xfrm>
            <a:off x="352637" y="325067"/>
            <a:ext cx="11486723" cy="477465"/>
          </a:xfrm>
          <a:prstGeom prst="rect">
            <a:avLst/>
          </a:prstGeom>
          <a:noFill/>
          <a:ln>
            <a:noFill/>
          </a:ln>
        </p:spPr>
        <p:txBody>
          <a:bodyPr spcFirstLastPara="1" wrap="square" lIns="0" tIns="45700" rIns="0" bIns="45700" anchor="t" anchorCtr="0">
            <a:normAutofit/>
          </a:bodyPr>
          <a:lstStyle>
            <a:lvl1pPr lvl="0" algn="l">
              <a:lnSpc>
                <a:spcPct val="8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fr-FR"/>
          </a:p>
        </p:txBody>
      </p:sp>
      <p:sp>
        <p:nvSpPr>
          <p:cNvPr id="195" name="Google Shape;195;p156"/>
          <p:cNvSpPr txBox="1">
            <a:spLocks noGrp="1"/>
          </p:cNvSpPr>
          <p:nvPr>
            <p:ph type="body" idx="2"/>
          </p:nvPr>
        </p:nvSpPr>
        <p:spPr>
          <a:xfrm>
            <a:off x="352638" y="802531"/>
            <a:ext cx="11486724" cy="475034"/>
          </a:xfrm>
          <a:prstGeom prst="rect">
            <a:avLst/>
          </a:prstGeom>
          <a:noFill/>
          <a:ln>
            <a:noFill/>
          </a:ln>
        </p:spPr>
        <p:txBody>
          <a:bodyPr spcFirstLastPara="1" wrap="square" lIns="0" tIns="45700" rIns="0" bIns="45700" anchor="t" anchorCtr="0">
            <a:normAutofit/>
          </a:bodyPr>
          <a:lstStyle>
            <a:lvl1pPr marL="457200" lvl="0" indent="-228600" algn="l">
              <a:lnSpc>
                <a:spcPct val="80000"/>
              </a:lnSpc>
              <a:spcBef>
                <a:spcPts val="0"/>
              </a:spcBef>
              <a:spcAft>
                <a:spcPts val="0"/>
              </a:spcAft>
              <a:buClr>
                <a:schemeClr val="dk1"/>
              </a:buClr>
              <a:buSzPts val="2400"/>
              <a:buNone/>
              <a:defRPr sz="2400" b="1" i="0" cap="none">
                <a:latin typeface="Arial"/>
                <a:ea typeface="Arial"/>
                <a:cs typeface="Arial"/>
                <a:sym typeface="Arial"/>
              </a:defRPr>
            </a:lvl1pPr>
            <a:lvl2pPr marL="914400" lvl="1" indent="-228600" algn="l">
              <a:lnSpc>
                <a:spcPct val="100000"/>
              </a:lnSpc>
              <a:spcBef>
                <a:spcPts val="6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228600" algn="l">
              <a:lnSpc>
                <a:spcPct val="100000"/>
              </a:lnSpc>
              <a:spcBef>
                <a:spcPts val="600"/>
              </a:spcBef>
              <a:spcAft>
                <a:spcPts val="0"/>
              </a:spcAft>
              <a:buClr>
                <a:schemeClr val="dk1"/>
              </a:buClr>
              <a:buSzPts val="1800"/>
              <a:buNone/>
              <a:defRPr/>
            </a:lvl4pPr>
            <a:lvl5pPr marL="2286000" lvl="4" indent="-228600" algn="l">
              <a:lnSpc>
                <a:spcPct val="100000"/>
              </a:lnSpc>
              <a:spcBef>
                <a:spcPts val="600"/>
              </a:spcBef>
              <a:spcAft>
                <a:spcPts val="0"/>
              </a:spcAft>
              <a:buClr>
                <a:schemeClr val="dk1"/>
              </a:buClr>
              <a:buSzPts val="18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fr-FR"/>
          </a:p>
        </p:txBody>
      </p:sp>
    </p:spTree>
    <p:extLst>
      <p:ext uri="{BB962C8B-B14F-4D97-AF65-F5344CB8AC3E}">
        <p14:creationId xmlns:p14="http://schemas.microsoft.com/office/powerpoint/2010/main" val="764439649"/>
      </p:ext>
    </p:extLst>
  </p:cSld>
  <p:clrMapOvr>
    <a:masterClrMapping/>
  </p:clrMapOvr>
  <p:extLst>
    <p:ext uri="{DCECCB84-F9BA-43D5-87BE-67443E8EF086}">
      <p15:sldGuideLst xmlns:p15="http://schemas.microsoft.com/office/powerpoint/2012/main"/>
    </p:ext>
  </p:extLst>
</p:sldLayout>
</file>

<file path=ppt/slideLayouts/slideLayout81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5A81A3D6-9985-46CA-8EE4-92A474F1295D}" type="datetimeFigureOut">
              <a:rPr lang="fr-FR" smtClean="0"/>
              <a:t>28/11/2025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8B1DB2-026E-4D20-9FDF-19783BC2B772}" type="slidenum">
              <a:rPr lang="fr-FR" smtClean="0"/>
              <a:t>‹N°›</a:t>
            </a:fld>
            <a:endParaRPr lang="fr-F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81726" y="60294"/>
            <a:ext cx="1344149" cy="1146727"/>
          </a:xfrm>
          <a:prstGeom prst="rect">
            <a:avLst/>
          </a:prstGeom>
        </p:spPr>
      </p:pic>
      <p:pic>
        <p:nvPicPr>
          <p:cNvPr id="8" name="Imag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6125" y="60294"/>
            <a:ext cx="2409008" cy="1035410"/>
          </a:xfrm>
          <a:prstGeom prst="rect">
            <a:avLst/>
          </a:prstGeom>
        </p:spPr>
      </p:pic>
    </p:spTree>
    <p:extLst>
      <p:ext uri="{BB962C8B-B14F-4D97-AF65-F5344CB8AC3E}">
        <p14:creationId xmlns:p14="http://schemas.microsoft.com/office/powerpoint/2010/main" val="290658389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7526701-0A48-43EC-8262-629B68799C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50" y="0"/>
            <a:ext cx="9770130" cy="6839832"/>
          </a:xfrm>
          <a:prstGeom prst="rect">
            <a:avLst/>
          </a:prstGeom>
        </p:spPr>
      </p:pic>
      <p:sp>
        <p:nvSpPr>
          <p:cNvPr id="2" name="Rectangle 1">
            <a:extLst>
              <a:ext uri="{FF2B5EF4-FFF2-40B4-BE49-F238E27FC236}">
                <a16:creationId xmlns:a16="http://schemas.microsoft.com/office/drawing/2014/main" id="{04FC156F-A23B-4F6B-AC27-D97DF9974965}"/>
              </a:ext>
            </a:extLst>
          </p:cNvPr>
          <p:cNvSpPr/>
          <p:nvPr userDrawn="1"/>
        </p:nvSpPr>
        <p:spPr>
          <a:xfrm>
            <a:off x="7747462" y="592975"/>
            <a:ext cx="2399607" cy="1124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D7DE58-16A7-4611-85A4-9BDD2AEAFBD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993775" y="174424"/>
            <a:ext cx="2731502" cy="512762"/>
          </a:xfrm>
          <a:prstGeom prst="rect">
            <a:avLst/>
          </a:prstGeom>
        </p:spPr>
      </p:pic>
    </p:spTree>
    <p:extLst>
      <p:ext uri="{BB962C8B-B14F-4D97-AF65-F5344CB8AC3E}">
        <p14:creationId xmlns:p14="http://schemas.microsoft.com/office/powerpoint/2010/main" val="2194846378"/>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89AF2B7F-5EC1-4899-8B55-8790B34F5231}" type="datetimeFigureOut">
              <a:rPr lang="fr-FR" smtClean="0"/>
              <a:t>28/11/2025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FF120E-9B28-4D67-B595-13BE1ECE7BC6}" type="slidenum">
              <a:rPr lang="fr-FR" smtClean="0"/>
              <a:t>‹N°›</a:t>
            </a:fld>
            <a:endParaRPr lang="fr-FR"/>
          </a:p>
        </p:txBody>
      </p:sp>
      <p:sp>
        <p:nvSpPr>
          <p:cNvPr id="7" name="Rectangle 6">
            <a:extLst>
              <a:ext uri="{FF2B5EF4-FFF2-40B4-BE49-F238E27FC236}">
                <a16:creationId xmlns:a16="http://schemas.microsoft.com/office/drawing/2014/main" id="{C54F0004-6C9B-2A2E-8253-7EE90AB156BB}"/>
              </a:ext>
            </a:extLst>
          </p:cNvPr>
          <p:cNvSpPr/>
          <p:nvPr userDrawn="1"/>
        </p:nvSpPr>
        <p:spPr>
          <a:xfrm>
            <a:off x="11088914" y="-435429"/>
            <a:ext cx="1538515" cy="130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dirty="0">
              <a:ln>
                <a:noFill/>
              </a:ln>
              <a:solidFill>
                <a:schemeClr val="bg1"/>
              </a:solidFill>
              <a:latin typeface="Source Sans Pro" panose="020B0503030403020204" pitchFamily="34" charset="77"/>
            </a:endParaRPr>
          </a:p>
        </p:txBody>
      </p:sp>
    </p:spTree>
    <p:extLst>
      <p:ext uri="{BB962C8B-B14F-4D97-AF65-F5344CB8AC3E}">
        <p14:creationId xmlns:p14="http://schemas.microsoft.com/office/powerpoint/2010/main" val="158741572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9AF2B7F-5EC1-4899-8B55-8790B34F5231}" type="datetimeFigureOut">
              <a:rPr lang="fr-FR" smtClean="0"/>
              <a:t>28/11/2025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CFF120E-9B28-4D67-B595-13BE1ECE7BC6}" type="slidenum">
              <a:rPr lang="fr-FR" smtClean="0"/>
              <a:t>‹N°›</a:t>
            </a:fld>
            <a:endParaRPr lang="fr-FR"/>
          </a:p>
        </p:txBody>
      </p:sp>
    </p:spTree>
    <p:extLst>
      <p:ext uri="{BB962C8B-B14F-4D97-AF65-F5344CB8AC3E}">
        <p14:creationId xmlns:p14="http://schemas.microsoft.com/office/powerpoint/2010/main" val="976396869"/>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9AF2B7F-5EC1-4899-8B55-8790B34F5231}" type="datetimeFigureOut">
              <a:rPr lang="fr-FR" smtClean="0"/>
              <a:t>28/11/2025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CFF120E-9B28-4D67-B595-13BE1ECE7BC6}" type="slidenum">
              <a:rPr lang="fr-FR" smtClean="0"/>
              <a:t>‹N°›</a:t>
            </a:fld>
            <a:endParaRPr lang="fr-FR"/>
          </a:p>
        </p:txBody>
      </p:sp>
    </p:spTree>
    <p:extLst>
      <p:ext uri="{BB962C8B-B14F-4D97-AF65-F5344CB8AC3E}">
        <p14:creationId xmlns:p14="http://schemas.microsoft.com/office/powerpoint/2010/main" val="2127355563"/>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52449B-466F-B325-E2AD-9328F2407C2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AE31536-52CD-0891-AE7A-8D8CAECFA9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8DDE48E-CA11-E06F-E423-2844427709EB}"/>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5" name="Espace réservé du pied de page 4">
            <a:extLst>
              <a:ext uri="{FF2B5EF4-FFF2-40B4-BE49-F238E27FC236}">
                <a16:creationId xmlns:a16="http://schemas.microsoft.com/office/drawing/2014/main" id="{9720E214-8E58-950B-ACC5-3122B73AC2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4FF74CC-261E-C464-9B9D-04BDF51F5051}"/>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3191682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Contenu texte 13">
    <p:bg>
      <p:bgPr>
        <a:solidFill>
          <a:schemeClr val="accent3"/>
        </a:solidFill>
        <a:effectLst/>
      </p:bgPr>
    </p:bg>
    <p:spTree>
      <p:nvGrpSpPr>
        <p:cNvPr id="1" name=""/>
        <p:cNvGrpSpPr/>
        <p:nvPr/>
      </p:nvGrpSpPr>
      <p:grpSpPr>
        <a:xfrm>
          <a:off x="0" y="0"/>
          <a:ext cx="0" cy="0"/>
          <a:chOff x="0" y="0"/>
          <a:chExt cx="0" cy="0"/>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a:off x="7302643" y="11654"/>
            <a:ext cx="4887686" cy="6858000"/>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7" name="Image 6">
            <a:extLst>
              <a:ext uri="{FF2B5EF4-FFF2-40B4-BE49-F238E27FC236}">
                <a16:creationId xmlns:a16="http://schemas.microsoft.com/office/drawing/2014/main" id="{9B66967C-F071-FAC6-4440-E62366844C9F}"/>
              </a:ext>
            </a:extLst>
          </p:cNvPr>
          <p:cNvPicPr>
            <a:picLocks noChangeAspect="1"/>
          </p:cNvPicPr>
          <p:nvPr userDrawn="1"/>
        </p:nvPicPr>
        <p:blipFill>
          <a:blip r:embed="rId2"/>
          <a:srcRect t="96" b="96"/>
          <a:stretch/>
        </p:blipFill>
        <p:spPr>
          <a:xfrm rot="10800000">
            <a:off x="9746486" y="4412487"/>
            <a:ext cx="2444842" cy="2440125"/>
          </a:xfrm>
          <a:prstGeom prst="rect">
            <a:avLst/>
          </a:prstGeom>
        </p:spPr>
      </p:pic>
      <p:pic>
        <p:nvPicPr>
          <p:cNvPr id="5" name="Image 4">
            <a:extLst>
              <a:ext uri="{FF2B5EF4-FFF2-40B4-BE49-F238E27FC236}">
                <a16:creationId xmlns:a16="http://schemas.microsoft.com/office/drawing/2014/main" id="{B7195A5E-53FA-D694-1A16-BB879B153846}"/>
              </a:ext>
            </a:extLst>
          </p:cNvPr>
          <p:cNvPicPr>
            <a:picLocks noChangeAspect="1"/>
          </p:cNvPicPr>
          <p:nvPr userDrawn="1"/>
        </p:nvPicPr>
        <p:blipFill rotWithShape="1">
          <a:blip r:embed="rId3"/>
          <a:srcRect l="14924" t="33383" r="43203" b="34064"/>
          <a:stretch/>
        </p:blipFill>
        <p:spPr>
          <a:xfrm>
            <a:off x="7303642" y="4412487"/>
            <a:ext cx="2445513" cy="2445514"/>
          </a:xfrm>
          <a:prstGeom prst="rect">
            <a:avLst/>
          </a:prstGeom>
        </p:spPr>
      </p:pic>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9" name="Espace réservé du texte 3">
            <a:extLst>
              <a:ext uri="{FF2B5EF4-FFF2-40B4-BE49-F238E27FC236}">
                <a16:creationId xmlns:a16="http://schemas.microsoft.com/office/drawing/2014/main" id="{761C1082-989D-E9BC-F94E-6DA63D37E192}"/>
              </a:ext>
            </a:extLst>
          </p:cNvPr>
          <p:cNvSpPr>
            <a:spLocks noGrp="1"/>
          </p:cNvSpPr>
          <p:nvPr>
            <p:ph type="body" sz="quarter" idx="31" hasCustomPrompt="1"/>
          </p:nvPr>
        </p:nvSpPr>
        <p:spPr>
          <a:xfrm>
            <a:off x="629764" y="2050611"/>
            <a:ext cx="5988078" cy="4197789"/>
          </a:xfrm>
          <a:prstGeom prst="rect">
            <a:avLst/>
          </a:prstGeom>
        </p:spPr>
        <p:txBody>
          <a:bodyPr anchor="t">
            <a:normAutofit/>
          </a:bodyPr>
          <a:lstStyle>
            <a:lvl1pPr>
              <a:lnSpc>
                <a:spcPct val="100000"/>
              </a:lnSpc>
              <a:defRPr lang="fr-FR" sz="4000" b="1" i="1" kern="1200" cap="all" baseline="0" dirty="0">
                <a:solidFill>
                  <a:schemeClr val="bg1"/>
                </a:solidFill>
                <a:latin typeface="Paris2024 Black" panose="02010503030201020103" pitchFamily="2" charset="0"/>
                <a:ea typeface="+mj-ea"/>
                <a:cs typeface="+mj-cs"/>
              </a:defRPr>
            </a:lvl1pPr>
          </a:lstStyle>
          <a:p>
            <a:pPr lvl="0"/>
            <a:r>
              <a:rPr lang="fr-FR"/>
              <a:t>«  citation ou exergue »</a:t>
            </a:r>
          </a:p>
        </p:txBody>
      </p:sp>
      <p:sp>
        <p:nvSpPr>
          <p:cNvPr id="36" name="Espace réservé du texte 2">
            <a:extLst>
              <a:ext uri="{FF2B5EF4-FFF2-40B4-BE49-F238E27FC236}">
                <a16:creationId xmlns:a16="http://schemas.microsoft.com/office/drawing/2014/main" id="{C3BF765A-324E-1C79-8C5F-ECD6FE4C808B}"/>
              </a:ext>
            </a:extLst>
          </p:cNvPr>
          <p:cNvSpPr>
            <a:spLocks noGrp="1"/>
          </p:cNvSpPr>
          <p:nvPr>
            <p:ph type="body" sz="quarter" idx="40" hasCustomPrompt="1"/>
          </p:nvPr>
        </p:nvSpPr>
        <p:spPr>
          <a:xfrm>
            <a:off x="8308438" y="1005840"/>
            <a:ext cx="2876095" cy="1306129"/>
          </a:xfrm>
          <a:prstGeom prst="rect">
            <a:avLst/>
          </a:prstGeom>
        </p:spPr>
        <p:txBody>
          <a:bodyPr anchor="ctr">
            <a:noAutofit/>
          </a:bodyPr>
          <a:lstStyle>
            <a:lvl1pPr algn="ctr">
              <a:defRPr sz="8800" b="1" i="1">
                <a:solidFill>
                  <a:srgbClr val="FF5757"/>
                </a:solidFill>
                <a:latin typeface="Paris2024 Black" panose="02010503030201020103" pitchFamily="2" charset="0"/>
              </a:defRPr>
            </a:lvl1pPr>
          </a:lstStyle>
          <a:p>
            <a:pPr lvl="0"/>
            <a:r>
              <a:rPr lang="fr-FR"/>
              <a:t>#</a:t>
            </a:r>
          </a:p>
        </p:txBody>
      </p:sp>
      <p:sp>
        <p:nvSpPr>
          <p:cNvPr id="37" name="Espace réservé du texte 12">
            <a:extLst>
              <a:ext uri="{FF2B5EF4-FFF2-40B4-BE49-F238E27FC236}">
                <a16:creationId xmlns:a16="http://schemas.microsoft.com/office/drawing/2014/main" id="{81A8EC87-F28C-E6D4-7A03-3E11DAD186B7}"/>
              </a:ext>
            </a:extLst>
          </p:cNvPr>
          <p:cNvSpPr>
            <a:spLocks noGrp="1"/>
          </p:cNvSpPr>
          <p:nvPr>
            <p:ph type="body" sz="quarter" idx="41"/>
          </p:nvPr>
        </p:nvSpPr>
        <p:spPr>
          <a:xfrm>
            <a:off x="8308438" y="2325767"/>
            <a:ext cx="2876095" cy="1799238"/>
          </a:xfrm>
          <a:prstGeom prst="rect">
            <a:avLst/>
          </a:prstGeom>
        </p:spPr>
        <p:txBody>
          <a:bodyPr anchor="t" anchorCtr="0">
            <a:noAutofit/>
          </a:bodyPr>
          <a:lstStyle>
            <a:lvl1pPr marL="7938" indent="0" algn="ctr">
              <a:lnSpc>
                <a:spcPct val="80000"/>
              </a:lnSpc>
              <a:spcAft>
                <a:spcPts val="0"/>
              </a:spcAft>
              <a:tabLst/>
              <a:defRPr lang="fr-FR" sz="1400" b="1" i="0" kern="1200" cap="none" baseline="0" dirty="0">
                <a:solidFill>
                  <a:srgbClr val="FF5757"/>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D739F452-4E54-B770-ED00-BB995FFD8A7B}"/>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6" name="Titre 1">
            <a:extLst>
              <a:ext uri="{FF2B5EF4-FFF2-40B4-BE49-F238E27FC236}">
                <a16:creationId xmlns:a16="http://schemas.microsoft.com/office/drawing/2014/main" id="{A7F88E8D-E339-131C-9CC9-B400809133F1}"/>
              </a:ext>
            </a:extLst>
          </p:cNvPr>
          <p:cNvSpPr>
            <a:spLocks noGrp="1"/>
          </p:cNvSpPr>
          <p:nvPr>
            <p:ph type="title" hasCustomPrompt="1"/>
          </p:nvPr>
        </p:nvSpPr>
        <p:spPr>
          <a:xfrm>
            <a:off x="629765" y="487680"/>
            <a:ext cx="6054234" cy="51816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0" name="Espace réservé du texte 12">
            <a:extLst>
              <a:ext uri="{FF2B5EF4-FFF2-40B4-BE49-F238E27FC236}">
                <a16:creationId xmlns:a16="http://schemas.microsoft.com/office/drawing/2014/main" id="{984803DD-433D-4208-E8BC-5AE4BDA7C5F2}"/>
              </a:ext>
            </a:extLst>
          </p:cNvPr>
          <p:cNvSpPr>
            <a:spLocks noGrp="1"/>
          </p:cNvSpPr>
          <p:nvPr>
            <p:ph type="body" sz="quarter" idx="37" hasCustomPrompt="1"/>
          </p:nvPr>
        </p:nvSpPr>
        <p:spPr>
          <a:xfrm>
            <a:off x="629764" y="1006710"/>
            <a:ext cx="6054234"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507130098"/>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E0BD6-3CEA-B257-8E55-F7EC0157050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853B1F8-4EC9-4C91-534B-04971C56B93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3429C2E-9DF6-CE89-44E7-11492756D37E}"/>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5" name="Espace réservé du pied de page 4">
            <a:extLst>
              <a:ext uri="{FF2B5EF4-FFF2-40B4-BE49-F238E27FC236}">
                <a16:creationId xmlns:a16="http://schemas.microsoft.com/office/drawing/2014/main" id="{B9B8EBC4-4111-3838-9B9D-432975C906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B3E530-0CDF-85A6-1514-F80FFC8CD02D}"/>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3199195745"/>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BCFF9-5466-7CDF-A480-D335FEA169A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6A074C-CD44-B547-3F2B-AEB8B396B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B73B8CE-1D2D-2794-5918-627FAB52124E}"/>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5" name="Espace réservé du pied de page 4">
            <a:extLst>
              <a:ext uri="{FF2B5EF4-FFF2-40B4-BE49-F238E27FC236}">
                <a16:creationId xmlns:a16="http://schemas.microsoft.com/office/drawing/2014/main" id="{F5422FBB-19B8-6B7D-B9BC-9FC24C559A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AEFBF3-02BF-6BC5-042C-2441CD718694}"/>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4163564436"/>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D578A3-8E6F-CB85-3BF4-ED03337EC8C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8FE6652-579E-0015-74E7-F0480CD4EB5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60F1F59-7E93-7003-8D88-E568801B794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FBB2A12-4896-FED7-76FF-966E686A0117}"/>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6" name="Espace réservé du pied de page 5">
            <a:extLst>
              <a:ext uri="{FF2B5EF4-FFF2-40B4-BE49-F238E27FC236}">
                <a16:creationId xmlns:a16="http://schemas.microsoft.com/office/drawing/2014/main" id="{47654B66-83F9-CF2A-7158-4F0E8C5079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0B98222-836E-9111-4E3A-41A04A599953}"/>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2492141707"/>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EA9F8-ADF6-53D5-01ED-60FC5EA2000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1F5AEBE-87E6-3D1F-C642-2F60115DD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3A12FE1-0829-0583-8D24-0604A231E81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0409695-8510-098B-C3E8-3D177AF56E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FD270A8-8E9C-DD5C-60FF-64B2FF66873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77B0DE5-7771-2153-C2C5-9067BDC00BDB}"/>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8" name="Espace réservé du pied de page 7">
            <a:extLst>
              <a:ext uri="{FF2B5EF4-FFF2-40B4-BE49-F238E27FC236}">
                <a16:creationId xmlns:a16="http://schemas.microsoft.com/office/drawing/2014/main" id="{2FF175E9-7F22-5526-252E-58F5C354FBB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14C0D5A-43A5-5E2A-B67C-7E6A7A01473B}"/>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38484756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C00F0E-58EA-153A-01C3-6854F096317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D48B6CD-44E6-0CC8-72DB-718209F0BFA4}"/>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4" name="Espace réservé du pied de page 3">
            <a:extLst>
              <a:ext uri="{FF2B5EF4-FFF2-40B4-BE49-F238E27FC236}">
                <a16:creationId xmlns:a16="http://schemas.microsoft.com/office/drawing/2014/main" id="{6CA4CE2B-70CC-D9EC-F7EA-0D405AEF6E7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667F75D-C1E5-2A0C-1634-4ECF5D34E9E1}"/>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2821448756"/>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FE3EDC4-57B7-F46B-FDC2-E38DB9ACFE5E}"/>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3" name="Espace réservé du pied de page 2">
            <a:extLst>
              <a:ext uri="{FF2B5EF4-FFF2-40B4-BE49-F238E27FC236}">
                <a16:creationId xmlns:a16="http://schemas.microsoft.com/office/drawing/2014/main" id="{1DAFCB47-79F7-99EC-D157-7D56FB832A9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A8FFFF2-0038-A497-5EDB-F3A23BD7FAB1}"/>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1905711437"/>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100FF-87F5-2E7E-C14F-37FEE7E21FE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682FA70-A184-ABB4-F218-1AC09932B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62E5E1D-4719-FC19-3E73-513B57221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65036E4-26DA-6E72-702B-D837A56F6CC6}"/>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6" name="Espace réservé du pied de page 5">
            <a:extLst>
              <a:ext uri="{FF2B5EF4-FFF2-40B4-BE49-F238E27FC236}">
                <a16:creationId xmlns:a16="http://schemas.microsoft.com/office/drawing/2014/main" id="{7F184B16-4406-1397-F303-4E6E6F47B0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17A2D6B-A675-FEFE-24F6-1407018160E1}"/>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211008267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D9ED55-E5C4-8E5E-334A-0805C10B852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4112ACA-BE21-C3C3-0FD2-0CAC5A97F0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53802C3-BAF8-F8B1-8D26-E2ED6CA36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61B155-E3CF-4999-BC88-6F48D419491D}"/>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6" name="Espace réservé du pied de page 5">
            <a:extLst>
              <a:ext uri="{FF2B5EF4-FFF2-40B4-BE49-F238E27FC236}">
                <a16:creationId xmlns:a16="http://schemas.microsoft.com/office/drawing/2014/main" id="{1F4CB9EC-1BFD-B0C9-282A-87C72529C3C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07C6ECB-2495-3566-259F-5ADF47D42206}"/>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1183816694"/>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68D8DC-FA21-7F3E-297A-FB728BA484B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C4ECC58-3005-91D9-6CDB-2A3B6AA0BC1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72DF2B-015B-3F21-448B-478E72343570}"/>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5" name="Espace réservé du pied de page 4">
            <a:extLst>
              <a:ext uri="{FF2B5EF4-FFF2-40B4-BE49-F238E27FC236}">
                <a16:creationId xmlns:a16="http://schemas.microsoft.com/office/drawing/2014/main" id="{59BD9CB9-D279-425E-E430-0A114C43C8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4FCA8D-DD0D-9E04-E4AD-2D0AF6132EF1}"/>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888462881"/>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D81A47A-D826-9FD8-75C0-CBE0D510FF3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F0E210C-F610-6312-4D44-01021B31960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5FE443-FBE1-D4E8-9E19-1B82ABA3D272}"/>
              </a:ext>
            </a:extLst>
          </p:cNvPr>
          <p:cNvSpPr>
            <a:spLocks noGrp="1"/>
          </p:cNvSpPr>
          <p:nvPr>
            <p:ph type="dt" sz="half" idx="10"/>
          </p:nvPr>
        </p:nvSpPr>
        <p:spPr/>
        <p:txBody>
          <a:bodyPr/>
          <a:lstStyle/>
          <a:p>
            <a:fld id="{F6AA8FEE-9326-4DDE-8C69-2F863E3A0AE9}" type="datetimeFigureOut">
              <a:rPr lang="fr-FR" smtClean="0"/>
              <a:t>28/11/2025</a:t>
            </a:fld>
            <a:endParaRPr lang="fr-FR"/>
          </a:p>
        </p:txBody>
      </p:sp>
      <p:sp>
        <p:nvSpPr>
          <p:cNvPr id="5" name="Espace réservé du pied de page 4">
            <a:extLst>
              <a:ext uri="{FF2B5EF4-FFF2-40B4-BE49-F238E27FC236}">
                <a16:creationId xmlns:a16="http://schemas.microsoft.com/office/drawing/2014/main" id="{4B647A4E-6ADA-1C7A-76DA-E5D855453B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BA25A7-BF79-2BEC-9EFC-C5A8354A1A8B}"/>
              </a:ext>
            </a:extLst>
          </p:cNvPr>
          <p:cNvSpPr>
            <a:spLocks noGrp="1"/>
          </p:cNvSpPr>
          <p:nvPr>
            <p:ph type="sldNum" sz="quarter" idx="12"/>
          </p:nvPr>
        </p:nvSpPr>
        <p:spPr/>
        <p:txBody>
          <a:bodyPr/>
          <a:lstStyle/>
          <a:p>
            <a:fld id="{EBBED745-FF5E-4587-A3CA-022A4F4D9DD7}" type="slidenum">
              <a:rPr lang="fr-FR" smtClean="0"/>
              <a:t>‹N°›</a:t>
            </a:fld>
            <a:endParaRPr lang="fr-FR"/>
          </a:p>
        </p:txBody>
      </p:sp>
    </p:spTree>
    <p:extLst>
      <p:ext uri="{BB962C8B-B14F-4D97-AF65-F5344CB8AC3E}">
        <p14:creationId xmlns:p14="http://schemas.microsoft.com/office/powerpoint/2010/main" val="4189570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Contenu texte 14">
    <p:bg>
      <p:bgPr>
        <a:solidFill>
          <a:schemeClr val="accent5"/>
        </a:solidFill>
        <a:effectLst/>
      </p:bgPr>
    </p:bg>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9D8EBDE0-801C-F077-F3C7-3CB11E7B2FB3}"/>
              </a:ext>
            </a:extLst>
          </p:cNvPr>
          <p:cNvPicPr>
            <a:picLocks noChangeAspect="1"/>
          </p:cNvPicPr>
          <p:nvPr userDrawn="1"/>
        </p:nvPicPr>
        <p:blipFill rotWithShape="1">
          <a:blip r:embed="rId2"/>
          <a:srcRect l="3425" t="12083" r="4599" b="49115"/>
          <a:stretch/>
        </p:blipFill>
        <p:spPr>
          <a:xfrm>
            <a:off x="9426" y="-9427"/>
            <a:ext cx="12192000" cy="3429000"/>
          </a:xfrm>
          <a:prstGeom prst="rect">
            <a:avLst/>
          </a:prstGeom>
          <a:solidFill>
            <a:schemeClr val="bg1"/>
          </a:solidFill>
        </p:spPr>
      </p:pic>
      <p:sp>
        <p:nvSpPr>
          <p:cNvPr id="22" name="Rectangle : avec coins arrondis en haut 21">
            <a:extLst>
              <a:ext uri="{FF2B5EF4-FFF2-40B4-BE49-F238E27FC236}">
                <a16:creationId xmlns:a16="http://schemas.microsoft.com/office/drawing/2014/main" id="{2764EC0F-549A-301D-0933-C5BD668A2B75}"/>
              </a:ext>
            </a:extLst>
          </p:cNvPr>
          <p:cNvSpPr/>
          <p:nvPr userDrawn="1"/>
        </p:nvSpPr>
        <p:spPr>
          <a:xfrm rot="5400000">
            <a:off x="2667000" y="-2667001"/>
            <a:ext cx="6857999" cy="1219200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32BE2C44-7865-80D3-396B-A3DC8E9B831D}"/>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8B64E20-67C3-7E4F-1385-71ABF7D6787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5" name="Espace réservé du texte 3">
            <a:extLst>
              <a:ext uri="{FF2B5EF4-FFF2-40B4-BE49-F238E27FC236}">
                <a16:creationId xmlns:a16="http://schemas.microsoft.com/office/drawing/2014/main" id="{788E2525-7D54-8DA8-ABC5-472CB68733AE}"/>
              </a:ext>
            </a:extLst>
          </p:cNvPr>
          <p:cNvSpPr>
            <a:spLocks noGrp="1"/>
          </p:cNvSpPr>
          <p:nvPr>
            <p:ph type="body" sz="quarter" idx="31"/>
          </p:nvPr>
        </p:nvSpPr>
        <p:spPr>
          <a:xfrm>
            <a:off x="629762" y="5415621"/>
            <a:ext cx="2624682" cy="80980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6" name="Espace réservé du texte 12">
            <a:extLst>
              <a:ext uri="{FF2B5EF4-FFF2-40B4-BE49-F238E27FC236}">
                <a16:creationId xmlns:a16="http://schemas.microsoft.com/office/drawing/2014/main" id="{E5066F4A-3AD6-4E65-9A1B-E5F75C5B2DFA}"/>
              </a:ext>
            </a:extLst>
          </p:cNvPr>
          <p:cNvSpPr>
            <a:spLocks noGrp="1"/>
          </p:cNvSpPr>
          <p:nvPr>
            <p:ph type="body" sz="quarter" idx="33"/>
          </p:nvPr>
        </p:nvSpPr>
        <p:spPr>
          <a:xfrm>
            <a:off x="629763" y="5021266"/>
            <a:ext cx="2624682"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8" name="Espace réservé pour une image  7">
            <a:extLst>
              <a:ext uri="{FF2B5EF4-FFF2-40B4-BE49-F238E27FC236}">
                <a16:creationId xmlns:a16="http://schemas.microsoft.com/office/drawing/2014/main" id="{3E036BCB-80E0-7960-FD88-47DFB79F98B1}"/>
              </a:ext>
            </a:extLst>
          </p:cNvPr>
          <p:cNvSpPr>
            <a:spLocks noGrp="1"/>
          </p:cNvSpPr>
          <p:nvPr>
            <p:ph type="pic" sz="quarter" idx="12"/>
          </p:nvPr>
        </p:nvSpPr>
        <p:spPr>
          <a:xfrm>
            <a:off x="629763" y="1849340"/>
            <a:ext cx="2624681" cy="3100168"/>
          </a:xfrm>
          <a:prstGeom prst="round2SameRect">
            <a:avLst>
              <a:gd name="adj1" fmla="val 0"/>
              <a:gd name="adj2" fmla="val 0"/>
            </a:avLst>
          </a:prstGeom>
          <a:solidFill>
            <a:schemeClr val="bg1">
              <a:lumMod val="85000"/>
            </a:schemeClr>
          </a:solidFill>
        </p:spPr>
        <p:txBody>
          <a:bodyPr/>
          <a:lstStyle/>
          <a:p>
            <a:endParaRPr lang="fr-FR"/>
          </a:p>
        </p:txBody>
      </p:sp>
      <p:sp>
        <p:nvSpPr>
          <p:cNvPr id="10" name="Espace réservé du texte 8">
            <a:extLst>
              <a:ext uri="{FF2B5EF4-FFF2-40B4-BE49-F238E27FC236}">
                <a16:creationId xmlns:a16="http://schemas.microsoft.com/office/drawing/2014/main" id="{F8CF9CF3-851B-CC09-9C3C-017E62987ED0}"/>
              </a:ext>
            </a:extLst>
          </p:cNvPr>
          <p:cNvSpPr>
            <a:spLocks noGrp="1"/>
          </p:cNvSpPr>
          <p:nvPr>
            <p:ph type="body" sz="quarter" idx="38" hasCustomPrompt="1"/>
          </p:nvPr>
        </p:nvSpPr>
        <p:spPr>
          <a:xfrm rot="16200000">
            <a:off x="2165396" y="3806003"/>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pour une image  7">
            <a:extLst>
              <a:ext uri="{FF2B5EF4-FFF2-40B4-BE49-F238E27FC236}">
                <a16:creationId xmlns:a16="http://schemas.microsoft.com/office/drawing/2014/main" id="{371FC579-8F1D-8E90-37D3-65D1D7CC3DB4}"/>
              </a:ext>
            </a:extLst>
          </p:cNvPr>
          <p:cNvSpPr>
            <a:spLocks noGrp="1"/>
          </p:cNvSpPr>
          <p:nvPr>
            <p:ph type="pic" sz="quarter" idx="39"/>
          </p:nvPr>
        </p:nvSpPr>
        <p:spPr>
          <a:xfrm>
            <a:off x="4054766" y="1849340"/>
            <a:ext cx="2624681" cy="3100168"/>
          </a:xfrm>
          <a:prstGeom prst="round2SameRect">
            <a:avLst>
              <a:gd name="adj1" fmla="val 0"/>
              <a:gd name="adj2" fmla="val 0"/>
            </a:avLst>
          </a:prstGeom>
          <a:solidFill>
            <a:schemeClr val="bg1">
              <a:lumMod val="85000"/>
            </a:schemeClr>
          </a:solidFill>
        </p:spPr>
        <p:txBody>
          <a:bodyPr/>
          <a:lstStyle/>
          <a:p>
            <a:endParaRPr lang="fr-FR"/>
          </a:p>
        </p:txBody>
      </p:sp>
      <p:sp>
        <p:nvSpPr>
          <p:cNvPr id="16" name="Espace réservé pour une image  7">
            <a:extLst>
              <a:ext uri="{FF2B5EF4-FFF2-40B4-BE49-F238E27FC236}">
                <a16:creationId xmlns:a16="http://schemas.microsoft.com/office/drawing/2014/main" id="{848AC833-2E7E-56DC-4264-BD4915D2B531}"/>
              </a:ext>
            </a:extLst>
          </p:cNvPr>
          <p:cNvSpPr>
            <a:spLocks noGrp="1"/>
          </p:cNvSpPr>
          <p:nvPr>
            <p:ph type="pic" sz="quarter" idx="40"/>
          </p:nvPr>
        </p:nvSpPr>
        <p:spPr>
          <a:xfrm>
            <a:off x="7551118" y="1849340"/>
            <a:ext cx="2624681" cy="3100168"/>
          </a:xfrm>
          <a:prstGeom prst="round2SameRect">
            <a:avLst>
              <a:gd name="adj1" fmla="val 0"/>
              <a:gd name="adj2" fmla="val 0"/>
            </a:avLst>
          </a:prstGeom>
          <a:solidFill>
            <a:schemeClr val="bg1">
              <a:lumMod val="85000"/>
            </a:schemeClr>
          </a:solidFill>
        </p:spPr>
        <p:txBody>
          <a:bodyPr/>
          <a:lstStyle/>
          <a:p>
            <a:endParaRPr lang="fr-FR"/>
          </a:p>
        </p:txBody>
      </p:sp>
      <p:sp>
        <p:nvSpPr>
          <p:cNvPr id="17" name="Espace réservé du texte 3">
            <a:extLst>
              <a:ext uri="{FF2B5EF4-FFF2-40B4-BE49-F238E27FC236}">
                <a16:creationId xmlns:a16="http://schemas.microsoft.com/office/drawing/2014/main" id="{16764439-F7A5-4961-0440-E4DB3623B7C0}"/>
              </a:ext>
            </a:extLst>
          </p:cNvPr>
          <p:cNvSpPr>
            <a:spLocks noGrp="1"/>
          </p:cNvSpPr>
          <p:nvPr>
            <p:ph type="body" sz="quarter" idx="41"/>
          </p:nvPr>
        </p:nvSpPr>
        <p:spPr>
          <a:xfrm>
            <a:off x="4054383" y="5415621"/>
            <a:ext cx="2624682" cy="80980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8283F2E1-710B-7513-8DFF-724CEC9CFAAE}"/>
              </a:ext>
            </a:extLst>
          </p:cNvPr>
          <p:cNvSpPr>
            <a:spLocks noGrp="1"/>
          </p:cNvSpPr>
          <p:nvPr>
            <p:ph type="body" sz="quarter" idx="42"/>
          </p:nvPr>
        </p:nvSpPr>
        <p:spPr>
          <a:xfrm>
            <a:off x="4054384" y="5021266"/>
            <a:ext cx="2624682"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9" name="Espace réservé du texte 8">
            <a:extLst>
              <a:ext uri="{FF2B5EF4-FFF2-40B4-BE49-F238E27FC236}">
                <a16:creationId xmlns:a16="http://schemas.microsoft.com/office/drawing/2014/main" id="{3B6E1B56-A7A9-B39A-DFB9-D93A7BE67DF6}"/>
              </a:ext>
            </a:extLst>
          </p:cNvPr>
          <p:cNvSpPr>
            <a:spLocks noGrp="1"/>
          </p:cNvSpPr>
          <p:nvPr>
            <p:ph type="body" sz="quarter" idx="43" hasCustomPrompt="1"/>
          </p:nvPr>
        </p:nvSpPr>
        <p:spPr>
          <a:xfrm rot="16200000">
            <a:off x="5660980" y="3806003"/>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3">
            <a:extLst>
              <a:ext uri="{FF2B5EF4-FFF2-40B4-BE49-F238E27FC236}">
                <a16:creationId xmlns:a16="http://schemas.microsoft.com/office/drawing/2014/main" id="{3C5D588C-8EC8-B180-7680-C251D5E11ECF}"/>
              </a:ext>
            </a:extLst>
          </p:cNvPr>
          <p:cNvSpPr>
            <a:spLocks noGrp="1"/>
          </p:cNvSpPr>
          <p:nvPr>
            <p:ph type="body" sz="quarter" idx="44"/>
          </p:nvPr>
        </p:nvSpPr>
        <p:spPr>
          <a:xfrm>
            <a:off x="7551117" y="5415621"/>
            <a:ext cx="2624682" cy="80980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3" name="Espace réservé du texte 12">
            <a:extLst>
              <a:ext uri="{FF2B5EF4-FFF2-40B4-BE49-F238E27FC236}">
                <a16:creationId xmlns:a16="http://schemas.microsoft.com/office/drawing/2014/main" id="{482F76BD-20C5-3620-E11A-13079D518E3A}"/>
              </a:ext>
            </a:extLst>
          </p:cNvPr>
          <p:cNvSpPr>
            <a:spLocks noGrp="1"/>
          </p:cNvSpPr>
          <p:nvPr>
            <p:ph type="body" sz="quarter" idx="45"/>
          </p:nvPr>
        </p:nvSpPr>
        <p:spPr>
          <a:xfrm>
            <a:off x="7551118" y="5021266"/>
            <a:ext cx="2624682"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4" name="Espace réservé du texte 8">
            <a:extLst>
              <a:ext uri="{FF2B5EF4-FFF2-40B4-BE49-F238E27FC236}">
                <a16:creationId xmlns:a16="http://schemas.microsoft.com/office/drawing/2014/main" id="{0AC18CE4-544B-36BF-7349-7CBF344E7FCA}"/>
              </a:ext>
            </a:extLst>
          </p:cNvPr>
          <p:cNvSpPr>
            <a:spLocks noGrp="1"/>
          </p:cNvSpPr>
          <p:nvPr>
            <p:ph type="body" sz="quarter" idx="46" hasCustomPrompt="1"/>
          </p:nvPr>
        </p:nvSpPr>
        <p:spPr>
          <a:xfrm rot="16200000">
            <a:off x="9157714" y="3806003"/>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e la date 14">
            <a:extLst>
              <a:ext uri="{FF2B5EF4-FFF2-40B4-BE49-F238E27FC236}">
                <a16:creationId xmlns:a16="http://schemas.microsoft.com/office/drawing/2014/main" id="{68C1954A-908B-5819-EDFB-3FE0817221E5}"/>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2" name="Titre 1">
            <a:extLst>
              <a:ext uri="{FF2B5EF4-FFF2-40B4-BE49-F238E27FC236}">
                <a16:creationId xmlns:a16="http://schemas.microsoft.com/office/drawing/2014/main" id="{77A2F30F-04E9-DF46-9DC3-6595015FA6BE}"/>
              </a:ext>
            </a:extLst>
          </p:cNvPr>
          <p:cNvSpPr>
            <a:spLocks noGrp="1"/>
          </p:cNvSpPr>
          <p:nvPr>
            <p:ph type="title" hasCustomPrompt="1"/>
          </p:nvPr>
        </p:nvSpPr>
        <p:spPr>
          <a:xfrm>
            <a:off x="629764" y="487680"/>
            <a:ext cx="9546035"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9" name="Espace réservé du texte 12">
            <a:extLst>
              <a:ext uri="{FF2B5EF4-FFF2-40B4-BE49-F238E27FC236}">
                <a16:creationId xmlns:a16="http://schemas.microsoft.com/office/drawing/2014/main" id="{F95A7D41-F2A0-5F3E-12AB-6A7D7772624E}"/>
              </a:ext>
            </a:extLst>
          </p:cNvPr>
          <p:cNvSpPr>
            <a:spLocks noGrp="1"/>
          </p:cNvSpPr>
          <p:nvPr>
            <p:ph type="body" sz="quarter" idx="37" hasCustomPrompt="1"/>
          </p:nvPr>
        </p:nvSpPr>
        <p:spPr>
          <a:xfrm>
            <a:off x="629763" y="1006710"/>
            <a:ext cx="9546035"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354262681"/>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Page intercalaire type 1 orange">
    <p:spTree>
      <p:nvGrpSpPr>
        <p:cNvPr id="1" name=""/>
        <p:cNvGrpSpPr/>
        <p:nvPr/>
      </p:nvGrpSpPr>
      <p:grpSpPr>
        <a:xfrm>
          <a:off x="0" y="0"/>
          <a:ext cx="0" cy="0"/>
          <a:chOff x="0" y="0"/>
          <a:chExt cx="0" cy="0"/>
        </a:xfrm>
      </p:grpSpPr>
      <p:sp>
        <p:nvSpPr>
          <p:cNvPr id="7" name="Espace réservé du texte 27">
            <a:extLst>
              <a:ext uri="{FF2B5EF4-FFF2-40B4-BE49-F238E27FC236}">
                <a16:creationId xmlns:a16="http://schemas.microsoft.com/office/drawing/2014/main" id="{CBC5905C-8B83-B882-13C5-D9BDDC92CA82}"/>
              </a:ext>
            </a:extLst>
          </p:cNvPr>
          <p:cNvSpPr>
            <a:spLocks noGrp="1"/>
          </p:cNvSpPr>
          <p:nvPr>
            <p:ph type="body" sz="quarter" idx="17" hasCustomPrompt="1"/>
          </p:nvPr>
        </p:nvSpPr>
        <p:spPr>
          <a:xfrm>
            <a:off x="3719802" y="1541437"/>
            <a:ext cx="2118049" cy="1968759"/>
          </a:xfrm>
          <a:prstGeom prst="pie">
            <a:avLst>
              <a:gd name="adj1" fmla="val 10796902"/>
              <a:gd name="adj2" fmla="val 16200000"/>
            </a:avLst>
          </a:prstGeom>
          <a:solidFill>
            <a:srgbClr val="AAD9DC"/>
          </a:solidFill>
        </p:spPr>
        <p:txBody>
          <a:bodyPr/>
          <a:lstStyle>
            <a:lvl1pPr marL="0" indent="0">
              <a:buNone/>
              <a:defRPr>
                <a:solidFill>
                  <a:srgbClr val="AAD9DC"/>
                </a:solidFill>
              </a:defRPr>
            </a:lvl1pPr>
          </a:lstStyle>
          <a:p>
            <a:pPr lvl="0"/>
            <a:r>
              <a:rPr lang="fr-FR"/>
              <a:t>..</a:t>
            </a:r>
          </a:p>
        </p:txBody>
      </p:sp>
      <p:sp>
        <p:nvSpPr>
          <p:cNvPr id="8" name="Espace réservé du texte 27">
            <a:extLst>
              <a:ext uri="{FF2B5EF4-FFF2-40B4-BE49-F238E27FC236}">
                <a16:creationId xmlns:a16="http://schemas.microsoft.com/office/drawing/2014/main" id="{7497CE39-F937-B1CA-BEC4-71F9FAC5B2FF}"/>
              </a:ext>
            </a:extLst>
          </p:cNvPr>
          <p:cNvSpPr>
            <a:spLocks noGrp="1"/>
          </p:cNvSpPr>
          <p:nvPr>
            <p:ph type="body" sz="quarter" idx="18" hasCustomPrompt="1"/>
          </p:nvPr>
        </p:nvSpPr>
        <p:spPr>
          <a:xfrm rot="10800000">
            <a:off x="4094228" y="142615"/>
            <a:ext cx="5341703" cy="5132573"/>
          </a:xfrm>
          <a:prstGeom prst="pie">
            <a:avLst>
              <a:gd name="adj1" fmla="val 10813496"/>
              <a:gd name="adj2" fmla="val 16200000"/>
            </a:avLst>
          </a:prstGeom>
          <a:solidFill>
            <a:srgbClr val="AAD9DC"/>
          </a:solidFill>
        </p:spPr>
        <p:txBody>
          <a:bodyPr/>
          <a:lstStyle>
            <a:lvl1pPr marL="0" indent="0">
              <a:buNone/>
              <a:defRPr>
                <a:solidFill>
                  <a:srgbClr val="AAD9DC"/>
                </a:solidFill>
              </a:defRPr>
            </a:lvl1pPr>
          </a:lstStyle>
          <a:p>
            <a:pPr lvl="0"/>
            <a:r>
              <a:rPr lang="fr-FR"/>
              <a:t>..</a:t>
            </a: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21" name="Espace réservé du texte 19">
            <a:extLst>
              <a:ext uri="{FF2B5EF4-FFF2-40B4-BE49-F238E27FC236}">
                <a16:creationId xmlns:a16="http://schemas.microsoft.com/office/drawing/2014/main" id="{6B3664A8-2B01-4C21-4EF0-41EB8678E2A3}"/>
              </a:ext>
            </a:extLst>
          </p:cNvPr>
          <p:cNvSpPr>
            <a:spLocks noGrp="1"/>
          </p:cNvSpPr>
          <p:nvPr>
            <p:ph type="body" sz="quarter" idx="20" hasCustomPrompt="1"/>
          </p:nvPr>
        </p:nvSpPr>
        <p:spPr>
          <a:xfrm>
            <a:off x="4021494" y="1709021"/>
            <a:ext cx="3437095" cy="2884488"/>
          </a:xfrm>
          <a:prstGeom prst="rect">
            <a:avLst/>
          </a:prstGeom>
        </p:spPr>
        <p:txBody>
          <a:bodyPr>
            <a:noAutofit/>
          </a:bodyPr>
          <a:lstStyle>
            <a:lvl1pPr marL="0" indent="0" algn="r">
              <a:buNone/>
              <a:defRPr sz="7000" b="1" i="0">
                <a:solidFill>
                  <a:srgbClr val="EC6357"/>
                </a:solidFill>
                <a:latin typeface="Poppins" pitchFamily="2" charset="77"/>
                <a:cs typeface="Poppins" pitchFamily="2" charset="77"/>
              </a:defRPr>
            </a:lvl1pPr>
          </a:lstStyle>
          <a:p>
            <a:pPr lvl="0"/>
            <a:r>
              <a:rPr lang="fr-FR"/>
              <a:t>Titre de la page</a:t>
            </a:r>
          </a:p>
        </p:txBody>
      </p:sp>
    </p:spTree>
    <p:extLst>
      <p:ext uri="{BB962C8B-B14F-4D97-AF65-F5344CB8AC3E}">
        <p14:creationId xmlns:p14="http://schemas.microsoft.com/office/powerpoint/2010/main" val="20810184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Fond orange vierge">
    <p:bg>
      <p:bgPr>
        <a:solidFill>
          <a:srgbClr val="EC6357"/>
        </a:solidFill>
        <a:effectLst/>
      </p:bgPr>
    </p:bg>
    <p:spTree>
      <p:nvGrpSpPr>
        <p:cNvPr id="1" name=""/>
        <p:cNvGrpSpPr/>
        <p:nvPr/>
      </p:nvGrpSpPr>
      <p:grpSpPr>
        <a:xfrm>
          <a:off x="0" y="0"/>
          <a:ext cx="0" cy="0"/>
          <a:chOff x="0" y="0"/>
          <a:chExt cx="0" cy="0"/>
        </a:xfrm>
      </p:grpSpPr>
      <p:sp>
        <p:nvSpPr>
          <p:cNvPr id="8" name="Espace réservé du numéro de diapositive 5">
            <a:extLst>
              <a:ext uri="{FF2B5EF4-FFF2-40B4-BE49-F238E27FC236}">
                <a16:creationId xmlns:a16="http://schemas.microsoft.com/office/drawing/2014/main" id="{4DA80FB1-7FB4-33C0-6233-FA25FC3847B9}"/>
              </a:ext>
            </a:extLst>
          </p:cNvPr>
          <p:cNvSpPr>
            <a:spLocks noGrp="1"/>
          </p:cNvSpPr>
          <p:nvPr>
            <p:ph type="sldNum" sz="quarter" idx="4294967295"/>
          </p:nvPr>
        </p:nvSpPr>
        <p:spPr>
          <a:xfrm>
            <a:off x="4591226" y="6028420"/>
            <a:ext cx="2743200" cy="365125"/>
          </a:xfrm>
          <a:prstGeom prst="rect">
            <a:avLst/>
          </a:prstGeom>
        </p:spPr>
        <p:txBody>
          <a:bodyPr/>
          <a:lstStyle>
            <a:lvl1pPr>
              <a:defRPr>
                <a:solidFill>
                  <a:srgbClr val="AAD9DC"/>
                </a:solidFill>
              </a:defRPr>
            </a:lvl1pPr>
          </a:lstStyle>
          <a:p>
            <a:pPr algn="ctr"/>
            <a:fld id="{DEC61396-31C6-B442-B3A7-AB7AEB3C657A}" type="slidenum">
              <a:rPr lang="fr-FR" sz="1100" b="1" smtClean="0">
                <a:latin typeface="Poppins SemiBold" pitchFamily="2" charset="77"/>
                <a:cs typeface="Poppins SemiBold" pitchFamily="2" charset="77"/>
              </a:rPr>
              <a:pPr algn="ctr"/>
              <a:t>‹N°›</a:t>
            </a:fld>
            <a:endParaRPr lang="fr-FR" sz="1100" b="1">
              <a:latin typeface="Poppins SemiBold" pitchFamily="2" charset="77"/>
              <a:cs typeface="Poppins SemiBold" pitchFamily="2" charset="77"/>
            </a:endParaRPr>
          </a:p>
        </p:txBody>
      </p:sp>
      <p:sp>
        <p:nvSpPr>
          <p:cNvPr id="9" name="Espace réservé du pied de page 7">
            <a:extLst>
              <a:ext uri="{FF2B5EF4-FFF2-40B4-BE49-F238E27FC236}">
                <a16:creationId xmlns:a16="http://schemas.microsoft.com/office/drawing/2014/main" id="{D7FC33A4-AB4F-0E3B-DA93-077D58099B87}"/>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AAD9DC"/>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0" name="Image 9" descr="Une image contenant Police, texte, Graphique, logo&#10;&#10;Description générée automatiquement">
            <a:extLst>
              <a:ext uri="{FF2B5EF4-FFF2-40B4-BE49-F238E27FC236}">
                <a16:creationId xmlns:a16="http://schemas.microsoft.com/office/drawing/2014/main" id="{7D719C12-DEE1-2EF7-7B41-80B6286963B0}"/>
              </a:ext>
            </a:extLst>
          </p:cNvPr>
          <p:cNvPicPr>
            <a:picLocks noChangeAspect="1"/>
          </p:cNvPicPr>
          <p:nvPr userDrawn="1"/>
        </p:nvPicPr>
        <p:blipFill rotWithShape="1">
          <a:blip r:embed="rId2"/>
          <a:srcRect r="71887"/>
          <a:stretch/>
        </p:blipFill>
        <p:spPr>
          <a:xfrm>
            <a:off x="11117456" y="5880088"/>
            <a:ext cx="460985" cy="571429"/>
          </a:xfrm>
          <a:prstGeom prst="rect">
            <a:avLst/>
          </a:prstGeom>
        </p:spPr>
      </p:pic>
    </p:spTree>
    <p:extLst>
      <p:ext uri="{BB962C8B-B14F-4D97-AF65-F5344CB8AC3E}">
        <p14:creationId xmlns:p14="http://schemas.microsoft.com/office/powerpoint/2010/main" val="1289302558"/>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1_Couv 1">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E1A56BB0-B369-C0BD-0D38-CD69358C56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906" t="19802" r="13841" b="18391"/>
          <a:stretch/>
        </p:blipFill>
        <p:spPr>
          <a:xfrm>
            <a:off x="-32256" y="9144"/>
            <a:ext cx="12224000" cy="6876000"/>
          </a:xfrm>
          <a:prstGeom prst="rect">
            <a:avLst/>
          </a:prstGeom>
        </p:spPr>
      </p:pic>
      <p:sp>
        <p:nvSpPr>
          <p:cNvPr id="12" name="Rectangle 11">
            <a:extLst>
              <a:ext uri="{FF2B5EF4-FFF2-40B4-BE49-F238E27FC236}">
                <a16:creationId xmlns:a16="http://schemas.microsoft.com/office/drawing/2014/main" id="{CEC6BA94-2D4D-D50B-E5A2-254B6ADAB11C}"/>
              </a:ext>
            </a:extLst>
          </p:cNvPr>
          <p:cNvSpPr/>
          <p:nvPr userDrawn="1"/>
        </p:nvSpPr>
        <p:spPr>
          <a:xfrm>
            <a:off x="0" y="3429000"/>
            <a:ext cx="12192000" cy="3429000"/>
          </a:xfrm>
          <a:prstGeom prst="rect">
            <a:avLst/>
          </a:prstGeom>
          <a:solidFill>
            <a:srgbClr val="A8B2D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 name="Espace réservé pour une image  1">
            <a:extLst>
              <a:ext uri="{FF2B5EF4-FFF2-40B4-BE49-F238E27FC236}">
                <a16:creationId xmlns:a16="http://schemas.microsoft.com/office/drawing/2014/main" id="{B3271ADD-1197-B937-5B40-2210FED8DF0F}"/>
              </a:ext>
            </a:extLst>
          </p:cNvPr>
          <p:cNvSpPr>
            <a:spLocks noGrp="1" noChangeAspect="1"/>
          </p:cNvSpPr>
          <p:nvPr>
            <p:ph type="pic" sz="quarter" idx="19"/>
          </p:nvPr>
        </p:nvSpPr>
        <p:spPr>
          <a:xfrm>
            <a:off x="0" y="0"/>
            <a:ext cx="12192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8763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cubicBezTo>
                  <a:pt x="10656784" y="0"/>
                  <a:pt x="12192000" y="1535216"/>
                  <a:pt x="12192000" y="3429000"/>
                </a:cubicBezTo>
                <a:cubicBezTo>
                  <a:pt x="12192000" y="5322784"/>
                  <a:pt x="10656784" y="6858000"/>
                  <a:pt x="8763000" y="6858000"/>
                </a:cubicBezTo>
                <a:lnTo>
                  <a:pt x="0" y="6858000"/>
                </a:lnTo>
                <a:close/>
              </a:path>
            </a:pathLst>
          </a:custGeom>
          <a:solidFill>
            <a:schemeClr val="bg1">
              <a:lumMod val="85000"/>
            </a:schemeClr>
          </a:solidFill>
        </p:spPr>
        <p:txBody>
          <a:bodyPr wrap="square">
            <a:noAutofit/>
          </a:bodyPr>
          <a:lstStyle/>
          <a:p>
            <a:endParaRPr lang="fr-FR"/>
          </a:p>
        </p:txBody>
      </p:sp>
      <p:sp>
        <p:nvSpPr>
          <p:cNvPr id="7" name="Titre 1">
            <a:extLst>
              <a:ext uri="{FF2B5EF4-FFF2-40B4-BE49-F238E27FC236}">
                <a16:creationId xmlns:a16="http://schemas.microsoft.com/office/drawing/2014/main" id="{04CE3085-5B1A-E476-0021-36B7A680F90B}"/>
              </a:ext>
            </a:extLst>
          </p:cNvPr>
          <p:cNvSpPr>
            <a:spLocks noGrp="1"/>
          </p:cNvSpPr>
          <p:nvPr>
            <p:ph type="title" hasCustomPrompt="1"/>
          </p:nvPr>
        </p:nvSpPr>
        <p:spPr>
          <a:xfrm>
            <a:off x="781050" y="3210135"/>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8" name="Espace réservé du texte 8">
            <a:extLst>
              <a:ext uri="{FF2B5EF4-FFF2-40B4-BE49-F238E27FC236}">
                <a16:creationId xmlns:a16="http://schemas.microsoft.com/office/drawing/2014/main" id="{28042445-C845-3EC5-7148-510D5B374EA1}"/>
              </a:ext>
            </a:extLst>
          </p:cNvPr>
          <p:cNvSpPr>
            <a:spLocks noGrp="1"/>
          </p:cNvSpPr>
          <p:nvPr>
            <p:ph type="body" sz="quarter" idx="14" hasCustomPrompt="1"/>
          </p:nvPr>
        </p:nvSpPr>
        <p:spPr>
          <a:xfrm>
            <a:off x="781050" y="4850897"/>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9" name="Espace réservé du texte 16">
            <a:extLst>
              <a:ext uri="{FF2B5EF4-FFF2-40B4-BE49-F238E27FC236}">
                <a16:creationId xmlns:a16="http://schemas.microsoft.com/office/drawing/2014/main" id="{8937B804-7EB6-88F9-DF46-369A2A865640}"/>
              </a:ext>
            </a:extLst>
          </p:cNvPr>
          <p:cNvSpPr>
            <a:spLocks noGrp="1"/>
          </p:cNvSpPr>
          <p:nvPr>
            <p:ph type="body" sz="quarter" idx="16" hasCustomPrompt="1"/>
          </p:nvPr>
        </p:nvSpPr>
        <p:spPr>
          <a:xfrm>
            <a:off x="780769" y="6144146"/>
            <a:ext cx="5413375" cy="293688"/>
          </a:xfrm>
        </p:spPr>
        <p:txBody>
          <a:bodyPr anchor="ctr">
            <a:noAutofit/>
          </a:bodyPr>
          <a:lstStyle>
            <a:lvl1pPr>
              <a:defRPr lang="fr-FR" sz="1600" b="1" i="0" kern="1200" cap="all" baseline="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14" name="Espace réservé du texte 8">
            <a:extLst>
              <a:ext uri="{FF2B5EF4-FFF2-40B4-BE49-F238E27FC236}">
                <a16:creationId xmlns:a16="http://schemas.microsoft.com/office/drawing/2014/main" id="{A3656811-1031-E276-6F33-0B90D3C83EF9}"/>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879066757"/>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1_Couv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A48D67-1783-F0D0-938C-024C249B44D0}"/>
              </a:ext>
            </a:extLst>
          </p:cNvPr>
          <p:cNvSpPr/>
          <p:nvPr userDrawn="1"/>
        </p:nvSpPr>
        <p:spPr>
          <a:xfrm>
            <a:off x="0" y="-2"/>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3" name="Image 2">
            <a:extLst>
              <a:ext uri="{FF2B5EF4-FFF2-40B4-BE49-F238E27FC236}">
                <a16:creationId xmlns:a16="http://schemas.microsoft.com/office/drawing/2014/main" id="{04160B6E-D811-B9B8-0039-25BEEB83E9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3021" t="19715" r="13837" b="47920"/>
          <a:stretch/>
        </p:blipFill>
        <p:spPr>
          <a:xfrm>
            <a:off x="0" y="1"/>
            <a:ext cx="12192000" cy="3596639"/>
          </a:xfrm>
          <a:prstGeom prst="rect">
            <a:avLst/>
          </a:prstGeom>
        </p:spPr>
      </p:pic>
      <p:sp>
        <p:nvSpPr>
          <p:cNvPr id="12" name="Rectangle 11">
            <a:extLst>
              <a:ext uri="{FF2B5EF4-FFF2-40B4-BE49-F238E27FC236}">
                <a16:creationId xmlns:a16="http://schemas.microsoft.com/office/drawing/2014/main" id="{CEC6BA94-2D4D-D50B-E5A2-254B6ADAB11C}"/>
              </a:ext>
            </a:extLst>
          </p:cNvPr>
          <p:cNvSpPr/>
          <p:nvPr userDrawn="1"/>
        </p:nvSpPr>
        <p:spPr>
          <a:xfrm>
            <a:off x="0" y="3429000"/>
            <a:ext cx="12192000" cy="34290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 name="Espace réservé pour une image  1">
            <a:extLst>
              <a:ext uri="{FF2B5EF4-FFF2-40B4-BE49-F238E27FC236}">
                <a16:creationId xmlns:a16="http://schemas.microsoft.com/office/drawing/2014/main" id="{EE987E27-FA58-22BD-7302-86F538AE2620}"/>
              </a:ext>
            </a:extLst>
          </p:cNvPr>
          <p:cNvSpPr>
            <a:spLocks noGrp="1" noChangeAspect="1"/>
          </p:cNvSpPr>
          <p:nvPr>
            <p:ph type="pic" sz="quarter" idx="19"/>
          </p:nvPr>
        </p:nvSpPr>
        <p:spPr>
          <a:xfrm>
            <a:off x="0" y="0"/>
            <a:ext cx="12192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8763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cubicBezTo>
                  <a:pt x="10656784" y="0"/>
                  <a:pt x="12192000" y="1535216"/>
                  <a:pt x="12192000" y="3429000"/>
                </a:cubicBezTo>
                <a:cubicBezTo>
                  <a:pt x="12192000" y="5322784"/>
                  <a:pt x="10656784" y="6858000"/>
                  <a:pt x="8763000" y="6858000"/>
                </a:cubicBezTo>
                <a:lnTo>
                  <a:pt x="0" y="6858000"/>
                </a:lnTo>
                <a:close/>
              </a:path>
            </a:pathLst>
          </a:custGeom>
          <a:solidFill>
            <a:schemeClr val="bg1">
              <a:lumMod val="85000"/>
            </a:schemeClr>
          </a:solidFill>
        </p:spPr>
        <p:txBody>
          <a:bodyPr wrap="square">
            <a:noAutofit/>
          </a:bodyPr>
          <a:lstStyle/>
          <a:p>
            <a:endParaRPr lang="fr-FR"/>
          </a:p>
        </p:txBody>
      </p:sp>
      <p:sp>
        <p:nvSpPr>
          <p:cNvPr id="5" name="Titre 1">
            <a:extLst>
              <a:ext uri="{FF2B5EF4-FFF2-40B4-BE49-F238E27FC236}">
                <a16:creationId xmlns:a16="http://schemas.microsoft.com/office/drawing/2014/main" id="{143F2D69-0EE9-B321-27E4-6B4FE2C6A383}"/>
              </a:ext>
            </a:extLst>
          </p:cNvPr>
          <p:cNvSpPr>
            <a:spLocks noGrp="1"/>
          </p:cNvSpPr>
          <p:nvPr>
            <p:ph type="title" hasCustomPrompt="1"/>
          </p:nvPr>
        </p:nvSpPr>
        <p:spPr>
          <a:xfrm>
            <a:off x="781050" y="2645200"/>
            <a:ext cx="5413094" cy="1567600"/>
          </a:xfrm>
          <a:prstGeom prst="rect">
            <a:avLst/>
          </a:prstGeom>
        </p:spPr>
        <p:txBody>
          <a:bodyPr anchor="b">
            <a:noAutofit/>
          </a:bodyPr>
          <a:lstStyle>
            <a:lvl1pPr>
              <a:lnSpc>
                <a:spcPct val="80000"/>
              </a:lnSpc>
              <a:defRPr sz="5400" b="1" i="1">
                <a:solidFill>
                  <a:schemeClr val="accent3"/>
                </a:solidFill>
                <a:latin typeface="Paris2024 Black" panose="02010503030201020103" pitchFamily="2" charset="0"/>
              </a:defRPr>
            </a:lvl1pPr>
          </a:lstStyle>
          <a:p>
            <a:r>
              <a:rPr lang="fr-FR"/>
              <a:t>MODIFIEZ LE STYLE DU TITRE</a:t>
            </a:r>
          </a:p>
        </p:txBody>
      </p:sp>
      <p:sp>
        <p:nvSpPr>
          <p:cNvPr id="6" name="Espace réservé du texte 8">
            <a:extLst>
              <a:ext uri="{FF2B5EF4-FFF2-40B4-BE49-F238E27FC236}">
                <a16:creationId xmlns:a16="http://schemas.microsoft.com/office/drawing/2014/main" id="{B1755981-6D00-822F-945E-ACE02EEF19A5}"/>
              </a:ext>
            </a:extLst>
          </p:cNvPr>
          <p:cNvSpPr>
            <a:spLocks noGrp="1"/>
          </p:cNvSpPr>
          <p:nvPr>
            <p:ph type="body" sz="quarter" idx="14" hasCustomPrompt="1"/>
          </p:nvPr>
        </p:nvSpPr>
        <p:spPr>
          <a:xfrm>
            <a:off x="781050" y="4285962"/>
            <a:ext cx="5413094" cy="711703"/>
          </a:xfrm>
          <a:prstGeom prst="rect">
            <a:avLst/>
          </a:prstGeom>
        </p:spPr>
        <p:txBody>
          <a:bodyPr anchor="t">
            <a:noAutofit/>
          </a:bodyPr>
          <a:lstStyle>
            <a:lvl1pPr>
              <a:lnSpc>
                <a:spcPct val="80000"/>
              </a:lnSpc>
              <a:spcAft>
                <a:spcPts val="0"/>
              </a:spcAft>
              <a:defRPr sz="1800" b="1" i="0" cap="none" baseline="0">
                <a:solidFill>
                  <a:schemeClr val="accent3"/>
                </a:solidFill>
                <a:latin typeface="Paris2024" panose="02010503030201020103" pitchFamily="2" charset="0"/>
              </a:defRPr>
            </a:lvl1pPr>
          </a:lstStyle>
          <a:p>
            <a:pPr lvl="0"/>
            <a:r>
              <a:rPr lang="fr-FR"/>
              <a:t>Sous-titre de la présentation</a:t>
            </a:r>
          </a:p>
        </p:txBody>
      </p:sp>
      <p:sp>
        <p:nvSpPr>
          <p:cNvPr id="10" name="Espace réservé du texte 16">
            <a:extLst>
              <a:ext uri="{FF2B5EF4-FFF2-40B4-BE49-F238E27FC236}">
                <a16:creationId xmlns:a16="http://schemas.microsoft.com/office/drawing/2014/main" id="{66EAE3FC-B1BF-8BF1-B525-1C3BD78B29FF}"/>
              </a:ext>
            </a:extLst>
          </p:cNvPr>
          <p:cNvSpPr>
            <a:spLocks noGrp="1"/>
          </p:cNvSpPr>
          <p:nvPr>
            <p:ph type="body" sz="quarter" idx="16" hasCustomPrompt="1"/>
          </p:nvPr>
        </p:nvSpPr>
        <p:spPr>
          <a:xfrm>
            <a:off x="780769" y="5579211"/>
            <a:ext cx="5413375" cy="293688"/>
          </a:xfrm>
        </p:spPr>
        <p:txBody>
          <a:bodyPr anchor="ctr">
            <a:noAutofit/>
          </a:bodyPr>
          <a:lstStyle>
            <a:lvl1pPr>
              <a:defRPr lang="fr-FR" sz="1600" b="1" i="0" kern="1200" cap="all" baseline="0" dirty="0">
                <a:solidFill>
                  <a:schemeClr val="accent3"/>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7" name="Espace réservé du texte 8">
            <a:extLst>
              <a:ext uri="{FF2B5EF4-FFF2-40B4-BE49-F238E27FC236}">
                <a16:creationId xmlns:a16="http://schemas.microsoft.com/office/drawing/2014/main" id="{AE579728-9777-9547-95C9-550D20A7209C}"/>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807216725"/>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1_Couv_3">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8E412F89-16B7-37D5-A97B-89FBC3A016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906" t="19802" r="13841" b="18391"/>
          <a:stretch/>
        </p:blipFill>
        <p:spPr>
          <a:xfrm>
            <a:off x="-32256" y="9144"/>
            <a:ext cx="12224000" cy="6876000"/>
          </a:xfrm>
          <a:prstGeom prst="rect">
            <a:avLst/>
          </a:prstGeom>
        </p:spPr>
      </p:pic>
      <p:pic>
        <p:nvPicPr>
          <p:cNvPr id="6" name="Image 5">
            <a:extLst>
              <a:ext uri="{FF2B5EF4-FFF2-40B4-BE49-F238E27FC236}">
                <a16:creationId xmlns:a16="http://schemas.microsoft.com/office/drawing/2014/main" id="{540A0DB9-4B48-96E9-48CE-0519A9326D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1348"/>
          <a:stretch/>
        </p:blipFill>
        <p:spPr>
          <a:xfrm>
            <a:off x="7763093" y="3210134"/>
            <a:ext cx="4428907" cy="3647865"/>
          </a:xfrm>
          <a:prstGeom prst="rect">
            <a:avLst/>
          </a:prstGeom>
        </p:spPr>
      </p:pic>
      <p:sp>
        <p:nvSpPr>
          <p:cNvPr id="11" name="Espace réservé pour une image  10">
            <a:extLst>
              <a:ext uri="{FF2B5EF4-FFF2-40B4-BE49-F238E27FC236}">
                <a16:creationId xmlns:a16="http://schemas.microsoft.com/office/drawing/2014/main" id="{B3414CC2-5841-DD50-07BC-376BD4852F43}"/>
              </a:ext>
            </a:extLst>
          </p:cNvPr>
          <p:cNvSpPr>
            <a:spLocks noGrp="1" noChangeAspect="1"/>
          </p:cNvSpPr>
          <p:nvPr>
            <p:ph type="pic" sz="quarter" idx="19"/>
          </p:nvPr>
        </p:nvSpPr>
        <p:spPr>
          <a:xfrm>
            <a:off x="0" y="0"/>
            <a:ext cx="12192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8763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cubicBezTo>
                  <a:pt x="10656784" y="0"/>
                  <a:pt x="12192000" y="1535216"/>
                  <a:pt x="12192000" y="3429000"/>
                </a:cubicBezTo>
                <a:cubicBezTo>
                  <a:pt x="12192000" y="5322784"/>
                  <a:pt x="10656784" y="6858000"/>
                  <a:pt x="8763000" y="6858000"/>
                </a:cubicBezTo>
                <a:lnTo>
                  <a:pt x="0" y="6858000"/>
                </a:lnTo>
                <a:close/>
              </a:path>
            </a:pathLst>
          </a:custGeom>
          <a:solidFill>
            <a:schemeClr val="bg1">
              <a:lumMod val="85000"/>
            </a:schemeClr>
          </a:solidFill>
        </p:spPr>
        <p:txBody>
          <a:bodyPr wrap="square">
            <a:noAutofit/>
          </a:bodyPr>
          <a:lstStyle/>
          <a:p>
            <a:endParaRPr lang="fr-FR"/>
          </a:p>
        </p:txBody>
      </p:sp>
      <p:sp>
        <p:nvSpPr>
          <p:cNvPr id="7" name="Titre 1">
            <a:extLst>
              <a:ext uri="{FF2B5EF4-FFF2-40B4-BE49-F238E27FC236}">
                <a16:creationId xmlns:a16="http://schemas.microsoft.com/office/drawing/2014/main" id="{04CE3085-5B1A-E476-0021-36B7A680F90B}"/>
              </a:ext>
            </a:extLst>
          </p:cNvPr>
          <p:cNvSpPr>
            <a:spLocks noGrp="1"/>
          </p:cNvSpPr>
          <p:nvPr>
            <p:ph type="title" hasCustomPrompt="1"/>
          </p:nvPr>
        </p:nvSpPr>
        <p:spPr>
          <a:xfrm>
            <a:off x="781050" y="3210135"/>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8" name="Espace réservé du texte 8">
            <a:extLst>
              <a:ext uri="{FF2B5EF4-FFF2-40B4-BE49-F238E27FC236}">
                <a16:creationId xmlns:a16="http://schemas.microsoft.com/office/drawing/2014/main" id="{28042445-C845-3EC5-7148-510D5B374EA1}"/>
              </a:ext>
            </a:extLst>
          </p:cNvPr>
          <p:cNvSpPr>
            <a:spLocks noGrp="1"/>
          </p:cNvSpPr>
          <p:nvPr>
            <p:ph type="body" sz="quarter" idx="14" hasCustomPrompt="1"/>
          </p:nvPr>
        </p:nvSpPr>
        <p:spPr>
          <a:xfrm>
            <a:off x="781050" y="4850897"/>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9" name="Espace réservé du texte 16">
            <a:extLst>
              <a:ext uri="{FF2B5EF4-FFF2-40B4-BE49-F238E27FC236}">
                <a16:creationId xmlns:a16="http://schemas.microsoft.com/office/drawing/2014/main" id="{8937B804-7EB6-88F9-DF46-369A2A865640}"/>
              </a:ext>
            </a:extLst>
          </p:cNvPr>
          <p:cNvSpPr>
            <a:spLocks noGrp="1"/>
          </p:cNvSpPr>
          <p:nvPr>
            <p:ph type="body" sz="quarter" idx="16" hasCustomPrompt="1"/>
          </p:nvPr>
        </p:nvSpPr>
        <p:spPr>
          <a:xfrm>
            <a:off x="780769" y="6144146"/>
            <a:ext cx="5413375" cy="293688"/>
          </a:xfrm>
        </p:spPr>
        <p:txBody>
          <a:bodyPr anchor="ctr">
            <a:noAutofit/>
          </a:bodyPr>
          <a:lstStyle>
            <a:lvl1pPr>
              <a:defRPr lang="fr-FR" sz="1600" b="1" i="0" kern="1200" cap="all" baseline="0" dirty="0">
                <a:solidFill>
                  <a:schemeClr val="tx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12" name="Espace réservé du texte 8">
            <a:extLst>
              <a:ext uri="{FF2B5EF4-FFF2-40B4-BE49-F238E27FC236}">
                <a16:creationId xmlns:a16="http://schemas.microsoft.com/office/drawing/2014/main" id="{68A0D164-B204-EEBA-C52C-8C78A2E03E0E}"/>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129360361"/>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1_Couv_4">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59F8D69C-E6CE-FEC9-EBD2-BA8EDD3C325E}"/>
              </a:ext>
            </a:extLst>
          </p:cNvPr>
          <p:cNvSpPr>
            <a:spLocks noGrp="1"/>
          </p:cNvSpPr>
          <p:nvPr>
            <p:ph type="pic" sz="quarter" idx="17"/>
          </p:nvPr>
        </p:nvSpPr>
        <p:spPr>
          <a:xfrm>
            <a:off x="0" y="0"/>
            <a:ext cx="8763990" cy="6858000"/>
          </a:xfrm>
          <a:solidFill>
            <a:schemeClr val="bg1">
              <a:lumMod val="85000"/>
            </a:schemeClr>
          </a:solidFill>
        </p:spPr>
        <p:txBody>
          <a:bodyPr/>
          <a:lstStyle/>
          <a:p>
            <a:endParaRPr lang="fr-FR"/>
          </a:p>
        </p:txBody>
      </p:sp>
      <p:sp>
        <p:nvSpPr>
          <p:cNvPr id="7" name="Titre 1">
            <a:extLst>
              <a:ext uri="{FF2B5EF4-FFF2-40B4-BE49-F238E27FC236}">
                <a16:creationId xmlns:a16="http://schemas.microsoft.com/office/drawing/2014/main" id="{04CE3085-5B1A-E476-0021-36B7A680F90B}"/>
              </a:ext>
            </a:extLst>
          </p:cNvPr>
          <p:cNvSpPr>
            <a:spLocks noGrp="1"/>
          </p:cNvSpPr>
          <p:nvPr>
            <p:ph type="title" hasCustomPrompt="1"/>
          </p:nvPr>
        </p:nvSpPr>
        <p:spPr>
          <a:xfrm>
            <a:off x="781050" y="2645200"/>
            <a:ext cx="5413094" cy="1567600"/>
          </a:xfrm>
          <a:prstGeom prst="rect">
            <a:avLst/>
          </a:prstGeom>
        </p:spPr>
        <p:txBody>
          <a:bodyPr anchor="b">
            <a:noAutofit/>
          </a:bodyPr>
          <a:lstStyle>
            <a:lvl1pPr>
              <a:lnSpc>
                <a:spcPct val="80000"/>
              </a:lnSpc>
              <a:defRPr sz="5400" b="1" i="1">
                <a:solidFill>
                  <a:schemeClr val="accent1"/>
                </a:solidFill>
                <a:latin typeface="Paris2024 Black" panose="02010503030201020103" pitchFamily="2" charset="0"/>
              </a:defRPr>
            </a:lvl1pPr>
          </a:lstStyle>
          <a:p>
            <a:r>
              <a:rPr lang="fr-FR"/>
              <a:t>MODIFIEZ LE STYLE DU TITRE</a:t>
            </a:r>
          </a:p>
        </p:txBody>
      </p:sp>
      <p:sp>
        <p:nvSpPr>
          <p:cNvPr id="8" name="Espace réservé du texte 8">
            <a:extLst>
              <a:ext uri="{FF2B5EF4-FFF2-40B4-BE49-F238E27FC236}">
                <a16:creationId xmlns:a16="http://schemas.microsoft.com/office/drawing/2014/main" id="{28042445-C845-3EC5-7148-510D5B374EA1}"/>
              </a:ext>
            </a:extLst>
          </p:cNvPr>
          <p:cNvSpPr>
            <a:spLocks noGrp="1"/>
          </p:cNvSpPr>
          <p:nvPr>
            <p:ph type="body" sz="quarter" idx="14" hasCustomPrompt="1"/>
          </p:nvPr>
        </p:nvSpPr>
        <p:spPr>
          <a:xfrm>
            <a:off x="781050" y="4285962"/>
            <a:ext cx="5413094" cy="711703"/>
          </a:xfrm>
          <a:prstGeom prst="rect">
            <a:avLst/>
          </a:prstGeom>
        </p:spPr>
        <p:txBody>
          <a:bodyPr anchor="t">
            <a:noAutofit/>
          </a:bodyPr>
          <a:lstStyle>
            <a:lvl1pPr>
              <a:lnSpc>
                <a:spcPct val="80000"/>
              </a:lnSpc>
              <a:spcAft>
                <a:spcPts val="0"/>
              </a:spcAft>
              <a:defRPr sz="1800" b="1" i="0" cap="none" baseline="0">
                <a:solidFill>
                  <a:schemeClr val="accent1"/>
                </a:solidFill>
                <a:latin typeface="Paris2024" panose="02010503030201020103" pitchFamily="2" charset="0"/>
              </a:defRPr>
            </a:lvl1pPr>
          </a:lstStyle>
          <a:p>
            <a:pPr lvl="0"/>
            <a:r>
              <a:rPr lang="fr-FR"/>
              <a:t>Sous-titre de la présentation</a:t>
            </a:r>
          </a:p>
        </p:txBody>
      </p:sp>
      <p:sp>
        <p:nvSpPr>
          <p:cNvPr id="9" name="Espace réservé du texte 16">
            <a:extLst>
              <a:ext uri="{FF2B5EF4-FFF2-40B4-BE49-F238E27FC236}">
                <a16:creationId xmlns:a16="http://schemas.microsoft.com/office/drawing/2014/main" id="{8937B804-7EB6-88F9-DF46-369A2A865640}"/>
              </a:ext>
            </a:extLst>
          </p:cNvPr>
          <p:cNvSpPr>
            <a:spLocks noGrp="1"/>
          </p:cNvSpPr>
          <p:nvPr>
            <p:ph type="body" sz="quarter" idx="16" hasCustomPrompt="1"/>
          </p:nvPr>
        </p:nvSpPr>
        <p:spPr>
          <a:xfrm>
            <a:off x="780769" y="5579211"/>
            <a:ext cx="5413375" cy="293688"/>
          </a:xfrm>
        </p:spPr>
        <p:txBody>
          <a:bodyPr anchor="ctr">
            <a:noAutofit/>
          </a:bodyPr>
          <a:lstStyle>
            <a:lvl1pPr>
              <a:defRPr lang="fr-FR" sz="1600" b="1" i="0" kern="1200" cap="all" baseline="0" dirty="0">
                <a:solidFill>
                  <a:schemeClr val="accent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5" name="Espace réservé du texte 8">
            <a:extLst>
              <a:ext uri="{FF2B5EF4-FFF2-40B4-BE49-F238E27FC236}">
                <a16:creationId xmlns:a16="http://schemas.microsoft.com/office/drawing/2014/main" id="{BF9573E5-B341-7EFC-3FC2-70409832A393}"/>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3" name="Image 2">
            <a:extLst>
              <a:ext uri="{FF2B5EF4-FFF2-40B4-BE49-F238E27FC236}">
                <a16:creationId xmlns:a16="http://schemas.microsoft.com/office/drawing/2014/main" id="{64745164-4E3F-7846-1B32-0495ABCB1A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63495" y="0"/>
            <a:ext cx="3429000" cy="6858000"/>
          </a:xfrm>
          <a:prstGeom prst="rect">
            <a:avLst/>
          </a:prstGeom>
        </p:spPr>
      </p:pic>
    </p:spTree>
    <p:extLst>
      <p:ext uri="{BB962C8B-B14F-4D97-AF65-F5344CB8AC3E}">
        <p14:creationId xmlns:p14="http://schemas.microsoft.com/office/powerpoint/2010/main" val="3344803202"/>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_Couv_5">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B9E91389-B08C-E100-08B4-47542A1EA72A}"/>
              </a:ext>
            </a:extLst>
          </p:cNvPr>
          <p:cNvSpPr>
            <a:spLocks noGrp="1"/>
          </p:cNvSpPr>
          <p:nvPr>
            <p:ph type="pic" sz="quarter" idx="18"/>
          </p:nvPr>
        </p:nvSpPr>
        <p:spPr>
          <a:xfrm>
            <a:off x="0" y="-2"/>
            <a:ext cx="9672000" cy="6858002"/>
          </a:xfrm>
          <a:custGeom>
            <a:avLst/>
            <a:gdLst>
              <a:gd name="connsiteX0" fmla="*/ 0 w 9672000"/>
              <a:gd name="connsiteY0" fmla="*/ 0 h 6858002"/>
              <a:gd name="connsiteX1" fmla="*/ 5943600 w 9672000"/>
              <a:gd name="connsiteY1" fmla="*/ 0 h 6858002"/>
              <a:gd name="connsiteX2" fmla="*/ 5943600 w 9672000"/>
              <a:gd name="connsiteY2" fmla="*/ 2 h 6858002"/>
              <a:gd name="connsiteX3" fmla="*/ 7152000 w 9672000"/>
              <a:gd name="connsiteY3" fmla="*/ 2 h 6858002"/>
              <a:gd name="connsiteX4" fmla="*/ 7152000 w 9672000"/>
              <a:gd name="connsiteY4" fmla="*/ 2520002 h 6858002"/>
              <a:gd name="connsiteX5" fmla="*/ 9672000 w 9672000"/>
              <a:gd name="connsiteY5" fmla="*/ 2520002 h 6858002"/>
              <a:gd name="connsiteX6" fmla="*/ 9672000 w 9672000"/>
              <a:gd name="connsiteY6" fmla="*/ 5524464 h 6858002"/>
              <a:gd name="connsiteX7" fmla="*/ 8338462 w 9672000"/>
              <a:gd name="connsiteY7" fmla="*/ 6858002 h 6858002"/>
              <a:gd name="connsiteX8" fmla="*/ 5943600 w 9672000"/>
              <a:gd name="connsiteY8" fmla="*/ 6858002 h 6858002"/>
              <a:gd name="connsiteX9" fmla="*/ 0 w 9672000"/>
              <a:gd name="connsiteY9" fmla="*/ 6858002 h 6858002"/>
              <a:gd name="connsiteX10" fmla="*/ 0 w 9672000"/>
              <a:gd name="connsiteY10"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72000" h="6858002">
                <a:moveTo>
                  <a:pt x="0" y="0"/>
                </a:moveTo>
                <a:lnTo>
                  <a:pt x="5943600" y="0"/>
                </a:lnTo>
                <a:lnTo>
                  <a:pt x="5943600" y="2"/>
                </a:lnTo>
                <a:lnTo>
                  <a:pt x="7152000" y="2"/>
                </a:lnTo>
                <a:lnTo>
                  <a:pt x="7152000" y="2520002"/>
                </a:lnTo>
                <a:lnTo>
                  <a:pt x="9672000" y="2520002"/>
                </a:lnTo>
                <a:lnTo>
                  <a:pt x="9672000" y="5524464"/>
                </a:lnTo>
                <a:cubicBezTo>
                  <a:pt x="9672000" y="6260957"/>
                  <a:pt x="9074955" y="6858002"/>
                  <a:pt x="8338462" y="6858002"/>
                </a:cubicBezTo>
                <a:lnTo>
                  <a:pt x="5943600" y="6858002"/>
                </a:lnTo>
                <a:lnTo>
                  <a:pt x="0" y="6858002"/>
                </a:lnTo>
                <a:lnTo>
                  <a:pt x="0" y="2"/>
                </a:lnTo>
                <a:close/>
              </a:path>
            </a:pathLst>
          </a:custGeom>
          <a:solidFill>
            <a:schemeClr val="bg1">
              <a:lumMod val="85000"/>
            </a:schemeClr>
          </a:solidFill>
        </p:spPr>
        <p:txBody>
          <a:bodyPr wrap="square">
            <a:noAutofit/>
          </a:bodyPr>
          <a:lstStyle/>
          <a:p>
            <a:endParaRPr lang="fr-FR"/>
          </a:p>
        </p:txBody>
      </p:sp>
      <p:pic>
        <p:nvPicPr>
          <p:cNvPr id="16" name="Image 15">
            <a:extLst>
              <a:ext uri="{FF2B5EF4-FFF2-40B4-BE49-F238E27FC236}">
                <a16:creationId xmlns:a16="http://schemas.microsoft.com/office/drawing/2014/main" id="{1C37A752-95EF-A8DF-89A0-224868F14F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7147129" y="1"/>
            <a:ext cx="2523247" cy="2520000"/>
          </a:xfrm>
          <a:prstGeom prst="rect">
            <a:avLst/>
          </a:prstGeom>
        </p:spPr>
      </p:pic>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71999" y="5530121"/>
            <a:ext cx="2519999" cy="1327879"/>
          </a:xfrm>
          <a:prstGeom prst="rect">
            <a:avLst/>
          </a:prstGeom>
        </p:spPr>
      </p:pic>
      <p:sp>
        <p:nvSpPr>
          <p:cNvPr id="8" name="Rectangle 7">
            <a:extLst>
              <a:ext uri="{FF2B5EF4-FFF2-40B4-BE49-F238E27FC236}">
                <a16:creationId xmlns:a16="http://schemas.microsoft.com/office/drawing/2014/main" id="{DCB93652-CFDF-26D2-6220-01E2DA5CF25F}"/>
              </a:ext>
            </a:extLst>
          </p:cNvPr>
          <p:cNvSpPr/>
          <p:nvPr userDrawn="1"/>
        </p:nvSpPr>
        <p:spPr>
          <a:xfrm>
            <a:off x="9672000" y="0"/>
            <a:ext cx="1260000" cy="25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Titre 1">
            <a:extLst>
              <a:ext uri="{FF2B5EF4-FFF2-40B4-BE49-F238E27FC236}">
                <a16:creationId xmlns:a16="http://schemas.microsoft.com/office/drawing/2014/main" id="{13A563CB-83D5-89E1-2640-15D6F1AC1B76}"/>
              </a:ext>
            </a:extLst>
          </p:cNvPr>
          <p:cNvSpPr>
            <a:spLocks noGrp="1"/>
          </p:cNvSpPr>
          <p:nvPr>
            <p:ph type="title" hasCustomPrompt="1"/>
          </p:nvPr>
        </p:nvSpPr>
        <p:spPr>
          <a:xfrm>
            <a:off x="781050" y="2520000"/>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13" name="Espace réservé du texte 8">
            <a:extLst>
              <a:ext uri="{FF2B5EF4-FFF2-40B4-BE49-F238E27FC236}">
                <a16:creationId xmlns:a16="http://schemas.microsoft.com/office/drawing/2014/main" id="{4F529B88-477E-D7C8-08C2-74A760DECC1E}"/>
              </a:ext>
            </a:extLst>
          </p:cNvPr>
          <p:cNvSpPr>
            <a:spLocks noGrp="1"/>
          </p:cNvSpPr>
          <p:nvPr>
            <p:ph type="body" sz="quarter" idx="14" hasCustomPrompt="1"/>
          </p:nvPr>
        </p:nvSpPr>
        <p:spPr>
          <a:xfrm>
            <a:off x="781050" y="4160762"/>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14" name="Espace réservé du texte 16">
            <a:extLst>
              <a:ext uri="{FF2B5EF4-FFF2-40B4-BE49-F238E27FC236}">
                <a16:creationId xmlns:a16="http://schemas.microsoft.com/office/drawing/2014/main" id="{6CBB8C13-127B-8030-55C6-BC8CF07E2284}"/>
              </a:ext>
            </a:extLst>
          </p:cNvPr>
          <p:cNvSpPr>
            <a:spLocks noGrp="1"/>
          </p:cNvSpPr>
          <p:nvPr>
            <p:ph type="body" sz="quarter" idx="16" hasCustomPrompt="1"/>
          </p:nvPr>
        </p:nvSpPr>
        <p:spPr>
          <a:xfrm>
            <a:off x="780769" y="5454011"/>
            <a:ext cx="5413375" cy="293688"/>
          </a:xfrm>
        </p:spPr>
        <p:txBody>
          <a:bodyPr anchor="ctr">
            <a:noAutofit/>
          </a:bodyPr>
          <a:lstStyle>
            <a:lvl1pPr>
              <a:defRPr lang="fr-FR" sz="1600" b="1" i="0" kern="1200" cap="all" baseline="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15" name="Espace réservé du texte 8">
            <a:extLst>
              <a:ext uri="{FF2B5EF4-FFF2-40B4-BE49-F238E27FC236}">
                <a16:creationId xmlns:a16="http://schemas.microsoft.com/office/drawing/2014/main" id="{CA095C9B-8665-7020-7D3D-D6A5CAD9EBE7}"/>
              </a:ext>
            </a:extLst>
          </p:cNvPr>
          <p:cNvSpPr>
            <a:spLocks noGrp="1"/>
          </p:cNvSpPr>
          <p:nvPr>
            <p:ph type="body" sz="quarter" idx="15" hasCustomPrompt="1"/>
          </p:nvPr>
        </p:nvSpPr>
        <p:spPr>
          <a:xfrm rot="16200000">
            <a:off x="-1475350" y="5011351"/>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23" name="Image 22">
            <a:extLst>
              <a:ext uri="{FF2B5EF4-FFF2-40B4-BE49-F238E27FC236}">
                <a16:creationId xmlns:a16="http://schemas.microsoft.com/office/drawing/2014/main" id="{2DE197B7-7DA6-15D8-07C5-CFA230A29D6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9668400" y="-33289"/>
            <a:ext cx="2523600" cy="2553289"/>
          </a:xfrm>
          <a:prstGeom prst="rect">
            <a:avLst/>
          </a:prstGeom>
        </p:spPr>
      </p:pic>
    </p:spTree>
    <p:extLst>
      <p:ext uri="{BB962C8B-B14F-4D97-AF65-F5344CB8AC3E}">
        <p14:creationId xmlns:p14="http://schemas.microsoft.com/office/powerpoint/2010/main" val="3829227991"/>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1_Couv_6">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D548DC-B42A-36E0-D629-C418049E8D31}"/>
              </a:ext>
            </a:extLst>
          </p:cNvPr>
          <p:cNvSpPr/>
          <p:nvPr userDrawn="1"/>
        </p:nvSpPr>
        <p:spPr>
          <a:xfrm>
            <a:off x="8763000" y="0"/>
            <a:ext cx="3428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6" name="Rectangle 15">
            <a:extLst>
              <a:ext uri="{FF2B5EF4-FFF2-40B4-BE49-F238E27FC236}">
                <a16:creationId xmlns:a16="http://schemas.microsoft.com/office/drawing/2014/main" id="{ACF2D807-A027-78E8-E707-49B4F5AA461B}"/>
              </a:ext>
            </a:extLst>
          </p:cNvPr>
          <p:cNvSpPr/>
          <p:nvPr userDrawn="1"/>
        </p:nvSpPr>
        <p:spPr>
          <a:xfrm>
            <a:off x="0" y="0"/>
            <a:ext cx="8763000" cy="6858000"/>
          </a:xfrm>
          <a:prstGeom prst="rect">
            <a:avLst/>
          </a:prstGeom>
          <a:gradFill>
            <a:gsLst>
              <a:gs pos="0">
                <a:schemeClr val="accent4"/>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8" name="Espace réservé pour une image  17">
            <a:extLst>
              <a:ext uri="{FF2B5EF4-FFF2-40B4-BE49-F238E27FC236}">
                <a16:creationId xmlns:a16="http://schemas.microsoft.com/office/drawing/2014/main" id="{75D9DF35-2B43-A5B3-11F0-C39B816D0540}"/>
              </a:ext>
            </a:extLst>
          </p:cNvPr>
          <p:cNvSpPr>
            <a:spLocks noGrp="1"/>
          </p:cNvSpPr>
          <p:nvPr>
            <p:ph type="pic" sz="quarter" idx="17"/>
          </p:nvPr>
        </p:nvSpPr>
        <p:spPr>
          <a:xfrm>
            <a:off x="5334000" y="0"/>
            <a:ext cx="6858000" cy="6858000"/>
          </a:xfrm>
          <a:prstGeom prst="ellipse">
            <a:avLst/>
          </a:prstGeom>
          <a:solidFill>
            <a:schemeClr val="bg1">
              <a:lumMod val="85000"/>
            </a:schemeClr>
          </a:solidFill>
        </p:spPr>
        <p:txBody>
          <a:bodyPr/>
          <a:lstStyle>
            <a:lvl1pPr algn="ctr">
              <a:defRPr/>
            </a:lvl1pPr>
          </a:lstStyle>
          <a:p>
            <a:endParaRPr lang="fr-FR"/>
          </a:p>
        </p:txBody>
      </p:sp>
      <p:sp>
        <p:nvSpPr>
          <p:cNvPr id="32" name="Forme libre 31">
            <a:extLst>
              <a:ext uri="{FF2B5EF4-FFF2-40B4-BE49-F238E27FC236}">
                <a16:creationId xmlns:a16="http://schemas.microsoft.com/office/drawing/2014/main" id="{282848C4-BBFD-7937-921A-68E2A5F03FF8}"/>
              </a:ext>
            </a:extLst>
          </p:cNvPr>
          <p:cNvSpPr>
            <a:spLocks noChangeAspect="1"/>
          </p:cNvSpPr>
          <p:nvPr userDrawn="1"/>
        </p:nvSpPr>
        <p:spPr>
          <a:xfrm>
            <a:off x="0" y="366766"/>
            <a:ext cx="1892300" cy="6124468"/>
          </a:xfrm>
          <a:custGeom>
            <a:avLst/>
            <a:gdLst>
              <a:gd name="connsiteX0" fmla="*/ 0 w 1892300"/>
              <a:gd name="connsiteY0" fmla="*/ 0 h 6124468"/>
              <a:gd name="connsiteX1" fmla="*/ 97765 w 1892300"/>
              <a:gd name="connsiteY1" fmla="*/ 47096 h 6124468"/>
              <a:gd name="connsiteX2" fmla="*/ 1892300 w 1892300"/>
              <a:gd name="connsiteY2" fmla="*/ 3062234 h 6124468"/>
              <a:gd name="connsiteX3" fmla="*/ 97765 w 1892300"/>
              <a:gd name="connsiteY3" fmla="*/ 6077372 h 6124468"/>
              <a:gd name="connsiteX4" fmla="*/ 0 w 1892300"/>
              <a:gd name="connsiteY4" fmla="*/ 6124468 h 612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6124468">
                <a:moveTo>
                  <a:pt x="0" y="0"/>
                </a:moveTo>
                <a:lnTo>
                  <a:pt x="97765" y="47096"/>
                </a:lnTo>
                <a:cubicBezTo>
                  <a:pt x="1166671" y="627761"/>
                  <a:pt x="1892300" y="1760258"/>
                  <a:pt x="1892300" y="3062234"/>
                </a:cubicBezTo>
                <a:cubicBezTo>
                  <a:pt x="1892300" y="4364211"/>
                  <a:pt x="1166671" y="5496708"/>
                  <a:pt x="97765" y="6077372"/>
                </a:cubicBezTo>
                <a:lnTo>
                  <a:pt x="0" y="612446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20" name="ZoneTexte 19">
            <a:extLst>
              <a:ext uri="{FF2B5EF4-FFF2-40B4-BE49-F238E27FC236}">
                <a16:creationId xmlns:a16="http://schemas.microsoft.com/office/drawing/2014/main" id="{BF10474A-B2D3-1051-5FA1-3F6ED6DB733D}"/>
              </a:ext>
            </a:extLst>
          </p:cNvPr>
          <p:cNvSpPr txBox="1"/>
          <p:nvPr userDrawn="1"/>
        </p:nvSpPr>
        <p:spPr>
          <a:xfrm>
            <a:off x="4521200" y="7975600"/>
            <a:ext cx="41678" cy="338554"/>
          </a:xfrm>
          <a:prstGeom prst="rect">
            <a:avLst/>
          </a:prstGeom>
          <a:noFill/>
        </p:spPr>
        <p:txBody>
          <a:bodyPr wrap="none" lIns="0" rIns="0" rtlCol="0">
            <a:spAutoFit/>
          </a:bodyPr>
          <a:lstStyle/>
          <a:p>
            <a:pPr algn="l"/>
            <a:r>
              <a:rPr lang="fr-FR" sz="1600" b="0" i="0">
                <a:latin typeface="Source Sans Pro Light" panose="020B0403030403020204" pitchFamily="34" charset="77"/>
              </a:rPr>
              <a:t> </a:t>
            </a:r>
          </a:p>
        </p:txBody>
      </p:sp>
      <p:sp>
        <p:nvSpPr>
          <p:cNvPr id="22" name="Espace réservé du texte 8">
            <a:extLst>
              <a:ext uri="{FF2B5EF4-FFF2-40B4-BE49-F238E27FC236}">
                <a16:creationId xmlns:a16="http://schemas.microsoft.com/office/drawing/2014/main" id="{D7CDB41A-C6C2-927E-76FC-0BED433F52B3}"/>
              </a:ext>
            </a:extLst>
          </p:cNvPr>
          <p:cNvSpPr>
            <a:spLocks noGrp="1"/>
          </p:cNvSpPr>
          <p:nvPr>
            <p:ph type="body" sz="quarter" idx="18" hasCustomPrompt="1"/>
          </p:nvPr>
        </p:nvSpPr>
        <p:spPr>
          <a:xfrm rot="16200000">
            <a:off x="10452350" y="4904351"/>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7" name="Espace réservé du texte 8">
            <a:extLst>
              <a:ext uri="{FF2B5EF4-FFF2-40B4-BE49-F238E27FC236}">
                <a16:creationId xmlns:a16="http://schemas.microsoft.com/office/drawing/2014/main" id="{D1FD0001-2C08-8AF7-FAD5-9F968A2CB27E}"/>
              </a:ext>
            </a:extLst>
          </p:cNvPr>
          <p:cNvSpPr>
            <a:spLocks noGrp="1"/>
          </p:cNvSpPr>
          <p:nvPr>
            <p:ph type="body" sz="quarter" idx="19" hasCustomPrompt="1"/>
          </p:nvPr>
        </p:nvSpPr>
        <p:spPr>
          <a:xfrm>
            <a:off x="781050" y="4285962"/>
            <a:ext cx="4540250" cy="711703"/>
          </a:xfrm>
          <a:prstGeom prst="rect">
            <a:avLst/>
          </a:prstGeom>
        </p:spPr>
        <p:txBody>
          <a:bodyPr anchor="t">
            <a:noAutofit/>
          </a:bodyPr>
          <a:lstStyle>
            <a:lvl1pPr>
              <a:lnSpc>
                <a:spcPct val="80000"/>
              </a:lnSpc>
              <a:spcAft>
                <a:spcPts val="0"/>
              </a:spcAft>
              <a:defRPr sz="1800" b="1" i="0" cap="none" baseline="0">
                <a:solidFill>
                  <a:schemeClr val="accent2"/>
                </a:solidFill>
                <a:latin typeface="Paris2024" panose="02010503030201020103" pitchFamily="2" charset="0"/>
              </a:defRPr>
            </a:lvl1pPr>
          </a:lstStyle>
          <a:p>
            <a:pPr lvl="0"/>
            <a:r>
              <a:rPr lang="fr-FR"/>
              <a:t>Sous-titre de la présentation</a:t>
            </a:r>
          </a:p>
        </p:txBody>
      </p:sp>
      <p:sp>
        <p:nvSpPr>
          <p:cNvPr id="28" name="Espace réservé du texte 16">
            <a:extLst>
              <a:ext uri="{FF2B5EF4-FFF2-40B4-BE49-F238E27FC236}">
                <a16:creationId xmlns:a16="http://schemas.microsoft.com/office/drawing/2014/main" id="{CD30B397-2BD4-2935-B449-6D2DA510A099}"/>
              </a:ext>
            </a:extLst>
          </p:cNvPr>
          <p:cNvSpPr>
            <a:spLocks noGrp="1"/>
          </p:cNvSpPr>
          <p:nvPr>
            <p:ph type="body" sz="quarter" idx="20" hasCustomPrompt="1"/>
          </p:nvPr>
        </p:nvSpPr>
        <p:spPr>
          <a:xfrm>
            <a:off x="780770" y="6009161"/>
            <a:ext cx="4540486" cy="293688"/>
          </a:xfrm>
        </p:spPr>
        <p:txBody>
          <a:bodyPr anchor="ctr">
            <a:noAutofit/>
          </a:bodyPr>
          <a:lstStyle>
            <a:lvl1pPr>
              <a:defRPr lang="fr-FR" sz="1600" b="1" i="0" kern="1200" cap="all" baseline="0" dirty="0">
                <a:solidFill>
                  <a:schemeClr val="accent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
        <p:nvSpPr>
          <p:cNvPr id="31" name="Titre 1">
            <a:extLst>
              <a:ext uri="{FF2B5EF4-FFF2-40B4-BE49-F238E27FC236}">
                <a16:creationId xmlns:a16="http://schemas.microsoft.com/office/drawing/2014/main" id="{8A3D28D8-25A2-09EB-70DF-33C4DABAB667}"/>
              </a:ext>
            </a:extLst>
          </p:cNvPr>
          <p:cNvSpPr>
            <a:spLocks noGrp="1"/>
          </p:cNvSpPr>
          <p:nvPr>
            <p:ph type="title" hasCustomPrompt="1"/>
          </p:nvPr>
        </p:nvSpPr>
        <p:spPr>
          <a:xfrm>
            <a:off x="781050" y="2645199"/>
            <a:ext cx="4817249"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pic>
        <p:nvPicPr>
          <p:cNvPr id="4" name="Image 3">
            <a:extLst>
              <a:ext uri="{FF2B5EF4-FFF2-40B4-BE49-F238E27FC236}">
                <a16:creationId xmlns:a16="http://schemas.microsoft.com/office/drawing/2014/main" id="{BD814D09-D459-0DCC-6C11-738315D44D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826" y="375850"/>
            <a:ext cx="2550432" cy="1343915"/>
          </a:xfrm>
          <a:prstGeom prst="rect">
            <a:avLst/>
          </a:prstGeom>
        </p:spPr>
      </p:pic>
    </p:spTree>
    <p:extLst>
      <p:ext uri="{BB962C8B-B14F-4D97-AF65-F5344CB8AC3E}">
        <p14:creationId xmlns:p14="http://schemas.microsoft.com/office/powerpoint/2010/main" val="196431610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1_Couv_7">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4756A8A9-0C0C-C85D-F89E-5C6A02BAD0C0}"/>
              </a:ext>
            </a:extLst>
          </p:cNvPr>
          <p:cNvSpPr>
            <a:spLocks noGrp="1"/>
          </p:cNvSpPr>
          <p:nvPr>
            <p:ph type="pic" sz="quarter" idx="18"/>
          </p:nvPr>
        </p:nvSpPr>
        <p:spPr>
          <a:xfrm>
            <a:off x="0" y="-2"/>
            <a:ext cx="9672000" cy="6858002"/>
          </a:xfrm>
          <a:custGeom>
            <a:avLst/>
            <a:gdLst>
              <a:gd name="connsiteX0" fmla="*/ 0 w 9672000"/>
              <a:gd name="connsiteY0" fmla="*/ 0 h 6858002"/>
              <a:gd name="connsiteX1" fmla="*/ 5943600 w 9672000"/>
              <a:gd name="connsiteY1" fmla="*/ 0 h 6858002"/>
              <a:gd name="connsiteX2" fmla="*/ 5943600 w 9672000"/>
              <a:gd name="connsiteY2" fmla="*/ 2 h 6858002"/>
              <a:gd name="connsiteX3" fmla="*/ 7152000 w 9672000"/>
              <a:gd name="connsiteY3" fmla="*/ 2 h 6858002"/>
              <a:gd name="connsiteX4" fmla="*/ 7152000 w 9672000"/>
              <a:gd name="connsiteY4" fmla="*/ 2520002 h 6858002"/>
              <a:gd name="connsiteX5" fmla="*/ 9672000 w 9672000"/>
              <a:gd name="connsiteY5" fmla="*/ 2520002 h 6858002"/>
              <a:gd name="connsiteX6" fmla="*/ 9672000 w 9672000"/>
              <a:gd name="connsiteY6" fmla="*/ 5524464 h 6858002"/>
              <a:gd name="connsiteX7" fmla="*/ 8338462 w 9672000"/>
              <a:gd name="connsiteY7" fmla="*/ 6858002 h 6858002"/>
              <a:gd name="connsiteX8" fmla="*/ 5943600 w 9672000"/>
              <a:gd name="connsiteY8" fmla="*/ 6858002 h 6858002"/>
              <a:gd name="connsiteX9" fmla="*/ 0 w 9672000"/>
              <a:gd name="connsiteY9" fmla="*/ 6858002 h 6858002"/>
              <a:gd name="connsiteX10" fmla="*/ 0 w 9672000"/>
              <a:gd name="connsiteY10"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72000" h="6858002">
                <a:moveTo>
                  <a:pt x="0" y="0"/>
                </a:moveTo>
                <a:lnTo>
                  <a:pt x="5943600" y="0"/>
                </a:lnTo>
                <a:lnTo>
                  <a:pt x="5943600" y="2"/>
                </a:lnTo>
                <a:lnTo>
                  <a:pt x="7152000" y="2"/>
                </a:lnTo>
                <a:lnTo>
                  <a:pt x="7152000" y="2520002"/>
                </a:lnTo>
                <a:lnTo>
                  <a:pt x="9672000" y="2520002"/>
                </a:lnTo>
                <a:lnTo>
                  <a:pt x="9672000" y="5524464"/>
                </a:lnTo>
                <a:cubicBezTo>
                  <a:pt x="9672000" y="6260957"/>
                  <a:pt x="9074955" y="6858002"/>
                  <a:pt x="8338462" y="6858002"/>
                </a:cubicBezTo>
                <a:lnTo>
                  <a:pt x="5943600" y="6858002"/>
                </a:lnTo>
                <a:lnTo>
                  <a:pt x="0" y="6858002"/>
                </a:lnTo>
                <a:lnTo>
                  <a:pt x="0" y="2"/>
                </a:lnTo>
                <a:close/>
              </a:path>
            </a:pathLst>
          </a:custGeom>
          <a:solidFill>
            <a:schemeClr val="bg1">
              <a:lumMod val="85000"/>
            </a:schemeClr>
          </a:solidFill>
        </p:spPr>
        <p:txBody>
          <a:bodyPr wrap="square">
            <a:noAutofit/>
          </a:bodyPr>
          <a:lstStyle/>
          <a:p>
            <a:endParaRPr lang="fr-FR"/>
          </a:p>
        </p:txBody>
      </p:sp>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71999" y="5530121"/>
            <a:ext cx="2519999" cy="1327879"/>
          </a:xfrm>
          <a:prstGeom prst="rect">
            <a:avLst/>
          </a:prstGeom>
        </p:spPr>
      </p:pic>
      <p:sp>
        <p:nvSpPr>
          <p:cNvPr id="8" name="Rectangle 7">
            <a:extLst>
              <a:ext uri="{FF2B5EF4-FFF2-40B4-BE49-F238E27FC236}">
                <a16:creationId xmlns:a16="http://schemas.microsoft.com/office/drawing/2014/main" id="{DCB93652-CFDF-26D2-6220-01E2DA5CF25F}"/>
              </a:ext>
            </a:extLst>
          </p:cNvPr>
          <p:cNvSpPr/>
          <p:nvPr userDrawn="1"/>
        </p:nvSpPr>
        <p:spPr>
          <a:xfrm>
            <a:off x="9672000" y="1281954"/>
            <a:ext cx="1282871" cy="12380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Titre 1">
            <a:extLst>
              <a:ext uri="{FF2B5EF4-FFF2-40B4-BE49-F238E27FC236}">
                <a16:creationId xmlns:a16="http://schemas.microsoft.com/office/drawing/2014/main" id="{13A563CB-83D5-89E1-2640-15D6F1AC1B76}"/>
              </a:ext>
            </a:extLst>
          </p:cNvPr>
          <p:cNvSpPr>
            <a:spLocks noGrp="1"/>
          </p:cNvSpPr>
          <p:nvPr>
            <p:ph type="title" hasCustomPrompt="1"/>
          </p:nvPr>
        </p:nvSpPr>
        <p:spPr>
          <a:xfrm>
            <a:off x="781050" y="2520000"/>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13" name="Espace réservé du texte 8">
            <a:extLst>
              <a:ext uri="{FF2B5EF4-FFF2-40B4-BE49-F238E27FC236}">
                <a16:creationId xmlns:a16="http://schemas.microsoft.com/office/drawing/2014/main" id="{4F529B88-477E-D7C8-08C2-74A760DECC1E}"/>
              </a:ext>
            </a:extLst>
          </p:cNvPr>
          <p:cNvSpPr>
            <a:spLocks noGrp="1"/>
          </p:cNvSpPr>
          <p:nvPr>
            <p:ph type="body" sz="quarter" idx="14" hasCustomPrompt="1"/>
          </p:nvPr>
        </p:nvSpPr>
        <p:spPr>
          <a:xfrm>
            <a:off x="781050" y="4160762"/>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14" name="Espace réservé du texte 16">
            <a:extLst>
              <a:ext uri="{FF2B5EF4-FFF2-40B4-BE49-F238E27FC236}">
                <a16:creationId xmlns:a16="http://schemas.microsoft.com/office/drawing/2014/main" id="{6CBB8C13-127B-8030-55C6-BC8CF07E2284}"/>
              </a:ext>
            </a:extLst>
          </p:cNvPr>
          <p:cNvSpPr>
            <a:spLocks noGrp="1"/>
          </p:cNvSpPr>
          <p:nvPr>
            <p:ph type="body" sz="quarter" idx="16" hasCustomPrompt="1"/>
          </p:nvPr>
        </p:nvSpPr>
        <p:spPr>
          <a:xfrm>
            <a:off x="780769" y="5454011"/>
            <a:ext cx="5413375" cy="293688"/>
          </a:xfrm>
        </p:spPr>
        <p:txBody>
          <a:bodyPr anchor="ctr">
            <a:noAutofit/>
          </a:bodyPr>
          <a:lstStyle>
            <a:lvl1pPr>
              <a:defRPr lang="fr-FR" sz="1600" b="1" i="0" kern="1200" cap="all" baseline="0" dirty="0">
                <a:solidFill>
                  <a:schemeClr val="tx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pic>
        <p:nvPicPr>
          <p:cNvPr id="3" name="Image 2">
            <a:extLst>
              <a:ext uri="{FF2B5EF4-FFF2-40B4-BE49-F238E27FC236}">
                <a16:creationId xmlns:a16="http://schemas.microsoft.com/office/drawing/2014/main" id="{CE0C0F12-343B-3A19-4FE9-3BE3F7E045A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53"/>
          <a:stretch/>
        </p:blipFill>
        <p:spPr>
          <a:xfrm>
            <a:off x="9671999" y="0"/>
            <a:ext cx="2520001" cy="2520000"/>
          </a:xfrm>
          <a:prstGeom prst="rect">
            <a:avLst/>
          </a:prstGeom>
        </p:spPr>
      </p:pic>
      <p:sp>
        <p:nvSpPr>
          <p:cNvPr id="4" name="Rectangle 3">
            <a:extLst>
              <a:ext uri="{FF2B5EF4-FFF2-40B4-BE49-F238E27FC236}">
                <a16:creationId xmlns:a16="http://schemas.microsoft.com/office/drawing/2014/main" id="{2202834E-0171-AE54-0D41-6EA16ECC37DC}"/>
              </a:ext>
            </a:extLst>
          </p:cNvPr>
          <p:cNvSpPr>
            <a:spLocks noChangeAspect="1"/>
          </p:cNvSpPr>
          <p:nvPr userDrawn="1"/>
        </p:nvSpPr>
        <p:spPr>
          <a:xfrm>
            <a:off x="7152000" y="0"/>
            <a:ext cx="252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0" name="Espace réservé du texte 8">
            <a:extLst>
              <a:ext uri="{FF2B5EF4-FFF2-40B4-BE49-F238E27FC236}">
                <a16:creationId xmlns:a16="http://schemas.microsoft.com/office/drawing/2014/main" id="{6802F180-EEBE-80AB-14A5-BF56F4B98177}"/>
              </a:ext>
            </a:extLst>
          </p:cNvPr>
          <p:cNvSpPr>
            <a:spLocks noGrp="1"/>
          </p:cNvSpPr>
          <p:nvPr>
            <p:ph type="body" sz="quarter" idx="15" hasCustomPrompt="1"/>
          </p:nvPr>
        </p:nvSpPr>
        <p:spPr>
          <a:xfrm rot="16200000">
            <a:off x="-1475350" y="500500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2" name="Image 1">
            <a:extLst>
              <a:ext uri="{FF2B5EF4-FFF2-40B4-BE49-F238E27FC236}">
                <a16:creationId xmlns:a16="http://schemas.microsoft.com/office/drawing/2014/main" id="{43292A4E-D355-DB0F-FB04-4BF4A29277F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1" r="10553" b="33378"/>
          <a:stretch/>
        </p:blipFill>
        <p:spPr>
          <a:xfrm>
            <a:off x="7168425" y="18000"/>
            <a:ext cx="2487150" cy="2484000"/>
          </a:xfrm>
          <a:prstGeom prst="rect">
            <a:avLst/>
          </a:prstGeom>
        </p:spPr>
      </p:pic>
    </p:spTree>
    <p:extLst>
      <p:ext uri="{BB962C8B-B14F-4D97-AF65-F5344CB8AC3E}">
        <p14:creationId xmlns:p14="http://schemas.microsoft.com/office/powerpoint/2010/main" val="382595000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1_Couv_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ACB5E0-5E82-D277-5760-6A54C099E9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050"/>
          <a:stretch/>
        </p:blipFill>
        <p:spPr>
          <a:xfrm>
            <a:off x="-40659" y="-27000"/>
            <a:ext cx="12273318" cy="6912000"/>
          </a:xfrm>
          <a:prstGeom prst="rect">
            <a:avLst/>
          </a:prstGeom>
        </p:spPr>
      </p:pic>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7826" y="192870"/>
            <a:ext cx="2550432" cy="1343915"/>
          </a:xfrm>
          <a:prstGeom prst="rect">
            <a:avLst/>
          </a:prstGeom>
        </p:spPr>
      </p:pic>
      <p:sp>
        <p:nvSpPr>
          <p:cNvPr id="12" name="Titre 1">
            <a:extLst>
              <a:ext uri="{FF2B5EF4-FFF2-40B4-BE49-F238E27FC236}">
                <a16:creationId xmlns:a16="http://schemas.microsoft.com/office/drawing/2014/main" id="{13A563CB-83D5-89E1-2640-15D6F1AC1B76}"/>
              </a:ext>
            </a:extLst>
          </p:cNvPr>
          <p:cNvSpPr>
            <a:spLocks noGrp="1"/>
          </p:cNvSpPr>
          <p:nvPr>
            <p:ph type="title" hasCustomPrompt="1"/>
          </p:nvPr>
        </p:nvSpPr>
        <p:spPr>
          <a:xfrm>
            <a:off x="682906" y="3640707"/>
            <a:ext cx="5413094" cy="1567600"/>
          </a:xfrm>
          <a:prstGeom prst="rect">
            <a:avLst/>
          </a:prstGeom>
        </p:spPr>
        <p:txBody>
          <a:bodyPr anchor="b">
            <a:noAutofit/>
          </a:bodyPr>
          <a:lstStyle>
            <a:lvl1pPr>
              <a:lnSpc>
                <a:spcPct val="80000"/>
              </a:lnSpc>
              <a:defRPr sz="5400" b="1" i="1">
                <a:solidFill>
                  <a:schemeClr val="bg2"/>
                </a:solidFill>
                <a:latin typeface="Paris2024 Black" panose="02010503030201020103" pitchFamily="2" charset="0"/>
              </a:defRPr>
            </a:lvl1pPr>
          </a:lstStyle>
          <a:p>
            <a:r>
              <a:rPr lang="fr-FR"/>
              <a:t>MODIFIEZ LE STYLE DU TITRE</a:t>
            </a:r>
          </a:p>
        </p:txBody>
      </p:sp>
      <p:sp>
        <p:nvSpPr>
          <p:cNvPr id="13" name="Espace réservé du texte 8">
            <a:extLst>
              <a:ext uri="{FF2B5EF4-FFF2-40B4-BE49-F238E27FC236}">
                <a16:creationId xmlns:a16="http://schemas.microsoft.com/office/drawing/2014/main" id="{4F529B88-477E-D7C8-08C2-74A760DECC1E}"/>
              </a:ext>
            </a:extLst>
          </p:cNvPr>
          <p:cNvSpPr>
            <a:spLocks noGrp="1"/>
          </p:cNvSpPr>
          <p:nvPr>
            <p:ph type="body" sz="quarter" idx="14" hasCustomPrompt="1"/>
          </p:nvPr>
        </p:nvSpPr>
        <p:spPr>
          <a:xfrm>
            <a:off x="682906" y="5281469"/>
            <a:ext cx="5413094" cy="711703"/>
          </a:xfrm>
          <a:prstGeom prst="rect">
            <a:avLst/>
          </a:prstGeom>
        </p:spPr>
        <p:txBody>
          <a:bodyPr anchor="t">
            <a:noAutofit/>
          </a:bodyPr>
          <a:lstStyle>
            <a:lvl1pPr>
              <a:lnSpc>
                <a:spcPct val="80000"/>
              </a:lnSpc>
              <a:spcAft>
                <a:spcPts val="0"/>
              </a:spcAft>
              <a:defRPr sz="1800" b="1" i="0" cap="none" baseline="0">
                <a:solidFill>
                  <a:schemeClr val="bg2"/>
                </a:solidFill>
                <a:latin typeface="Paris2024" panose="02010503030201020103" pitchFamily="2" charset="0"/>
              </a:defRPr>
            </a:lvl1pPr>
          </a:lstStyle>
          <a:p>
            <a:pPr lvl="0"/>
            <a:r>
              <a:rPr lang="fr-FR"/>
              <a:t>Sous-titre de la présentation</a:t>
            </a:r>
          </a:p>
        </p:txBody>
      </p:sp>
      <p:sp>
        <p:nvSpPr>
          <p:cNvPr id="14" name="Espace réservé du texte 16">
            <a:extLst>
              <a:ext uri="{FF2B5EF4-FFF2-40B4-BE49-F238E27FC236}">
                <a16:creationId xmlns:a16="http://schemas.microsoft.com/office/drawing/2014/main" id="{6CBB8C13-127B-8030-55C6-BC8CF07E2284}"/>
              </a:ext>
            </a:extLst>
          </p:cNvPr>
          <p:cNvSpPr>
            <a:spLocks noGrp="1"/>
          </p:cNvSpPr>
          <p:nvPr>
            <p:ph type="body" sz="quarter" idx="16" hasCustomPrompt="1"/>
          </p:nvPr>
        </p:nvSpPr>
        <p:spPr>
          <a:xfrm>
            <a:off x="682625" y="6098407"/>
            <a:ext cx="5413375" cy="293688"/>
          </a:xfrm>
        </p:spPr>
        <p:txBody>
          <a:bodyPr anchor="ctr">
            <a:noAutofit/>
          </a:bodyPr>
          <a:lstStyle>
            <a:lvl1pPr>
              <a:defRPr lang="fr-FR" sz="1600" b="1" i="0" kern="1200" cap="all" baseline="0" dirty="0">
                <a:solidFill>
                  <a:schemeClr val="bg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Tree>
    <p:extLst>
      <p:ext uri="{BB962C8B-B14F-4D97-AF65-F5344CB8AC3E}">
        <p14:creationId xmlns:p14="http://schemas.microsoft.com/office/powerpoint/2010/main" val="38051603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Contenu texte 15">
    <p:bg>
      <p:bgPr>
        <a:solidFill>
          <a:srgbClr val="17B7B0"/>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90AD9AA-FD4E-C37B-F002-68224D1FDD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2" name="Rectangle 1">
            <a:extLst>
              <a:ext uri="{FF2B5EF4-FFF2-40B4-BE49-F238E27FC236}">
                <a16:creationId xmlns:a16="http://schemas.microsoft.com/office/drawing/2014/main" id="{672A8BBF-69EE-50AF-B1E9-E347A6242305}"/>
              </a:ext>
            </a:extLst>
          </p:cNvPr>
          <p:cNvSpPr/>
          <p:nvPr userDrawn="1"/>
        </p:nvSpPr>
        <p:spPr>
          <a:xfrm>
            <a:off x="552000" y="570869"/>
            <a:ext cx="11088000" cy="571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0" name="Espace réservé du texte 3">
            <a:extLst>
              <a:ext uri="{FF2B5EF4-FFF2-40B4-BE49-F238E27FC236}">
                <a16:creationId xmlns:a16="http://schemas.microsoft.com/office/drawing/2014/main" id="{6481E167-133D-0F86-2904-F32CC9664885}"/>
              </a:ext>
            </a:extLst>
          </p:cNvPr>
          <p:cNvSpPr>
            <a:spLocks noGrp="1"/>
          </p:cNvSpPr>
          <p:nvPr>
            <p:ph type="body" sz="quarter" idx="31"/>
          </p:nvPr>
        </p:nvSpPr>
        <p:spPr>
          <a:xfrm>
            <a:off x="1368425" y="5525690"/>
            <a:ext cx="2461091" cy="63354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63FABC18-2846-7A8A-8AF6-034549D341A2}"/>
              </a:ext>
            </a:extLst>
          </p:cNvPr>
          <p:cNvSpPr>
            <a:spLocks noGrp="1"/>
          </p:cNvSpPr>
          <p:nvPr>
            <p:ph type="body" sz="quarter" idx="33"/>
          </p:nvPr>
        </p:nvSpPr>
        <p:spPr>
          <a:xfrm>
            <a:off x="1368426" y="5131335"/>
            <a:ext cx="2461091"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9" name="Espace réservé du texte 12">
            <a:extLst>
              <a:ext uri="{FF2B5EF4-FFF2-40B4-BE49-F238E27FC236}">
                <a16:creationId xmlns:a16="http://schemas.microsoft.com/office/drawing/2014/main" id="{073B4494-BF9D-28CD-7AF1-339FA8082633}"/>
              </a:ext>
            </a:extLst>
          </p:cNvPr>
          <p:cNvSpPr>
            <a:spLocks noGrp="1"/>
          </p:cNvSpPr>
          <p:nvPr>
            <p:ph type="body" sz="quarter" idx="37" hasCustomPrompt="1"/>
          </p:nvPr>
        </p:nvSpPr>
        <p:spPr>
          <a:xfrm>
            <a:off x="997525" y="1436614"/>
            <a:ext cx="1019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20" name="Titre 1">
            <a:extLst>
              <a:ext uri="{FF2B5EF4-FFF2-40B4-BE49-F238E27FC236}">
                <a16:creationId xmlns:a16="http://schemas.microsoft.com/office/drawing/2014/main" id="{D428F8A0-C102-018B-9F65-E1CF00ABD5F6}"/>
              </a:ext>
            </a:extLst>
          </p:cNvPr>
          <p:cNvSpPr>
            <a:spLocks noGrp="1"/>
          </p:cNvSpPr>
          <p:nvPr>
            <p:ph type="title" hasCustomPrompt="1"/>
          </p:nvPr>
        </p:nvSpPr>
        <p:spPr>
          <a:xfrm>
            <a:off x="997525" y="905062"/>
            <a:ext cx="1019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21" name="Espace réservé pour une image  7">
            <a:extLst>
              <a:ext uri="{FF2B5EF4-FFF2-40B4-BE49-F238E27FC236}">
                <a16:creationId xmlns:a16="http://schemas.microsoft.com/office/drawing/2014/main" id="{C12E96AE-2821-3D90-C884-E225985CB770}"/>
              </a:ext>
            </a:extLst>
          </p:cNvPr>
          <p:cNvSpPr>
            <a:spLocks noGrp="1"/>
          </p:cNvSpPr>
          <p:nvPr>
            <p:ph type="pic" sz="quarter" idx="12"/>
          </p:nvPr>
        </p:nvSpPr>
        <p:spPr>
          <a:xfrm>
            <a:off x="997524" y="2195671"/>
            <a:ext cx="2831993" cy="2820028"/>
          </a:xfrm>
          <a:prstGeom prst="round2SameRect">
            <a:avLst>
              <a:gd name="adj1" fmla="val 50000"/>
              <a:gd name="adj2" fmla="val 0"/>
            </a:avLst>
          </a:prstGeom>
          <a:solidFill>
            <a:schemeClr val="bg1">
              <a:lumMod val="85000"/>
            </a:schemeClr>
          </a:solidFill>
        </p:spPr>
        <p:txBody>
          <a:bodyPr/>
          <a:lstStyle/>
          <a:p>
            <a:endParaRPr lang="fr-FR"/>
          </a:p>
        </p:txBody>
      </p:sp>
      <p:sp>
        <p:nvSpPr>
          <p:cNvPr id="22" name="Espace réservé du texte 8">
            <a:extLst>
              <a:ext uri="{FF2B5EF4-FFF2-40B4-BE49-F238E27FC236}">
                <a16:creationId xmlns:a16="http://schemas.microsoft.com/office/drawing/2014/main" id="{3809B1A0-82B2-86F2-171C-262374C4B39A}"/>
              </a:ext>
            </a:extLst>
          </p:cNvPr>
          <p:cNvSpPr>
            <a:spLocks noGrp="1"/>
          </p:cNvSpPr>
          <p:nvPr>
            <p:ph type="body" sz="quarter" idx="38" hasCustomPrompt="1"/>
          </p:nvPr>
        </p:nvSpPr>
        <p:spPr>
          <a:xfrm rot="16200000">
            <a:off x="2811431" y="3893725"/>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pour une image  7">
            <a:extLst>
              <a:ext uri="{FF2B5EF4-FFF2-40B4-BE49-F238E27FC236}">
                <a16:creationId xmlns:a16="http://schemas.microsoft.com/office/drawing/2014/main" id="{4BA85D07-98F1-15F2-9CE6-2BBCD8601C6C}"/>
              </a:ext>
            </a:extLst>
          </p:cNvPr>
          <p:cNvSpPr>
            <a:spLocks noGrp="1"/>
          </p:cNvSpPr>
          <p:nvPr>
            <p:ph type="pic" sz="quarter" idx="39"/>
          </p:nvPr>
        </p:nvSpPr>
        <p:spPr>
          <a:xfrm>
            <a:off x="4683434" y="2195671"/>
            <a:ext cx="2825130" cy="2820028"/>
          </a:xfrm>
          <a:prstGeom prst="round2SameRect">
            <a:avLst>
              <a:gd name="adj1" fmla="val 50000"/>
              <a:gd name="adj2" fmla="val 0"/>
            </a:avLst>
          </a:prstGeom>
          <a:solidFill>
            <a:schemeClr val="bg1">
              <a:lumMod val="85000"/>
            </a:schemeClr>
          </a:solidFill>
        </p:spPr>
        <p:txBody>
          <a:bodyPr/>
          <a:lstStyle/>
          <a:p>
            <a:endParaRPr lang="fr-FR"/>
          </a:p>
        </p:txBody>
      </p:sp>
      <p:sp>
        <p:nvSpPr>
          <p:cNvPr id="24" name="Espace réservé pour une image  7">
            <a:extLst>
              <a:ext uri="{FF2B5EF4-FFF2-40B4-BE49-F238E27FC236}">
                <a16:creationId xmlns:a16="http://schemas.microsoft.com/office/drawing/2014/main" id="{B75621BD-98B7-B2CF-934F-EE128C654590}"/>
              </a:ext>
            </a:extLst>
          </p:cNvPr>
          <p:cNvSpPr>
            <a:spLocks noGrp="1"/>
          </p:cNvSpPr>
          <p:nvPr>
            <p:ph type="pic" sz="quarter" idx="40"/>
          </p:nvPr>
        </p:nvSpPr>
        <p:spPr>
          <a:xfrm>
            <a:off x="8369345" y="2195671"/>
            <a:ext cx="2825130" cy="2820028"/>
          </a:xfrm>
          <a:prstGeom prst="round2SameRect">
            <a:avLst>
              <a:gd name="adj1" fmla="val 50000"/>
              <a:gd name="adj2" fmla="val 0"/>
            </a:avLst>
          </a:prstGeom>
          <a:solidFill>
            <a:schemeClr val="bg1">
              <a:lumMod val="85000"/>
            </a:schemeClr>
          </a:solidFill>
        </p:spPr>
        <p:txBody>
          <a:bodyPr/>
          <a:lstStyle/>
          <a:p>
            <a:endParaRPr lang="fr-FR"/>
          </a:p>
        </p:txBody>
      </p:sp>
      <p:sp>
        <p:nvSpPr>
          <p:cNvPr id="25" name="Espace réservé du texte 3">
            <a:extLst>
              <a:ext uri="{FF2B5EF4-FFF2-40B4-BE49-F238E27FC236}">
                <a16:creationId xmlns:a16="http://schemas.microsoft.com/office/drawing/2014/main" id="{1CBE698F-01C7-85A3-0189-0B8FC63B8C89}"/>
              </a:ext>
            </a:extLst>
          </p:cNvPr>
          <p:cNvSpPr>
            <a:spLocks noGrp="1"/>
          </p:cNvSpPr>
          <p:nvPr>
            <p:ph type="body" sz="quarter" idx="41"/>
          </p:nvPr>
        </p:nvSpPr>
        <p:spPr>
          <a:xfrm>
            <a:off x="5054336" y="5525690"/>
            <a:ext cx="2461091" cy="63354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6" name="Espace réservé du texte 12">
            <a:extLst>
              <a:ext uri="{FF2B5EF4-FFF2-40B4-BE49-F238E27FC236}">
                <a16:creationId xmlns:a16="http://schemas.microsoft.com/office/drawing/2014/main" id="{9BC1BB0D-D4EA-F48D-338F-10D3068A37AF}"/>
              </a:ext>
            </a:extLst>
          </p:cNvPr>
          <p:cNvSpPr>
            <a:spLocks noGrp="1"/>
          </p:cNvSpPr>
          <p:nvPr>
            <p:ph type="body" sz="quarter" idx="42"/>
          </p:nvPr>
        </p:nvSpPr>
        <p:spPr>
          <a:xfrm>
            <a:off x="5054337" y="5131335"/>
            <a:ext cx="2461091"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7" name="Espace réservé du texte 3">
            <a:extLst>
              <a:ext uri="{FF2B5EF4-FFF2-40B4-BE49-F238E27FC236}">
                <a16:creationId xmlns:a16="http://schemas.microsoft.com/office/drawing/2014/main" id="{1D77AE58-88A6-B892-9FA6-76F4A663D679}"/>
              </a:ext>
            </a:extLst>
          </p:cNvPr>
          <p:cNvSpPr>
            <a:spLocks noGrp="1"/>
          </p:cNvSpPr>
          <p:nvPr>
            <p:ph type="body" sz="quarter" idx="43"/>
          </p:nvPr>
        </p:nvSpPr>
        <p:spPr>
          <a:xfrm>
            <a:off x="8740245" y="5525690"/>
            <a:ext cx="2462716" cy="63354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8" name="Espace réservé du texte 12">
            <a:extLst>
              <a:ext uri="{FF2B5EF4-FFF2-40B4-BE49-F238E27FC236}">
                <a16:creationId xmlns:a16="http://schemas.microsoft.com/office/drawing/2014/main" id="{C9F291C4-5B79-568E-8FA0-210AFC9920C0}"/>
              </a:ext>
            </a:extLst>
          </p:cNvPr>
          <p:cNvSpPr>
            <a:spLocks noGrp="1"/>
          </p:cNvSpPr>
          <p:nvPr>
            <p:ph type="body" sz="quarter" idx="44"/>
          </p:nvPr>
        </p:nvSpPr>
        <p:spPr>
          <a:xfrm>
            <a:off x="8740246" y="5131335"/>
            <a:ext cx="2462716"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9" name="Espace réservé du texte 8">
            <a:extLst>
              <a:ext uri="{FF2B5EF4-FFF2-40B4-BE49-F238E27FC236}">
                <a16:creationId xmlns:a16="http://schemas.microsoft.com/office/drawing/2014/main" id="{E67B5BF4-A447-1C67-EC18-27D468F7A3FE}"/>
              </a:ext>
            </a:extLst>
          </p:cNvPr>
          <p:cNvSpPr>
            <a:spLocks noGrp="1"/>
          </p:cNvSpPr>
          <p:nvPr>
            <p:ph type="body" sz="quarter" idx="45" hasCustomPrompt="1"/>
          </p:nvPr>
        </p:nvSpPr>
        <p:spPr>
          <a:xfrm rot="16200000">
            <a:off x="6495607" y="3893725"/>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0" name="Espace réservé du texte 8">
            <a:extLst>
              <a:ext uri="{FF2B5EF4-FFF2-40B4-BE49-F238E27FC236}">
                <a16:creationId xmlns:a16="http://schemas.microsoft.com/office/drawing/2014/main" id="{EBBD03AD-562E-CBC7-0A3D-4FB175367931}"/>
              </a:ext>
            </a:extLst>
          </p:cNvPr>
          <p:cNvSpPr>
            <a:spLocks noGrp="1"/>
          </p:cNvSpPr>
          <p:nvPr>
            <p:ph type="body" sz="quarter" idx="46" hasCustomPrompt="1"/>
          </p:nvPr>
        </p:nvSpPr>
        <p:spPr>
          <a:xfrm rot="16200000">
            <a:off x="10176389" y="3893725"/>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31" name="Image 30">
            <a:extLst>
              <a:ext uri="{FF2B5EF4-FFF2-40B4-BE49-F238E27FC236}">
                <a16:creationId xmlns:a16="http://schemas.microsoft.com/office/drawing/2014/main" id="{58C59137-9291-B035-45CE-19572405F9BE}"/>
              </a:ext>
            </a:extLst>
          </p:cNvPr>
          <p:cNvPicPr>
            <a:picLocks noChangeAspect="1"/>
          </p:cNvPicPr>
          <p:nvPr userDrawn="1"/>
        </p:nvPicPr>
        <p:blipFill>
          <a:blip r:embed="rId3"/>
          <a:stretch>
            <a:fillRect/>
          </a:stretch>
        </p:blipFill>
        <p:spPr>
          <a:xfrm>
            <a:off x="997523" y="5126695"/>
            <a:ext cx="225391" cy="288000"/>
          </a:xfrm>
          <a:prstGeom prst="rect">
            <a:avLst/>
          </a:prstGeom>
        </p:spPr>
      </p:pic>
      <p:pic>
        <p:nvPicPr>
          <p:cNvPr id="32" name="Image 31">
            <a:extLst>
              <a:ext uri="{FF2B5EF4-FFF2-40B4-BE49-F238E27FC236}">
                <a16:creationId xmlns:a16="http://schemas.microsoft.com/office/drawing/2014/main" id="{87BB9245-0E26-0DC3-C377-A4A5B719FE3B}"/>
              </a:ext>
            </a:extLst>
          </p:cNvPr>
          <p:cNvPicPr>
            <a:picLocks noChangeAspect="1"/>
          </p:cNvPicPr>
          <p:nvPr userDrawn="1"/>
        </p:nvPicPr>
        <p:blipFill>
          <a:blip r:embed="rId3"/>
          <a:stretch>
            <a:fillRect/>
          </a:stretch>
        </p:blipFill>
        <p:spPr>
          <a:xfrm>
            <a:off x="4683434" y="5126695"/>
            <a:ext cx="225391" cy="288000"/>
          </a:xfrm>
          <a:prstGeom prst="rect">
            <a:avLst/>
          </a:prstGeom>
        </p:spPr>
      </p:pic>
      <p:pic>
        <p:nvPicPr>
          <p:cNvPr id="33" name="Image 32">
            <a:extLst>
              <a:ext uri="{FF2B5EF4-FFF2-40B4-BE49-F238E27FC236}">
                <a16:creationId xmlns:a16="http://schemas.microsoft.com/office/drawing/2014/main" id="{8AB63198-7F2F-CBC3-D610-FA0216253CC1}"/>
              </a:ext>
            </a:extLst>
          </p:cNvPr>
          <p:cNvPicPr>
            <a:picLocks noChangeAspect="1"/>
          </p:cNvPicPr>
          <p:nvPr userDrawn="1"/>
        </p:nvPicPr>
        <p:blipFill>
          <a:blip r:embed="rId3"/>
          <a:stretch>
            <a:fillRect/>
          </a:stretch>
        </p:blipFill>
        <p:spPr>
          <a:xfrm>
            <a:off x="8369345" y="5126695"/>
            <a:ext cx="225391" cy="288000"/>
          </a:xfrm>
          <a:prstGeom prst="rect">
            <a:avLst/>
          </a:prstGeom>
        </p:spPr>
      </p:pic>
      <p:sp>
        <p:nvSpPr>
          <p:cNvPr id="5" name="Espace réservé de la date 14">
            <a:extLst>
              <a:ext uri="{FF2B5EF4-FFF2-40B4-BE49-F238E27FC236}">
                <a16:creationId xmlns:a16="http://schemas.microsoft.com/office/drawing/2014/main" id="{42AC0A0E-4F1F-6C0B-FF06-BEBBF0B6BD5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169965715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1_Couv_8_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ACB5E0-5E82-D277-5760-6A54C099E9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050"/>
          <a:stretch/>
        </p:blipFill>
        <p:spPr>
          <a:xfrm>
            <a:off x="-40659" y="-27000"/>
            <a:ext cx="12273318" cy="6912000"/>
          </a:xfrm>
          <a:prstGeom prst="rect">
            <a:avLst/>
          </a:prstGeom>
        </p:spPr>
      </p:pic>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7826" y="1873378"/>
            <a:ext cx="2550432" cy="1343915"/>
          </a:xfrm>
          <a:prstGeom prst="rect">
            <a:avLst/>
          </a:prstGeom>
        </p:spPr>
      </p:pic>
      <p:sp>
        <p:nvSpPr>
          <p:cNvPr id="12" name="Titre 1">
            <a:extLst>
              <a:ext uri="{FF2B5EF4-FFF2-40B4-BE49-F238E27FC236}">
                <a16:creationId xmlns:a16="http://schemas.microsoft.com/office/drawing/2014/main" id="{13A563CB-83D5-89E1-2640-15D6F1AC1B76}"/>
              </a:ext>
            </a:extLst>
          </p:cNvPr>
          <p:cNvSpPr>
            <a:spLocks noGrp="1"/>
          </p:cNvSpPr>
          <p:nvPr>
            <p:ph type="title" hasCustomPrompt="1"/>
          </p:nvPr>
        </p:nvSpPr>
        <p:spPr>
          <a:xfrm>
            <a:off x="682906" y="3640707"/>
            <a:ext cx="5413094" cy="1567600"/>
          </a:xfrm>
          <a:prstGeom prst="rect">
            <a:avLst/>
          </a:prstGeom>
        </p:spPr>
        <p:txBody>
          <a:bodyPr anchor="b">
            <a:noAutofit/>
          </a:bodyPr>
          <a:lstStyle>
            <a:lvl1pPr>
              <a:lnSpc>
                <a:spcPct val="80000"/>
              </a:lnSpc>
              <a:defRPr sz="5400" b="1" i="1">
                <a:solidFill>
                  <a:schemeClr val="bg2"/>
                </a:solidFill>
                <a:latin typeface="Paris2024 Black" panose="02010503030201020103" pitchFamily="2" charset="0"/>
              </a:defRPr>
            </a:lvl1pPr>
          </a:lstStyle>
          <a:p>
            <a:r>
              <a:rPr lang="fr-FR"/>
              <a:t>MODIFIEZ LE STYLE DU TITRE</a:t>
            </a:r>
          </a:p>
        </p:txBody>
      </p:sp>
      <p:sp>
        <p:nvSpPr>
          <p:cNvPr id="13" name="Espace réservé du texte 8">
            <a:extLst>
              <a:ext uri="{FF2B5EF4-FFF2-40B4-BE49-F238E27FC236}">
                <a16:creationId xmlns:a16="http://schemas.microsoft.com/office/drawing/2014/main" id="{4F529B88-477E-D7C8-08C2-74A760DECC1E}"/>
              </a:ext>
            </a:extLst>
          </p:cNvPr>
          <p:cNvSpPr>
            <a:spLocks noGrp="1"/>
          </p:cNvSpPr>
          <p:nvPr>
            <p:ph type="body" sz="quarter" idx="14" hasCustomPrompt="1"/>
          </p:nvPr>
        </p:nvSpPr>
        <p:spPr>
          <a:xfrm>
            <a:off x="682906" y="5281469"/>
            <a:ext cx="5413094" cy="711703"/>
          </a:xfrm>
          <a:prstGeom prst="rect">
            <a:avLst/>
          </a:prstGeom>
        </p:spPr>
        <p:txBody>
          <a:bodyPr anchor="t">
            <a:noAutofit/>
          </a:bodyPr>
          <a:lstStyle>
            <a:lvl1pPr>
              <a:lnSpc>
                <a:spcPct val="80000"/>
              </a:lnSpc>
              <a:spcAft>
                <a:spcPts val="0"/>
              </a:spcAft>
              <a:defRPr sz="1800" b="1" i="0" cap="none" baseline="0">
                <a:solidFill>
                  <a:schemeClr val="bg2"/>
                </a:solidFill>
                <a:latin typeface="Paris2024" panose="02010503030201020103" pitchFamily="2" charset="0"/>
              </a:defRPr>
            </a:lvl1pPr>
          </a:lstStyle>
          <a:p>
            <a:pPr lvl="0"/>
            <a:r>
              <a:rPr lang="fr-FR"/>
              <a:t>Sous-titre de la présentation</a:t>
            </a:r>
          </a:p>
        </p:txBody>
      </p:sp>
      <p:sp>
        <p:nvSpPr>
          <p:cNvPr id="14" name="Espace réservé du texte 16">
            <a:extLst>
              <a:ext uri="{FF2B5EF4-FFF2-40B4-BE49-F238E27FC236}">
                <a16:creationId xmlns:a16="http://schemas.microsoft.com/office/drawing/2014/main" id="{6CBB8C13-127B-8030-55C6-BC8CF07E2284}"/>
              </a:ext>
            </a:extLst>
          </p:cNvPr>
          <p:cNvSpPr>
            <a:spLocks noGrp="1"/>
          </p:cNvSpPr>
          <p:nvPr>
            <p:ph type="body" sz="quarter" idx="16" hasCustomPrompt="1"/>
          </p:nvPr>
        </p:nvSpPr>
        <p:spPr>
          <a:xfrm>
            <a:off x="682625" y="6098407"/>
            <a:ext cx="5413375" cy="293688"/>
          </a:xfrm>
        </p:spPr>
        <p:txBody>
          <a:bodyPr anchor="ctr">
            <a:noAutofit/>
          </a:bodyPr>
          <a:lstStyle>
            <a:lvl1pPr>
              <a:defRPr lang="fr-FR" sz="1600" b="1" i="0" kern="1200" cap="all" baseline="0" dirty="0">
                <a:solidFill>
                  <a:schemeClr val="bg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spTree>
    <p:extLst>
      <p:ext uri="{BB962C8B-B14F-4D97-AF65-F5344CB8AC3E}">
        <p14:creationId xmlns:p14="http://schemas.microsoft.com/office/powerpoint/2010/main" val="418606237"/>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1_Couv_9">
    <p:bg>
      <p:bgPr>
        <a:solidFill>
          <a:srgbClr val="003853"/>
        </a:solidFill>
        <a:effectLst/>
      </p:bgPr>
    </p:bg>
    <p:spTree>
      <p:nvGrpSpPr>
        <p:cNvPr id="1" name=""/>
        <p:cNvGrpSpPr/>
        <p:nvPr/>
      </p:nvGrpSpPr>
      <p:grpSpPr>
        <a:xfrm>
          <a:off x="0" y="0"/>
          <a:ext cx="0" cy="0"/>
          <a:chOff x="0" y="0"/>
          <a:chExt cx="0" cy="0"/>
        </a:xfrm>
      </p:grpSpPr>
      <p:pic>
        <p:nvPicPr>
          <p:cNvPr id="15" name="Image 14" descr="Une image contenant graphique&#10;&#10;Description générée automatiquement">
            <a:extLst>
              <a:ext uri="{FF2B5EF4-FFF2-40B4-BE49-F238E27FC236}">
                <a16:creationId xmlns:a16="http://schemas.microsoft.com/office/drawing/2014/main" id="{54DF58E6-9839-BF76-29FE-223D284FA6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Espace réservé du texte 8">
            <a:extLst>
              <a:ext uri="{FF2B5EF4-FFF2-40B4-BE49-F238E27FC236}">
                <a16:creationId xmlns:a16="http://schemas.microsoft.com/office/drawing/2014/main" id="{A1F923F2-79EC-27C2-E479-CC5240FA216F}"/>
              </a:ext>
            </a:extLst>
          </p:cNvPr>
          <p:cNvSpPr>
            <a:spLocks noGrp="1"/>
          </p:cNvSpPr>
          <p:nvPr>
            <p:ph type="body" sz="quarter" idx="14" hasCustomPrompt="1"/>
          </p:nvPr>
        </p:nvSpPr>
        <p:spPr>
          <a:xfrm>
            <a:off x="781050" y="4841932"/>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9" name="Espace réservé du texte 16">
            <a:extLst>
              <a:ext uri="{FF2B5EF4-FFF2-40B4-BE49-F238E27FC236}">
                <a16:creationId xmlns:a16="http://schemas.microsoft.com/office/drawing/2014/main" id="{13B5A6B3-9F10-2B0F-A769-F6D64F5497DE}"/>
              </a:ext>
            </a:extLst>
          </p:cNvPr>
          <p:cNvSpPr>
            <a:spLocks noGrp="1"/>
          </p:cNvSpPr>
          <p:nvPr>
            <p:ph type="body" sz="quarter" idx="16" hasCustomPrompt="1"/>
          </p:nvPr>
        </p:nvSpPr>
        <p:spPr>
          <a:xfrm>
            <a:off x="780769" y="6144146"/>
            <a:ext cx="5413375" cy="293688"/>
          </a:xfrm>
        </p:spPr>
        <p:txBody>
          <a:bodyPr anchor="ctr">
            <a:noAutofit/>
          </a:bodyPr>
          <a:lstStyle>
            <a:lvl1pPr>
              <a:defRPr lang="fr-FR" sz="1600" b="1" i="0" kern="1200" cap="all" baseline="0" dirty="0">
                <a:solidFill>
                  <a:schemeClr val="tx2"/>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pic>
        <p:nvPicPr>
          <p:cNvPr id="10" name="Image 9">
            <a:extLst>
              <a:ext uri="{FF2B5EF4-FFF2-40B4-BE49-F238E27FC236}">
                <a16:creationId xmlns:a16="http://schemas.microsoft.com/office/drawing/2014/main" id="{5D14F24B-25BE-A136-EF4D-58F38FA8B6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9684" y="332788"/>
            <a:ext cx="2405980" cy="1267797"/>
          </a:xfrm>
          <a:prstGeom prst="rect">
            <a:avLst/>
          </a:prstGeom>
        </p:spPr>
      </p:pic>
      <p:sp>
        <p:nvSpPr>
          <p:cNvPr id="11" name="Titre 1">
            <a:extLst>
              <a:ext uri="{FF2B5EF4-FFF2-40B4-BE49-F238E27FC236}">
                <a16:creationId xmlns:a16="http://schemas.microsoft.com/office/drawing/2014/main" id="{3D29D456-3E42-3A6D-AEE5-F69AC97744DE}"/>
              </a:ext>
            </a:extLst>
          </p:cNvPr>
          <p:cNvSpPr>
            <a:spLocks noGrp="1"/>
          </p:cNvSpPr>
          <p:nvPr>
            <p:ph type="title" hasCustomPrompt="1"/>
          </p:nvPr>
        </p:nvSpPr>
        <p:spPr>
          <a:xfrm>
            <a:off x="781050" y="3201170"/>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pic>
        <p:nvPicPr>
          <p:cNvPr id="2" name="Image 1">
            <a:extLst>
              <a:ext uri="{FF2B5EF4-FFF2-40B4-BE49-F238E27FC236}">
                <a16:creationId xmlns:a16="http://schemas.microsoft.com/office/drawing/2014/main" id="{61EA4E39-0746-416B-8804-5DE2B52FE0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7826" y="375850"/>
            <a:ext cx="2550432" cy="1343915"/>
          </a:xfrm>
          <a:prstGeom prst="rect">
            <a:avLst/>
          </a:prstGeom>
        </p:spPr>
      </p:pic>
    </p:spTree>
    <p:extLst>
      <p:ext uri="{BB962C8B-B14F-4D97-AF65-F5344CB8AC3E}">
        <p14:creationId xmlns:p14="http://schemas.microsoft.com/office/powerpoint/2010/main" val="2455268504"/>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1_Couv_10">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AB5D095-2B3D-B0EB-AF43-81875B5C5A07}"/>
              </a:ext>
            </a:extLst>
          </p:cNvPr>
          <p:cNvSpPr/>
          <p:nvPr userDrawn="1"/>
        </p:nvSpPr>
        <p:spPr>
          <a:xfrm rot="5400000">
            <a:off x="1407000" y="-1406998"/>
            <a:ext cx="6858000" cy="9672000"/>
          </a:xfrm>
          <a:prstGeom prst="round1Rect">
            <a:avLst>
              <a:gd name="adj" fmla="val 19306"/>
            </a:avLst>
          </a:prstGeom>
          <a:solidFill>
            <a:srgbClr val="FBA9C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18" name="Image 17">
            <a:extLst>
              <a:ext uri="{FF2B5EF4-FFF2-40B4-BE49-F238E27FC236}">
                <a16:creationId xmlns:a16="http://schemas.microsoft.com/office/drawing/2014/main" id="{84324910-A3BA-0297-6A48-8A9B55CBE5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7145505" cy="6853593"/>
          </a:xfrm>
          <a:prstGeom prst="rect">
            <a:avLst/>
          </a:prstGeom>
        </p:spPr>
      </p:pic>
      <p:pic>
        <p:nvPicPr>
          <p:cNvPr id="8" name="Image 7">
            <a:extLst>
              <a:ext uri="{FF2B5EF4-FFF2-40B4-BE49-F238E27FC236}">
                <a16:creationId xmlns:a16="http://schemas.microsoft.com/office/drawing/2014/main" id="{409867DB-8A30-A691-246A-B69159E780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71999" y="5530121"/>
            <a:ext cx="2519999" cy="1327879"/>
          </a:xfrm>
          <a:prstGeom prst="rect">
            <a:avLst/>
          </a:prstGeom>
        </p:spPr>
      </p:pic>
      <p:sp>
        <p:nvSpPr>
          <p:cNvPr id="10" name="Titre 1">
            <a:extLst>
              <a:ext uri="{FF2B5EF4-FFF2-40B4-BE49-F238E27FC236}">
                <a16:creationId xmlns:a16="http://schemas.microsoft.com/office/drawing/2014/main" id="{A498B775-CFB4-4FFC-254F-AE730D2CE052}"/>
              </a:ext>
            </a:extLst>
          </p:cNvPr>
          <p:cNvSpPr>
            <a:spLocks noGrp="1"/>
          </p:cNvSpPr>
          <p:nvPr>
            <p:ph type="title" hasCustomPrompt="1"/>
          </p:nvPr>
        </p:nvSpPr>
        <p:spPr>
          <a:xfrm>
            <a:off x="781050" y="2520000"/>
            <a:ext cx="5413094" cy="1567600"/>
          </a:xfrm>
          <a:prstGeom prst="rect">
            <a:avLst/>
          </a:prstGeom>
        </p:spPr>
        <p:txBody>
          <a:bodyPr anchor="b">
            <a:noAutofit/>
          </a:bodyPr>
          <a:lstStyle>
            <a:lvl1pPr>
              <a:lnSpc>
                <a:spcPct val="80000"/>
              </a:lnSpc>
              <a:defRPr sz="5400" b="1" i="1">
                <a:solidFill>
                  <a:schemeClr val="bg1"/>
                </a:solidFill>
                <a:latin typeface="Paris2024 Black" panose="02010503030201020103" pitchFamily="2" charset="0"/>
              </a:defRPr>
            </a:lvl1pPr>
          </a:lstStyle>
          <a:p>
            <a:r>
              <a:rPr lang="fr-FR"/>
              <a:t>MODIFIEZ LE STYLE DU TITRE</a:t>
            </a:r>
          </a:p>
        </p:txBody>
      </p:sp>
      <p:sp>
        <p:nvSpPr>
          <p:cNvPr id="11" name="Espace réservé du texte 8">
            <a:extLst>
              <a:ext uri="{FF2B5EF4-FFF2-40B4-BE49-F238E27FC236}">
                <a16:creationId xmlns:a16="http://schemas.microsoft.com/office/drawing/2014/main" id="{EE59ACEA-B794-6FCC-BFA7-CBAFB00307DF}"/>
              </a:ext>
            </a:extLst>
          </p:cNvPr>
          <p:cNvSpPr>
            <a:spLocks noGrp="1"/>
          </p:cNvSpPr>
          <p:nvPr>
            <p:ph type="body" sz="quarter" idx="14" hasCustomPrompt="1"/>
          </p:nvPr>
        </p:nvSpPr>
        <p:spPr>
          <a:xfrm>
            <a:off x="781050" y="4160762"/>
            <a:ext cx="5413094" cy="7117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de la présentation</a:t>
            </a:r>
          </a:p>
        </p:txBody>
      </p:sp>
      <p:sp>
        <p:nvSpPr>
          <p:cNvPr id="12" name="Espace réservé du texte 16">
            <a:extLst>
              <a:ext uri="{FF2B5EF4-FFF2-40B4-BE49-F238E27FC236}">
                <a16:creationId xmlns:a16="http://schemas.microsoft.com/office/drawing/2014/main" id="{4F9AEE45-F62F-1D5D-4A62-F8B9E11BA115}"/>
              </a:ext>
            </a:extLst>
          </p:cNvPr>
          <p:cNvSpPr>
            <a:spLocks noGrp="1"/>
          </p:cNvSpPr>
          <p:nvPr>
            <p:ph type="body" sz="quarter" idx="16" hasCustomPrompt="1"/>
          </p:nvPr>
        </p:nvSpPr>
        <p:spPr>
          <a:xfrm>
            <a:off x="780769" y="5454011"/>
            <a:ext cx="5413375" cy="293688"/>
          </a:xfrm>
        </p:spPr>
        <p:txBody>
          <a:bodyPr anchor="ctr">
            <a:noAutofit/>
          </a:bodyPr>
          <a:lstStyle>
            <a:lvl1pPr>
              <a:defRPr lang="fr-FR" sz="1600" b="1" i="0" kern="1200" cap="all" baseline="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Date</a:t>
            </a:r>
          </a:p>
        </p:txBody>
      </p:sp>
      <p:pic>
        <p:nvPicPr>
          <p:cNvPr id="14" name="Image 13">
            <a:extLst>
              <a:ext uri="{FF2B5EF4-FFF2-40B4-BE49-F238E27FC236}">
                <a16:creationId xmlns:a16="http://schemas.microsoft.com/office/drawing/2014/main" id="{418BAF1C-54B3-851D-7E24-EDC59027A7D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10800000">
            <a:off x="7145505" y="1"/>
            <a:ext cx="2524871" cy="2520000"/>
          </a:xfrm>
          <a:prstGeom prst="rect">
            <a:avLst/>
          </a:prstGeom>
        </p:spPr>
      </p:pic>
      <p:pic>
        <p:nvPicPr>
          <p:cNvPr id="16" name="Image 15">
            <a:extLst>
              <a:ext uri="{FF2B5EF4-FFF2-40B4-BE49-F238E27FC236}">
                <a16:creationId xmlns:a16="http://schemas.microsoft.com/office/drawing/2014/main" id="{1C2012A3-1782-9DBF-A0A5-7FDE15DC21C5}"/>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33396" r="50150" b="33396"/>
          <a:stretch/>
        </p:blipFill>
        <p:spPr>
          <a:xfrm>
            <a:off x="9672000" y="-1"/>
            <a:ext cx="2520000" cy="2520001"/>
          </a:xfrm>
          <a:prstGeom prst="rect">
            <a:avLst/>
          </a:prstGeom>
        </p:spPr>
      </p:pic>
    </p:spTree>
    <p:extLst>
      <p:ext uri="{BB962C8B-B14F-4D97-AF65-F5344CB8AC3E}">
        <p14:creationId xmlns:p14="http://schemas.microsoft.com/office/powerpoint/2010/main" val="2856813889"/>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1_Couv_11">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A498B775-CFB4-4FFC-254F-AE730D2CE052}"/>
              </a:ext>
            </a:extLst>
          </p:cNvPr>
          <p:cNvSpPr>
            <a:spLocks noGrp="1"/>
          </p:cNvSpPr>
          <p:nvPr>
            <p:ph type="title" hasCustomPrompt="1"/>
          </p:nvPr>
        </p:nvSpPr>
        <p:spPr>
          <a:xfrm>
            <a:off x="3389453" y="1785776"/>
            <a:ext cx="5413094" cy="1567600"/>
          </a:xfrm>
          <a:prstGeom prst="rect">
            <a:avLst/>
          </a:prstGeom>
        </p:spPr>
        <p:txBody>
          <a:bodyPr anchor="b">
            <a:noAutofit/>
          </a:bodyPr>
          <a:lstStyle>
            <a:lvl1pPr algn="ctr">
              <a:lnSpc>
                <a:spcPct val="80000"/>
              </a:lnSpc>
              <a:defRPr sz="6000" b="1" i="1">
                <a:solidFill>
                  <a:schemeClr val="accent2"/>
                </a:solidFill>
                <a:latin typeface="Paris2024 Black" panose="02010503030201020103" pitchFamily="2" charset="0"/>
              </a:defRPr>
            </a:lvl1pPr>
          </a:lstStyle>
          <a:p>
            <a:r>
              <a:rPr lang="fr-FR"/>
              <a:t>MODIFIEZ LE STYLE DU TITRE</a:t>
            </a:r>
          </a:p>
        </p:txBody>
      </p:sp>
      <p:sp>
        <p:nvSpPr>
          <p:cNvPr id="11" name="Espace réservé du texte 8">
            <a:extLst>
              <a:ext uri="{FF2B5EF4-FFF2-40B4-BE49-F238E27FC236}">
                <a16:creationId xmlns:a16="http://schemas.microsoft.com/office/drawing/2014/main" id="{EE59ACEA-B794-6FCC-BFA7-CBAFB00307DF}"/>
              </a:ext>
            </a:extLst>
          </p:cNvPr>
          <p:cNvSpPr>
            <a:spLocks noGrp="1"/>
          </p:cNvSpPr>
          <p:nvPr>
            <p:ph type="body" sz="quarter" idx="14" hasCustomPrompt="1"/>
          </p:nvPr>
        </p:nvSpPr>
        <p:spPr>
          <a:xfrm>
            <a:off x="3389453" y="3426538"/>
            <a:ext cx="5413094" cy="711703"/>
          </a:xfrm>
          <a:prstGeom prst="rect">
            <a:avLst/>
          </a:prstGeom>
        </p:spPr>
        <p:txBody>
          <a:bodyPr anchor="t">
            <a:noAutofit/>
          </a:bodyPr>
          <a:lstStyle>
            <a:lvl1pPr algn="ctr">
              <a:lnSpc>
                <a:spcPct val="80000"/>
              </a:lnSpc>
              <a:spcAft>
                <a:spcPts val="0"/>
              </a:spcAft>
              <a:defRPr sz="1800" b="1" i="0" cap="none" baseline="0">
                <a:solidFill>
                  <a:schemeClr val="accent5"/>
                </a:solidFill>
                <a:latin typeface="Paris2024" panose="02010503030201020103" pitchFamily="2" charset="0"/>
              </a:defRPr>
            </a:lvl1pPr>
          </a:lstStyle>
          <a:p>
            <a:pPr lvl="0"/>
            <a:r>
              <a:rPr lang="fr-FR"/>
              <a:t>Sous-titre de la présentation</a:t>
            </a:r>
          </a:p>
        </p:txBody>
      </p:sp>
      <p:pic>
        <p:nvPicPr>
          <p:cNvPr id="4" name="Image 3">
            <a:extLst>
              <a:ext uri="{FF2B5EF4-FFF2-40B4-BE49-F238E27FC236}">
                <a16:creationId xmlns:a16="http://schemas.microsoft.com/office/drawing/2014/main" id="{02A3802E-A5E6-9998-5065-1EFD6F1749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95747" y="5269180"/>
            <a:ext cx="3008102" cy="1588820"/>
          </a:xfrm>
          <a:prstGeom prst="rect">
            <a:avLst/>
          </a:prstGeom>
        </p:spPr>
      </p:pic>
      <p:grpSp>
        <p:nvGrpSpPr>
          <p:cNvPr id="5" name="Groupe 4">
            <a:extLst>
              <a:ext uri="{FF2B5EF4-FFF2-40B4-BE49-F238E27FC236}">
                <a16:creationId xmlns:a16="http://schemas.microsoft.com/office/drawing/2014/main" id="{2E7B501F-484A-C4CE-8891-2182F29FFE8B}"/>
              </a:ext>
            </a:extLst>
          </p:cNvPr>
          <p:cNvGrpSpPr/>
          <p:nvPr userDrawn="1"/>
        </p:nvGrpSpPr>
        <p:grpSpPr>
          <a:xfrm>
            <a:off x="374483" y="489416"/>
            <a:ext cx="11414458" cy="5879168"/>
            <a:chOff x="374483" y="409044"/>
            <a:chExt cx="11414458" cy="5879168"/>
          </a:xfrm>
        </p:grpSpPr>
        <p:pic>
          <p:nvPicPr>
            <p:cNvPr id="6" name="Image 5">
              <a:extLst>
                <a:ext uri="{FF2B5EF4-FFF2-40B4-BE49-F238E27FC236}">
                  <a16:creationId xmlns:a16="http://schemas.microsoft.com/office/drawing/2014/main" id="{9B9A2E1E-7BD5-51D8-64B7-3C51970DF0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344" y="409044"/>
              <a:ext cx="10928841" cy="333799"/>
            </a:xfrm>
            <a:prstGeom prst="rect">
              <a:avLst/>
            </a:prstGeom>
          </p:spPr>
        </p:pic>
        <p:pic>
          <p:nvPicPr>
            <p:cNvPr id="9" name="Image 8">
              <a:extLst>
                <a:ext uri="{FF2B5EF4-FFF2-40B4-BE49-F238E27FC236}">
                  <a16:creationId xmlns:a16="http://schemas.microsoft.com/office/drawing/2014/main" id="{4D73E20F-DB30-2A40-66B4-E6A5AC99CE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r="49918" b="-50334"/>
            <a:stretch/>
          </p:blipFill>
          <p:spPr>
            <a:xfrm rot="5400000">
              <a:off x="8801326" y="3256019"/>
              <a:ext cx="5473419" cy="501811"/>
            </a:xfrm>
            <a:prstGeom prst="rect">
              <a:avLst/>
            </a:prstGeom>
          </p:spPr>
        </p:pic>
        <p:pic>
          <p:nvPicPr>
            <p:cNvPr id="15" name="Image 14">
              <a:extLst>
                <a:ext uri="{FF2B5EF4-FFF2-40B4-BE49-F238E27FC236}">
                  <a16:creationId xmlns:a16="http://schemas.microsoft.com/office/drawing/2014/main" id="{A449B954-AABB-2F40-D424-8241C6CB01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205" t="1" r="16714" b="-31207"/>
            <a:stretch/>
          </p:blipFill>
          <p:spPr>
            <a:xfrm rot="16200000">
              <a:off x="-2143244" y="3287941"/>
              <a:ext cx="5473420" cy="437965"/>
            </a:xfrm>
            <a:prstGeom prst="rect">
              <a:avLst/>
            </a:prstGeom>
          </p:spPr>
        </p:pic>
        <p:pic>
          <p:nvPicPr>
            <p:cNvPr id="17" name="Image 16">
              <a:extLst>
                <a:ext uri="{FF2B5EF4-FFF2-40B4-BE49-F238E27FC236}">
                  <a16:creationId xmlns:a16="http://schemas.microsoft.com/office/drawing/2014/main" id="{6314BD76-237C-BFAD-3C4F-E1890D1FEF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6617" b="-10261"/>
            <a:stretch/>
          </p:blipFill>
          <p:spPr>
            <a:xfrm rot="10800000">
              <a:off x="7632424" y="5920162"/>
              <a:ext cx="3648429" cy="368050"/>
            </a:xfrm>
            <a:prstGeom prst="rect">
              <a:avLst/>
            </a:prstGeom>
          </p:spPr>
        </p:pic>
        <p:pic>
          <p:nvPicPr>
            <p:cNvPr id="19" name="Image 18">
              <a:extLst>
                <a:ext uri="{FF2B5EF4-FFF2-40B4-BE49-F238E27FC236}">
                  <a16:creationId xmlns:a16="http://schemas.microsoft.com/office/drawing/2014/main" id="{55B8D68B-DF15-78EB-90DB-F41E44DC4C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6617" b="-10261"/>
            <a:stretch/>
          </p:blipFill>
          <p:spPr>
            <a:xfrm rot="10800000">
              <a:off x="844163" y="5912128"/>
              <a:ext cx="3648429" cy="368050"/>
            </a:xfrm>
            <a:prstGeom prst="rect">
              <a:avLst/>
            </a:prstGeom>
          </p:spPr>
        </p:pic>
      </p:grpSp>
      <p:sp>
        <p:nvSpPr>
          <p:cNvPr id="20" name="Espace réservé du texte 8">
            <a:extLst>
              <a:ext uri="{FF2B5EF4-FFF2-40B4-BE49-F238E27FC236}">
                <a16:creationId xmlns:a16="http://schemas.microsoft.com/office/drawing/2014/main" id="{A89364B9-2F03-20E0-9C02-92CCBE16FC3C}"/>
              </a:ext>
            </a:extLst>
          </p:cNvPr>
          <p:cNvSpPr>
            <a:spLocks noGrp="1"/>
          </p:cNvSpPr>
          <p:nvPr>
            <p:ph type="body" sz="quarter" idx="16" hasCustomPrompt="1"/>
          </p:nvPr>
        </p:nvSpPr>
        <p:spPr>
          <a:xfrm>
            <a:off x="3389453" y="4496033"/>
            <a:ext cx="5413094" cy="368051"/>
          </a:xfrm>
          <a:prstGeom prst="rect">
            <a:avLst/>
          </a:prstGeom>
        </p:spPr>
        <p:txBody>
          <a:bodyPr anchor="t">
            <a:noAutofit/>
          </a:bodyPr>
          <a:lstStyle>
            <a:lvl1pPr algn="ctr">
              <a:lnSpc>
                <a:spcPct val="80000"/>
              </a:lnSpc>
              <a:spcAft>
                <a:spcPts val="0"/>
              </a:spcAft>
              <a:defRPr sz="1600" b="1" i="0" cap="all" baseline="0">
                <a:solidFill>
                  <a:schemeClr val="tx2"/>
                </a:solidFill>
                <a:latin typeface="Paris2024" panose="02010503030201020103" pitchFamily="2" charset="0"/>
              </a:defRPr>
            </a:lvl1pPr>
          </a:lstStyle>
          <a:p>
            <a:pPr lvl="0"/>
            <a:r>
              <a:rPr lang="fr-FR"/>
              <a:t>Date</a:t>
            </a:r>
          </a:p>
        </p:txBody>
      </p:sp>
    </p:spTree>
    <p:extLst>
      <p:ext uri="{BB962C8B-B14F-4D97-AF65-F5344CB8AC3E}">
        <p14:creationId xmlns:p14="http://schemas.microsoft.com/office/powerpoint/2010/main" val="1116379589"/>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2_Sommaire 1">
    <p:spTree>
      <p:nvGrpSpPr>
        <p:cNvPr id="1" name=""/>
        <p:cNvGrpSpPr/>
        <p:nvPr/>
      </p:nvGrpSpPr>
      <p:grpSpPr>
        <a:xfrm>
          <a:off x="0" y="0"/>
          <a:ext cx="0" cy="0"/>
          <a:chOff x="0" y="0"/>
          <a:chExt cx="0" cy="0"/>
        </a:xfrm>
      </p:grpSpPr>
      <p:sp>
        <p:nvSpPr>
          <p:cNvPr id="32" name="Espace réservé du numéro de diapositive 2">
            <a:extLst>
              <a:ext uri="{FF2B5EF4-FFF2-40B4-BE49-F238E27FC236}">
                <a16:creationId xmlns:a16="http://schemas.microsoft.com/office/drawing/2014/main" id="{51F0C3DA-DD72-7E6B-D879-06BC8269C6A0}"/>
              </a:ext>
            </a:extLst>
          </p:cNvPr>
          <p:cNvSpPr>
            <a:spLocks noGrp="1"/>
          </p:cNvSpPr>
          <p:nvPr>
            <p:ph type="sldNum" sz="quarter" idx="4"/>
          </p:nvPr>
        </p:nvSpPr>
        <p:spPr>
          <a:xfrm>
            <a:off x="11663197"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15" name="Espace réservé du texte 2">
            <a:extLst>
              <a:ext uri="{FF2B5EF4-FFF2-40B4-BE49-F238E27FC236}">
                <a16:creationId xmlns:a16="http://schemas.microsoft.com/office/drawing/2014/main" id="{FC15499F-E296-1768-62CE-05C1364EA350}"/>
              </a:ext>
            </a:extLst>
          </p:cNvPr>
          <p:cNvSpPr>
            <a:spLocks noGrp="1"/>
          </p:cNvSpPr>
          <p:nvPr>
            <p:ph type="body" sz="quarter" idx="34" hasCustomPrompt="1"/>
          </p:nvPr>
        </p:nvSpPr>
        <p:spPr>
          <a:xfrm>
            <a:off x="5168690" y="898997"/>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805AFDC5-04E4-A64A-0069-7791BBF9602E}"/>
              </a:ext>
            </a:extLst>
          </p:cNvPr>
          <p:cNvSpPr>
            <a:spLocks noGrp="1"/>
          </p:cNvSpPr>
          <p:nvPr>
            <p:ph type="body" sz="quarter" idx="35" hasCustomPrompt="1"/>
          </p:nvPr>
        </p:nvSpPr>
        <p:spPr>
          <a:xfrm>
            <a:off x="5170760" y="1487166"/>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7" name="Espace réservé du texte 2">
            <a:extLst>
              <a:ext uri="{FF2B5EF4-FFF2-40B4-BE49-F238E27FC236}">
                <a16:creationId xmlns:a16="http://schemas.microsoft.com/office/drawing/2014/main" id="{AF469A1C-AF6F-C3F0-5229-56CDF6AA657E}"/>
              </a:ext>
            </a:extLst>
          </p:cNvPr>
          <p:cNvSpPr>
            <a:spLocks noGrp="1"/>
          </p:cNvSpPr>
          <p:nvPr>
            <p:ph type="body" sz="quarter" idx="36" hasCustomPrompt="1"/>
          </p:nvPr>
        </p:nvSpPr>
        <p:spPr>
          <a:xfrm>
            <a:off x="7445806" y="898997"/>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0C62C608-7820-3E97-BA63-AC9C6AC86B33}"/>
              </a:ext>
            </a:extLst>
          </p:cNvPr>
          <p:cNvSpPr>
            <a:spLocks noGrp="1"/>
          </p:cNvSpPr>
          <p:nvPr>
            <p:ph type="body" sz="quarter" idx="37" hasCustomPrompt="1"/>
          </p:nvPr>
        </p:nvSpPr>
        <p:spPr>
          <a:xfrm>
            <a:off x="7447876" y="1487166"/>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9" name="Espace réservé du texte 2">
            <a:extLst>
              <a:ext uri="{FF2B5EF4-FFF2-40B4-BE49-F238E27FC236}">
                <a16:creationId xmlns:a16="http://schemas.microsoft.com/office/drawing/2014/main" id="{75A5A823-D6B9-6446-F73D-26CE18A69EFA}"/>
              </a:ext>
            </a:extLst>
          </p:cNvPr>
          <p:cNvSpPr>
            <a:spLocks noGrp="1"/>
          </p:cNvSpPr>
          <p:nvPr>
            <p:ph type="body" sz="quarter" idx="38" hasCustomPrompt="1"/>
          </p:nvPr>
        </p:nvSpPr>
        <p:spPr>
          <a:xfrm>
            <a:off x="9720852" y="898997"/>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30" name="Espace réservé du texte 4">
            <a:extLst>
              <a:ext uri="{FF2B5EF4-FFF2-40B4-BE49-F238E27FC236}">
                <a16:creationId xmlns:a16="http://schemas.microsoft.com/office/drawing/2014/main" id="{E5235DE8-B3B4-9061-5CA8-FDD6C9206357}"/>
              </a:ext>
            </a:extLst>
          </p:cNvPr>
          <p:cNvSpPr>
            <a:spLocks noGrp="1"/>
          </p:cNvSpPr>
          <p:nvPr>
            <p:ph type="body" sz="quarter" idx="39" hasCustomPrompt="1"/>
          </p:nvPr>
        </p:nvSpPr>
        <p:spPr>
          <a:xfrm>
            <a:off x="9722922" y="1487166"/>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4" name="Espace réservé du texte 2">
            <a:extLst>
              <a:ext uri="{FF2B5EF4-FFF2-40B4-BE49-F238E27FC236}">
                <a16:creationId xmlns:a16="http://schemas.microsoft.com/office/drawing/2014/main" id="{0D399452-3A27-1AA1-0C55-2A909B206E93}"/>
              </a:ext>
            </a:extLst>
          </p:cNvPr>
          <p:cNvSpPr>
            <a:spLocks noGrp="1"/>
          </p:cNvSpPr>
          <p:nvPr>
            <p:ph type="body" sz="quarter" idx="42" hasCustomPrompt="1"/>
          </p:nvPr>
        </p:nvSpPr>
        <p:spPr>
          <a:xfrm>
            <a:off x="5168690" y="3653412"/>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35" name="Espace réservé du texte 4">
            <a:extLst>
              <a:ext uri="{FF2B5EF4-FFF2-40B4-BE49-F238E27FC236}">
                <a16:creationId xmlns:a16="http://schemas.microsoft.com/office/drawing/2014/main" id="{8F0A464D-8CC4-F78E-F3C2-C3D0EAF303FF}"/>
              </a:ext>
            </a:extLst>
          </p:cNvPr>
          <p:cNvSpPr>
            <a:spLocks noGrp="1"/>
          </p:cNvSpPr>
          <p:nvPr>
            <p:ph type="body" sz="quarter" idx="43" hasCustomPrompt="1"/>
          </p:nvPr>
        </p:nvSpPr>
        <p:spPr>
          <a:xfrm>
            <a:off x="5170760" y="4241581"/>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6" name="Espace réservé du texte 2">
            <a:extLst>
              <a:ext uri="{FF2B5EF4-FFF2-40B4-BE49-F238E27FC236}">
                <a16:creationId xmlns:a16="http://schemas.microsoft.com/office/drawing/2014/main" id="{417F1D83-146E-2715-D2D7-C679282088D1}"/>
              </a:ext>
            </a:extLst>
          </p:cNvPr>
          <p:cNvSpPr>
            <a:spLocks noGrp="1"/>
          </p:cNvSpPr>
          <p:nvPr>
            <p:ph type="body" sz="quarter" idx="44" hasCustomPrompt="1"/>
          </p:nvPr>
        </p:nvSpPr>
        <p:spPr>
          <a:xfrm>
            <a:off x="7445806" y="3653412"/>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37" name="Espace réservé du texte 4">
            <a:extLst>
              <a:ext uri="{FF2B5EF4-FFF2-40B4-BE49-F238E27FC236}">
                <a16:creationId xmlns:a16="http://schemas.microsoft.com/office/drawing/2014/main" id="{E1D86961-09A5-B715-0A29-4A33A7E6CFC8}"/>
              </a:ext>
            </a:extLst>
          </p:cNvPr>
          <p:cNvSpPr>
            <a:spLocks noGrp="1"/>
          </p:cNvSpPr>
          <p:nvPr>
            <p:ph type="body" sz="quarter" idx="45" hasCustomPrompt="1"/>
          </p:nvPr>
        </p:nvSpPr>
        <p:spPr>
          <a:xfrm>
            <a:off x="7447876" y="4241581"/>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8" name="Espace réservé du texte 2">
            <a:extLst>
              <a:ext uri="{FF2B5EF4-FFF2-40B4-BE49-F238E27FC236}">
                <a16:creationId xmlns:a16="http://schemas.microsoft.com/office/drawing/2014/main" id="{212827F2-3705-8B2E-3239-711C610ECDCF}"/>
              </a:ext>
            </a:extLst>
          </p:cNvPr>
          <p:cNvSpPr>
            <a:spLocks noGrp="1"/>
          </p:cNvSpPr>
          <p:nvPr>
            <p:ph type="body" sz="quarter" idx="46" hasCustomPrompt="1"/>
          </p:nvPr>
        </p:nvSpPr>
        <p:spPr>
          <a:xfrm>
            <a:off x="9720852" y="3653412"/>
            <a:ext cx="1941757" cy="588169"/>
          </a:xfrm>
          <a:prstGeom prst="rect">
            <a:avLst/>
          </a:prstGeom>
        </p:spPr>
        <p:txBody>
          <a:bodyPr anchor="ctr"/>
          <a:lstStyle>
            <a:lvl1pPr>
              <a:defRPr sz="4000" b="1" i="1">
                <a:solidFill>
                  <a:schemeClr val="accent2"/>
                </a:solidFill>
                <a:latin typeface="Paris2024 Black" panose="02010503030201020103" pitchFamily="2" charset="0"/>
              </a:defRPr>
            </a:lvl1pPr>
          </a:lstStyle>
          <a:p>
            <a:pPr lvl="0"/>
            <a:r>
              <a:rPr lang="fr-FR"/>
              <a:t>#</a:t>
            </a:r>
          </a:p>
        </p:txBody>
      </p:sp>
      <p:sp>
        <p:nvSpPr>
          <p:cNvPr id="39" name="Espace réservé du texte 4">
            <a:extLst>
              <a:ext uri="{FF2B5EF4-FFF2-40B4-BE49-F238E27FC236}">
                <a16:creationId xmlns:a16="http://schemas.microsoft.com/office/drawing/2014/main" id="{4222E68D-2E7D-9643-ACAE-ED42BD747D94}"/>
              </a:ext>
            </a:extLst>
          </p:cNvPr>
          <p:cNvSpPr>
            <a:spLocks noGrp="1"/>
          </p:cNvSpPr>
          <p:nvPr>
            <p:ph type="body" sz="quarter" idx="47" hasCustomPrompt="1"/>
          </p:nvPr>
        </p:nvSpPr>
        <p:spPr>
          <a:xfrm>
            <a:off x="9722922" y="4241581"/>
            <a:ext cx="1940275" cy="1717423"/>
          </a:xfrm>
          <a:prstGeom prst="rect">
            <a:avLst/>
          </a:prstGeom>
        </p:spPr>
        <p:txBody>
          <a:bodyPr anchor="t" anchorCtr="0">
            <a:noAutofit/>
          </a:bodyPr>
          <a:lstStyle>
            <a:lvl1pPr>
              <a:lnSpc>
                <a:spcPct val="90000"/>
              </a:lnSpc>
              <a:spcAft>
                <a:spcPts val="800"/>
              </a:spcAft>
              <a:defRPr sz="1600" b="1" i="0" cap="all" baseline="0">
                <a:solidFill>
                  <a:schemeClr val="accent2"/>
                </a:solidFill>
                <a:latin typeface="Paris2024" panose="02010503030201020103" pitchFamily="2" charset="0"/>
              </a:defRPr>
            </a:lvl1pPr>
            <a:lvl2pPr>
              <a:lnSpc>
                <a:spcPct val="90000"/>
              </a:lnSpc>
              <a:spcAft>
                <a:spcPts val="800"/>
              </a:spcAft>
              <a:defRPr sz="1050" b="1" i="0" cap="all" baseline="0">
                <a:solidFill>
                  <a:schemeClr val="accent2"/>
                </a:solidFill>
                <a:latin typeface="Paris2024" panose="02010503030201020103" pitchFamily="2" charset="0"/>
              </a:defRPr>
            </a:lvl2pPr>
            <a:lvl3pPr>
              <a:lnSpc>
                <a:spcPct val="90000"/>
              </a:lnSpc>
              <a:spcAft>
                <a:spcPts val="800"/>
              </a:spcAft>
              <a:defRPr sz="10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40" name="Titre 1">
            <a:extLst>
              <a:ext uri="{FF2B5EF4-FFF2-40B4-BE49-F238E27FC236}">
                <a16:creationId xmlns:a16="http://schemas.microsoft.com/office/drawing/2014/main" id="{21BD5223-717A-DFF8-E5B8-5FA4F88AA3DC}"/>
              </a:ext>
            </a:extLst>
          </p:cNvPr>
          <p:cNvSpPr>
            <a:spLocks noGrp="1"/>
          </p:cNvSpPr>
          <p:nvPr>
            <p:ph type="title" hasCustomPrompt="1"/>
          </p:nvPr>
        </p:nvSpPr>
        <p:spPr>
          <a:xfrm rot="16200000">
            <a:off x="1627801" y="2921185"/>
            <a:ext cx="5060008" cy="1015629"/>
          </a:xfrm>
        </p:spPr>
        <p:txBody>
          <a:bodyPr>
            <a:noAutofit/>
          </a:bodyPr>
          <a:lstStyle>
            <a:lvl1pPr algn="ctr">
              <a:defRPr sz="8000" b="1" i="1">
                <a:solidFill>
                  <a:schemeClr val="accent5"/>
                </a:solidFill>
                <a:latin typeface="Paris2024 Black" panose="02010503030201020103" pitchFamily="2" charset="0"/>
              </a:defRPr>
            </a:lvl1pPr>
          </a:lstStyle>
          <a:p>
            <a:r>
              <a:rPr lang="fr-FR"/>
              <a:t>SOMMAIRE</a:t>
            </a:r>
          </a:p>
        </p:txBody>
      </p:sp>
      <p:grpSp>
        <p:nvGrpSpPr>
          <p:cNvPr id="10" name="Groupe 9">
            <a:extLst>
              <a:ext uri="{FF2B5EF4-FFF2-40B4-BE49-F238E27FC236}">
                <a16:creationId xmlns:a16="http://schemas.microsoft.com/office/drawing/2014/main" id="{3DDEC92F-A2A6-44B1-5479-B49F77182F65}"/>
              </a:ext>
            </a:extLst>
          </p:cNvPr>
          <p:cNvGrpSpPr/>
          <p:nvPr userDrawn="1"/>
        </p:nvGrpSpPr>
        <p:grpSpPr>
          <a:xfrm>
            <a:off x="-588" y="-3384"/>
            <a:ext cx="3089799" cy="6861383"/>
            <a:chOff x="-588" y="-3384"/>
            <a:chExt cx="3089799" cy="6861383"/>
          </a:xfrm>
        </p:grpSpPr>
        <p:pic>
          <p:nvPicPr>
            <p:cNvPr id="8" name="Image 7" descr="Une image contenant logo&#10;&#10;Description générée automatiquement">
              <a:extLst>
                <a:ext uri="{FF2B5EF4-FFF2-40B4-BE49-F238E27FC236}">
                  <a16:creationId xmlns:a16="http://schemas.microsoft.com/office/drawing/2014/main" id="{FD4987B8-F9F0-76E7-185F-0FF4E30010D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 y="-3384"/>
              <a:ext cx="3089799" cy="3771584"/>
            </a:xfrm>
            <a:prstGeom prst="rect">
              <a:avLst/>
            </a:prstGeom>
          </p:spPr>
        </p:pic>
        <p:pic>
          <p:nvPicPr>
            <p:cNvPr id="9" name="Image 8" descr="Une image contenant graphique&#10;&#10;Description générée automatiquement">
              <a:extLst>
                <a:ext uri="{FF2B5EF4-FFF2-40B4-BE49-F238E27FC236}">
                  <a16:creationId xmlns:a16="http://schemas.microsoft.com/office/drawing/2014/main" id="{08414CDD-84CB-C4CA-A4B0-A50E132F3B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8" y="3768200"/>
              <a:ext cx="3089799" cy="3089799"/>
            </a:xfrm>
            <a:prstGeom prst="rect">
              <a:avLst/>
            </a:prstGeom>
          </p:spPr>
        </p:pic>
      </p:grpSp>
    </p:spTree>
    <p:extLst>
      <p:ext uri="{BB962C8B-B14F-4D97-AF65-F5344CB8AC3E}">
        <p14:creationId xmlns:p14="http://schemas.microsoft.com/office/powerpoint/2010/main" val="666736522"/>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2_Sommaire 2">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rot="16200000">
            <a:off x="-3272012" y="2921186"/>
            <a:ext cx="7176977" cy="1015629"/>
          </a:xfrm>
        </p:spPr>
        <p:txBody>
          <a:bodyPr>
            <a:noAutofit/>
          </a:bodyPr>
          <a:lstStyle>
            <a:lvl1pPr algn="ctr">
              <a:defRPr sz="11500" b="1" i="1">
                <a:solidFill>
                  <a:schemeClr val="accent4"/>
                </a:solidFill>
                <a:latin typeface="Paris2024 Black" panose="02010503030201020103" pitchFamily="2" charset="0"/>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757469" y="900857"/>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759539" y="1587832"/>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9" name="Espace réservé du texte 2">
            <a:extLst>
              <a:ext uri="{FF2B5EF4-FFF2-40B4-BE49-F238E27FC236}">
                <a16:creationId xmlns:a16="http://schemas.microsoft.com/office/drawing/2014/main" id="{BB454B15-84EC-3212-C0C6-A0CE38993BC9}"/>
              </a:ext>
            </a:extLst>
          </p:cNvPr>
          <p:cNvSpPr>
            <a:spLocks noGrp="1"/>
          </p:cNvSpPr>
          <p:nvPr>
            <p:ph type="body" sz="quarter" idx="36" hasCustomPrompt="1"/>
          </p:nvPr>
        </p:nvSpPr>
        <p:spPr>
          <a:xfrm>
            <a:off x="5187448" y="900857"/>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36AB1B07-6FD9-EAE0-9954-51DB1396C4DE}"/>
              </a:ext>
            </a:extLst>
          </p:cNvPr>
          <p:cNvSpPr>
            <a:spLocks noGrp="1"/>
          </p:cNvSpPr>
          <p:nvPr>
            <p:ph type="body" sz="quarter" idx="37" hasCustomPrompt="1"/>
          </p:nvPr>
        </p:nvSpPr>
        <p:spPr>
          <a:xfrm>
            <a:off x="5189518" y="1587832"/>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1" name="Espace réservé du texte 2">
            <a:extLst>
              <a:ext uri="{FF2B5EF4-FFF2-40B4-BE49-F238E27FC236}">
                <a16:creationId xmlns:a16="http://schemas.microsoft.com/office/drawing/2014/main" id="{318A6E55-2ADC-E98E-4B84-495B344D4BC5}"/>
              </a:ext>
            </a:extLst>
          </p:cNvPr>
          <p:cNvSpPr>
            <a:spLocks noGrp="1"/>
          </p:cNvSpPr>
          <p:nvPr>
            <p:ph type="body" sz="quarter" idx="38" hasCustomPrompt="1"/>
          </p:nvPr>
        </p:nvSpPr>
        <p:spPr>
          <a:xfrm>
            <a:off x="8617427" y="900857"/>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5137F1A8-992B-4A9E-78C7-3CA564866A5B}"/>
              </a:ext>
            </a:extLst>
          </p:cNvPr>
          <p:cNvSpPr>
            <a:spLocks noGrp="1"/>
          </p:cNvSpPr>
          <p:nvPr>
            <p:ph type="body" sz="quarter" idx="39" hasCustomPrompt="1"/>
          </p:nvPr>
        </p:nvSpPr>
        <p:spPr>
          <a:xfrm>
            <a:off x="8619497" y="1587832"/>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3" name="Espace réservé du texte 2">
            <a:extLst>
              <a:ext uri="{FF2B5EF4-FFF2-40B4-BE49-F238E27FC236}">
                <a16:creationId xmlns:a16="http://schemas.microsoft.com/office/drawing/2014/main" id="{363B21CD-684F-0023-4C70-5293D8E0D745}"/>
              </a:ext>
            </a:extLst>
          </p:cNvPr>
          <p:cNvSpPr>
            <a:spLocks noGrp="1"/>
          </p:cNvSpPr>
          <p:nvPr>
            <p:ph type="body" sz="quarter" idx="40" hasCustomPrompt="1"/>
          </p:nvPr>
        </p:nvSpPr>
        <p:spPr>
          <a:xfrm>
            <a:off x="1757469" y="3718919"/>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F9317052-5416-74D8-4C94-B60AB015BB66}"/>
              </a:ext>
            </a:extLst>
          </p:cNvPr>
          <p:cNvSpPr>
            <a:spLocks noGrp="1"/>
          </p:cNvSpPr>
          <p:nvPr>
            <p:ph type="body" sz="quarter" idx="41" hasCustomPrompt="1"/>
          </p:nvPr>
        </p:nvSpPr>
        <p:spPr>
          <a:xfrm>
            <a:off x="1759539" y="4405894"/>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5" name="Espace réservé du texte 2">
            <a:extLst>
              <a:ext uri="{FF2B5EF4-FFF2-40B4-BE49-F238E27FC236}">
                <a16:creationId xmlns:a16="http://schemas.microsoft.com/office/drawing/2014/main" id="{4709E25E-B843-8CDC-193E-F5B7E728F691}"/>
              </a:ext>
            </a:extLst>
          </p:cNvPr>
          <p:cNvSpPr>
            <a:spLocks noGrp="1"/>
          </p:cNvSpPr>
          <p:nvPr>
            <p:ph type="body" sz="quarter" idx="42" hasCustomPrompt="1"/>
          </p:nvPr>
        </p:nvSpPr>
        <p:spPr>
          <a:xfrm>
            <a:off x="5187448" y="3718919"/>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6" name="Espace réservé du texte 4">
            <a:extLst>
              <a:ext uri="{FF2B5EF4-FFF2-40B4-BE49-F238E27FC236}">
                <a16:creationId xmlns:a16="http://schemas.microsoft.com/office/drawing/2014/main" id="{60FB068E-2A2C-2DDA-D017-7C7BAF7B9395}"/>
              </a:ext>
            </a:extLst>
          </p:cNvPr>
          <p:cNvSpPr>
            <a:spLocks noGrp="1"/>
          </p:cNvSpPr>
          <p:nvPr>
            <p:ph type="body" sz="quarter" idx="43" hasCustomPrompt="1"/>
          </p:nvPr>
        </p:nvSpPr>
        <p:spPr>
          <a:xfrm>
            <a:off x="5189518" y="4405894"/>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7" name="Espace réservé du texte 2">
            <a:extLst>
              <a:ext uri="{FF2B5EF4-FFF2-40B4-BE49-F238E27FC236}">
                <a16:creationId xmlns:a16="http://schemas.microsoft.com/office/drawing/2014/main" id="{89EB4D9C-B811-8C6E-08AB-28F1113266D2}"/>
              </a:ext>
            </a:extLst>
          </p:cNvPr>
          <p:cNvSpPr>
            <a:spLocks noGrp="1"/>
          </p:cNvSpPr>
          <p:nvPr>
            <p:ph type="body" sz="quarter" idx="44" hasCustomPrompt="1"/>
          </p:nvPr>
        </p:nvSpPr>
        <p:spPr>
          <a:xfrm>
            <a:off x="8617427" y="3718919"/>
            <a:ext cx="2714008" cy="686976"/>
          </a:xfrm>
          <a:prstGeom prst="rect">
            <a:avLst/>
          </a:prstGeom>
        </p:spPr>
        <p:txBody>
          <a:bodyPr anchor="ctr">
            <a:noAutofit/>
          </a:bodyPr>
          <a:lstStyle>
            <a:lvl1pPr>
              <a:defRPr sz="5400" b="1" i="1">
                <a:solidFill>
                  <a:schemeClr val="accent1"/>
                </a:solidFill>
                <a:latin typeface="Paris2024 Black" panose="02010503030201020103" pitchFamily="2" charset="0"/>
              </a:defRPr>
            </a:lvl1pPr>
          </a:lstStyle>
          <a:p>
            <a:pPr lvl="0"/>
            <a:r>
              <a:rPr lang="fr-FR"/>
              <a:t>#</a:t>
            </a:r>
          </a:p>
        </p:txBody>
      </p:sp>
      <p:sp>
        <p:nvSpPr>
          <p:cNvPr id="28" name="Espace réservé du texte 4">
            <a:extLst>
              <a:ext uri="{FF2B5EF4-FFF2-40B4-BE49-F238E27FC236}">
                <a16:creationId xmlns:a16="http://schemas.microsoft.com/office/drawing/2014/main" id="{8BC011A2-CA83-4385-F919-671EBF177221}"/>
              </a:ext>
            </a:extLst>
          </p:cNvPr>
          <p:cNvSpPr>
            <a:spLocks noGrp="1"/>
          </p:cNvSpPr>
          <p:nvPr>
            <p:ph type="body" sz="quarter" idx="45" hasCustomPrompt="1"/>
          </p:nvPr>
        </p:nvSpPr>
        <p:spPr>
          <a:xfrm>
            <a:off x="8619497" y="4405894"/>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1"/>
                </a:solidFill>
                <a:latin typeface="Paris2024" panose="02010503030201020103" pitchFamily="2" charset="0"/>
              </a:defRPr>
            </a:lvl1pPr>
            <a:lvl2pPr>
              <a:lnSpc>
                <a:spcPct val="90000"/>
              </a:lnSpc>
              <a:spcAft>
                <a:spcPts val="800"/>
              </a:spcAft>
              <a:defRPr sz="1100" b="1" i="0" cap="all" baseline="0">
                <a:solidFill>
                  <a:schemeClr val="accent1"/>
                </a:solidFill>
                <a:latin typeface="Paris2024" panose="02010503030201020103" pitchFamily="2" charset="0"/>
              </a:defRPr>
            </a:lvl2pPr>
            <a:lvl3pPr>
              <a:lnSpc>
                <a:spcPct val="90000"/>
              </a:lnSpc>
              <a:spcAft>
                <a:spcPts val="800"/>
              </a:spcAft>
              <a:defRPr sz="1050" cap="none" baseline="0">
                <a:solidFill>
                  <a:schemeClr val="accent1"/>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1" name="Espace réservé du pied de page 4">
            <a:extLst>
              <a:ext uri="{FF2B5EF4-FFF2-40B4-BE49-F238E27FC236}">
                <a16:creationId xmlns:a16="http://schemas.microsoft.com/office/drawing/2014/main" id="{404340E3-B561-DE75-F418-91677BFFAEAF}"/>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Titre de la présentation   |  00 ⏤ 00 ⏤ 2023</a:t>
            </a:r>
          </a:p>
        </p:txBody>
      </p:sp>
      <p:sp>
        <p:nvSpPr>
          <p:cNvPr id="32" name="Espace réservé du numéro de diapositive 2">
            <a:extLst>
              <a:ext uri="{FF2B5EF4-FFF2-40B4-BE49-F238E27FC236}">
                <a16:creationId xmlns:a16="http://schemas.microsoft.com/office/drawing/2014/main" id="{51F0C3DA-DD72-7E6B-D879-06BC8269C6A0}"/>
              </a:ext>
            </a:extLst>
          </p:cNvPr>
          <p:cNvSpPr>
            <a:spLocks noGrp="1"/>
          </p:cNvSpPr>
          <p:nvPr>
            <p:ph type="sldNum" sz="quarter" idx="4"/>
          </p:nvPr>
        </p:nvSpPr>
        <p:spPr>
          <a:xfrm>
            <a:off x="11663197"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Tree>
    <p:extLst>
      <p:ext uri="{BB962C8B-B14F-4D97-AF65-F5344CB8AC3E}">
        <p14:creationId xmlns:p14="http://schemas.microsoft.com/office/powerpoint/2010/main" val="224474721"/>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2_Sommaire 3">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rot="16200000">
            <a:off x="-3272012" y="2921186"/>
            <a:ext cx="7176977" cy="1015629"/>
          </a:xfrm>
        </p:spPr>
        <p:txBody>
          <a:bodyPr>
            <a:noAutofit/>
          </a:bodyPr>
          <a:lstStyle>
            <a:lvl1pPr algn="ctr">
              <a:defRPr sz="11500" b="1" i="1">
                <a:solidFill>
                  <a:schemeClr val="accent4"/>
                </a:solidFill>
                <a:latin typeface="Paris2024 Black" panose="02010503030201020103" pitchFamily="2" charset="0"/>
              </a:defRPr>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681269" y="550314"/>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683339" y="1138483"/>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1" name="Espace réservé du pied de page 4">
            <a:extLst>
              <a:ext uri="{FF2B5EF4-FFF2-40B4-BE49-F238E27FC236}">
                <a16:creationId xmlns:a16="http://schemas.microsoft.com/office/drawing/2014/main" id="{404340E3-B561-DE75-F418-91677BFFAEAF}"/>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Titre de la présentation   |  00 ⏤ 00 ⏤ 2023</a:t>
            </a:r>
          </a:p>
        </p:txBody>
      </p:sp>
      <p:sp>
        <p:nvSpPr>
          <p:cNvPr id="32" name="Espace réservé du numéro de diapositive 2">
            <a:extLst>
              <a:ext uri="{FF2B5EF4-FFF2-40B4-BE49-F238E27FC236}">
                <a16:creationId xmlns:a16="http://schemas.microsoft.com/office/drawing/2014/main" id="{51F0C3DA-DD72-7E6B-D879-06BC8269C6A0}"/>
              </a:ext>
            </a:extLst>
          </p:cNvPr>
          <p:cNvSpPr>
            <a:spLocks noGrp="1"/>
          </p:cNvSpPr>
          <p:nvPr>
            <p:ph type="sldNum" sz="quarter" idx="4"/>
          </p:nvPr>
        </p:nvSpPr>
        <p:spPr>
          <a:xfrm>
            <a:off x="11663197"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2" name="Espace réservé du texte 2">
            <a:extLst>
              <a:ext uri="{FF2B5EF4-FFF2-40B4-BE49-F238E27FC236}">
                <a16:creationId xmlns:a16="http://schemas.microsoft.com/office/drawing/2014/main" id="{1921F8F0-B2DC-0949-9E1E-215E115FC15C}"/>
              </a:ext>
            </a:extLst>
          </p:cNvPr>
          <p:cNvSpPr>
            <a:spLocks noGrp="1"/>
          </p:cNvSpPr>
          <p:nvPr>
            <p:ph type="body" sz="quarter" idx="36" hasCustomPrompt="1"/>
          </p:nvPr>
        </p:nvSpPr>
        <p:spPr>
          <a:xfrm>
            <a:off x="4282807" y="550314"/>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3" name="Espace réservé du texte 4">
            <a:extLst>
              <a:ext uri="{FF2B5EF4-FFF2-40B4-BE49-F238E27FC236}">
                <a16:creationId xmlns:a16="http://schemas.microsoft.com/office/drawing/2014/main" id="{B2E28DB2-738B-8D80-8525-C681F40C98FC}"/>
              </a:ext>
            </a:extLst>
          </p:cNvPr>
          <p:cNvSpPr>
            <a:spLocks noGrp="1"/>
          </p:cNvSpPr>
          <p:nvPr>
            <p:ph type="body" sz="quarter" idx="37" hasCustomPrompt="1"/>
          </p:nvPr>
        </p:nvSpPr>
        <p:spPr>
          <a:xfrm>
            <a:off x="4284877" y="1138483"/>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4" name="Espace réservé du texte 2">
            <a:extLst>
              <a:ext uri="{FF2B5EF4-FFF2-40B4-BE49-F238E27FC236}">
                <a16:creationId xmlns:a16="http://schemas.microsoft.com/office/drawing/2014/main" id="{6C59D7F2-E9E1-CF77-AD3A-10E8630CF672}"/>
              </a:ext>
            </a:extLst>
          </p:cNvPr>
          <p:cNvSpPr>
            <a:spLocks noGrp="1"/>
          </p:cNvSpPr>
          <p:nvPr>
            <p:ph type="body" sz="quarter" idx="38" hasCustomPrompt="1"/>
          </p:nvPr>
        </p:nvSpPr>
        <p:spPr>
          <a:xfrm>
            <a:off x="6884345" y="550314"/>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8" name="Espace réservé du texte 4">
            <a:extLst>
              <a:ext uri="{FF2B5EF4-FFF2-40B4-BE49-F238E27FC236}">
                <a16:creationId xmlns:a16="http://schemas.microsoft.com/office/drawing/2014/main" id="{3C5CA1F2-1D4A-2C12-2C43-2EDC30134DAF}"/>
              </a:ext>
            </a:extLst>
          </p:cNvPr>
          <p:cNvSpPr>
            <a:spLocks noGrp="1"/>
          </p:cNvSpPr>
          <p:nvPr>
            <p:ph type="body" sz="quarter" idx="39" hasCustomPrompt="1"/>
          </p:nvPr>
        </p:nvSpPr>
        <p:spPr>
          <a:xfrm>
            <a:off x="6886415" y="1138483"/>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9" name="Espace réservé du texte 2">
            <a:extLst>
              <a:ext uri="{FF2B5EF4-FFF2-40B4-BE49-F238E27FC236}">
                <a16:creationId xmlns:a16="http://schemas.microsoft.com/office/drawing/2014/main" id="{3E54BC6C-4F62-98CB-A536-985445D7B588}"/>
              </a:ext>
            </a:extLst>
          </p:cNvPr>
          <p:cNvSpPr>
            <a:spLocks noGrp="1"/>
          </p:cNvSpPr>
          <p:nvPr>
            <p:ph type="body" sz="quarter" idx="40" hasCustomPrompt="1"/>
          </p:nvPr>
        </p:nvSpPr>
        <p:spPr>
          <a:xfrm>
            <a:off x="9485883" y="550314"/>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0" name="Espace réservé du texte 4">
            <a:extLst>
              <a:ext uri="{FF2B5EF4-FFF2-40B4-BE49-F238E27FC236}">
                <a16:creationId xmlns:a16="http://schemas.microsoft.com/office/drawing/2014/main" id="{3BFDDEAD-DD09-6460-0DC1-EFA35939D2F4}"/>
              </a:ext>
            </a:extLst>
          </p:cNvPr>
          <p:cNvSpPr>
            <a:spLocks noGrp="1"/>
          </p:cNvSpPr>
          <p:nvPr>
            <p:ph type="body" sz="quarter" idx="41" hasCustomPrompt="1"/>
          </p:nvPr>
        </p:nvSpPr>
        <p:spPr>
          <a:xfrm>
            <a:off x="9487953" y="1138483"/>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1" name="Espace réservé du texte 2">
            <a:extLst>
              <a:ext uri="{FF2B5EF4-FFF2-40B4-BE49-F238E27FC236}">
                <a16:creationId xmlns:a16="http://schemas.microsoft.com/office/drawing/2014/main" id="{3C2856EC-20E6-8593-FDD4-A112534D7162}"/>
              </a:ext>
            </a:extLst>
          </p:cNvPr>
          <p:cNvSpPr>
            <a:spLocks noGrp="1"/>
          </p:cNvSpPr>
          <p:nvPr>
            <p:ph type="body" sz="quarter" idx="42" hasCustomPrompt="1"/>
          </p:nvPr>
        </p:nvSpPr>
        <p:spPr>
          <a:xfrm>
            <a:off x="1681269" y="249214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2" name="Espace réservé du texte 4">
            <a:extLst>
              <a:ext uri="{FF2B5EF4-FFF2-40B4-BE49-F238E27FC236}">
                <a16:creationId xmlns:a16="http://schemas.microsoft.com/office/drawing/2014/main" id="{C3B37481-9F35-FBF1-F04E-A8163B976653}"/>
              </a:ext>
            </a:extLst>
          </p:cNvPr>
          <p:cNvSpPr>
            <a:spLocks noGrp="1"/>
          </p:cNvSpPr>
          <p:nvPr>
            <p:ph type="body" sz="quarter" idx="43" hasCustomPrompt="1"/>
          </p:nvPr>
        </p:nvSpPr>
        <p:spPr>
          <a:xfrm>
            <a:off x="1683339" y="308031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3" name="Espace réservé du texte 2">
            <a:extLst>
              <a:ext uri="{FF2B5EF4-FFF2-40B4-BE49-F238E27FC236}">
                <a16:creationId xmlns:a16="http://schemas.microsoft.com/office/drawing/2014/main" id="{69CE8271-8966-4A34-A3A6-7D3EA11EA838}"/>
              </a:ext>
            </a:extLst>
          </p:cNvPr>
          <p:cNvSpPr>
            <a:spLocks noGrp="1"/>
          </p:cNvSpPr>
          <p:nvPr>
            <p:ph type="body" sz="quarter" idx="44" hasCustomPrompt="1"/>
          </p:nvPr>
        </p:nvSpPr>
        <p:spPr>
          <a:xfrm>
            <a:off x="4282807" y="249214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4" name="Espace réservé du texte 4">
            <a:extLst>
              <a:ext uri="{FF2B5EF4-FFF2-40B4-BE49-F238E27FC236}">
                <a16:creationId xmlns:a16="http://schemas.microsoft.com/office/drawing/2014/main" id="{2DACB704-A399-2A69-9FF4-36FABE83D40E}"/>
              </a:ext>
            </a:extLst>
          </p:cNvPr>
          <p:cNvSpPr>
            <a:spLocks noGrp="1"/>
          </p:cNvSpPr>
          <p:nvPr>
            <p:ph type="body" sz="quarter" idx="45" hasCustomPrompt="1"/>
          </p:nvPr>
        </p:nvSpPr>
        <p:spPr>
          <a:xfrm>
            <a:off x="4284877" y="308031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5" name="Espace réservé du texte 2">
            <a:extLst>
              <a:ext uri="{FF2B5EF4-FFF2-40B4-BE49-F238E27FC236}">
                <a16:creationId xmlns:a16="http://schemas.microsoft.com/office/drawing/2014/main" id="{156F3F53-80FF-5851-A58B-7A4D45DC79E4}"/>
              </a:ext>
            </a:extLst>
          </p:cNvPr>
          <p:cNvSpPr>
            <a:spLocks noGrp="1"/>
          </p:cNvSpPr>
          <p:nvPr>
            <p:ph type="body" sz="quarter" idx="46" hasCustomPrompt="1"/>
          </p:nvPr>
        </p:nvSpPr>
        <p:spPr>
          <a:xfrm>
            <a:off x="6884345" y="249214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6" name="Espace réservé du texte 4">
            <a:extLst>
              <a:ext uri="{FF2B5EF4-FFF2-40B4-BE49-F238E27FC236}">
                <a16:creationId xmlns:a16="http://schemas.microsoft.com/office/drawing/2014/main" id="{734A88FC-6AA4-F6EB-EE50-61A141354D60}"/>
              </a:ext>
            </a:extLst>
          </p:cNvPr>
          <p:cNvSpPr>
            <a:spLocks noGrp="1"/>
          </p:cNvSpPr>
          <p:nvPr>
            <p:ph type="body" sz="quarter" idx="47" hasCustomPrompt="1"/>
          </p:nvPr>
        </p:nvSpPr>
        <p:spPr>
          <a:xfrm>
            <a:off x="6886415" y="308031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17" name="Espace réservé du texte 2">
            <a:extLst>
              <a:ext uri="{FF2B5EF4-FFF2-40B4-BE49-F238E27FC236}">
                <a16:creationId xmlns:a16="http://schemas.microsoft.com/office/drawing/2014/main" id="{8C0B8393-E201-BFB9-4A20-E282B385A2BE}"/>
              </a:ext>
            </a:extLst>
          </p:cNvPr>
          <p:cNvSpPr>
            <a:spLocks noGrp="1"/>
          </p:cNvSpPr>
          <p:nvPr>
            <p:ph type="body" sz="quarter" idx="48" hasCustomPrompt="1"/>
          </p:nvPr>
        </p:nvSpPr>
        <p:spPr>
          <a:xfrm>
            <a:off x="9485883" y="249214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18" name="Espace réservé du texte 4">
            <a:extLst>
              <a:ext uri="{FF2B5EF4-FFF2-40B4-BE49-F238E27FC236}">
                <a16:creationId xmlns:a16="http://schemas.microsoft.com/office/drawing/2014/main" id="{4C88E603-E59D-6B9A-046A-B2D0831B021C}"/>
              </a:ext>
            </a:extLst>
          </p:cNvPr>
          <p:cNvSpPr>
            <a:spLocks noGrp="1"/>
          </p:cNvSpPr>
          <p:nvPr>
            <p:ph type="body" sz="quarter" idx="49" hasCustomPrompt="1"/>
          </p:nvPr>
        </p:nvSpPr>
        <p:spPr>
          <a:xfrm>
            <a:off x="9487953" y="308031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9" name="Espace réservé du texte 2">
            <a:extLst>
              <a:ext uri="{FF2B5EF4-FFF2-40B4-BE49-F238E27FC236}">
                <a16:creationId xmlns:a16="http://schemas.microsoft.com/office/drawing/2014/main" id="{AEA4B735-94F6-9E24-7E3C-4F2FA5A4E640}"/>
              </a:ext>
            </a:extLst>
          </p:cNvPr>
          <p:cNvSpPr>
            <a:spLocks noGrp="1"/>
          </p:cNvSpPr>
          <p:nvPr>
            <p:ph type="body" sz="quarter" idx="50" hasCustomPrompt="1"/>
          </p:nvPr>
        </p:nvSpPr>
        <p:spPr>
          <a:xfrm>
            <a:off x="1681269" y="444286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30" name="Espace réservé du texte 4">
            <a:extLst>
              <a:ext uri="{FF2B5EF4-FFF2-40B4-BE49-F238E27FC236}">
                <a16:creationId xmlns:a16="http://schemas.microsoft.com/office/drawing/2014/main" id="{B5F3B201-13D6-85BD-9EBD-F5C0438D93BD}"/>
              </a:ext>
            </a:extLst>
          </p:cNvPr>
          <p:cNvSpPr>
            <a:spLocks noGrp="1"/>
          </p:cNvSpPr>
          <p:nvPr>
            <p:ph type="body" sz="quarter" idx="51" hasCustomPrompt="1"/>
          </p:nvPr>
        </p:nvSpPr>
        <p:spPr>
          <a:xfrm>
            <a:off x="1683339" y="503103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4" name="Espace réservé du texte 2">
            <a:extLst>
              <a:ext uri="{FF2B5EF4-FFF2-40B4-BE49-F238E27FC236}">
                <a16:creationId xmlns:a16="http://schemas.microsoft.com/office/drawing/2014/main" id="{2EF74E92-DE20-5628-0C8F-1DB72E280019}"/>
              </a:ext>
            </a:extLst>
          </p:cNvPr>
          <p:cNvSpPr>
            <a:spLocks noGrp="1"/>
          </p:cNvSpPr>
          <p:nvPr>
            <p:ph type="body" sz="quarter" idx="52" hasCustomPrompt="1"/>
          </p:nvPr>
        </p:nvSpPr>
        <p:spPr>
          <a:xfrm>
            <a:off x="4282807" y="444286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35" name="Espace réservé du texte 4">
            <a:extLst>
              <a:ext uri="{FF2B5EF4-FFF2-40B4-BE49-F238E27FC236}">
                <a16:creationId xmlns:a16="http://schemas.microsoft.com/office/drawing/2014/main" id="{A42D7CA4-A44C-BE97-BAAF-64639BA061B4}"/>
              </a:ext>
            </a:extLst>
          </p:cNvPr>
          <p:cNvSpPr>
            <a:spLocks noGrp="1"/>
          </p:cNvSpPr>
          <p:nvPr>
            <p:ph type="body" sz="quarter" idx="53" hasCustomPrompt="1"/>
          </p:nvPr>
        </p:nvSpPr>
        <p:spPr>
          <a:xfrm>
            <a:off x="4284877" y="503103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36" name="Espace réservé du texte 2">
            <a:extLst>
              <a:ext uri="{FF2B5EF4-FFF2-40B4-BE49-F238E27FC236}">
                <a16:creationId xmlns:a16="http://schemas.microsoft.com/office/drawing/2014/main" id="{160D332B-5AA7-2D18-695A-11E93FD7BAAA}"/>
              </a:ext>
            </a:extLst>
          </p:cNvPr>
          <p:cNvSpPr>
            <a:spLocks noGrp="1"/>
          </p:cNvSpPr>
          <p:nvPr>
            <p:ph type="body" sz="quarter" idx="54" hasCustomPrompt="1"/>
          </p:nvPr>
        </p:nvSpPr>
        <p:spPr>
          <a:xfrm>
            <a:off x="6884345" y="444286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38" name="Espace réservé du texte 4">
            <a:extLst>
              <a:ext uri="{FF2B5EF4-FFF2-40B4-BE49-F238E27FC236}">
                <a16:creationId xmlns:a16="http://schemas.microsoft.com/office/drawing/2014/main" id="{DB10BE15-61C4-164E-CA41-E957B3815804}"/>
              </a:ext>
            </a:extLst>
          </p:cNvPr>
          <p:cNvSpPr>
            <a:spLocks noGrp="1"/>
          </p:cNvSpPr>
          <p:nvPr>
            <p:ph type="body" sz="quarter" idx="55" hasCustomPrompt="1"/>
          </p:nvPr>
        </p:nvSpPr>
        <p:spPr>
          <a:xfrm>
            <a:off x="6886415" y="503103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40" name="Espace réservé du texte 2">
            <a:extLst>
              <a:ext uri="{FF2B5EF4-FFF2-40B4-BE49-F238E27FC236}">
                <a16:creationId xmlns:a16="http://schemas.microsoft.com/office/drawing/2014/main" id="{096C34A9-BFCE-0CD5-C905-4F0B04808F56}"/>
              </a:ext>
            </a:extLst>
          </p:cNvPr>
          <p:cNvSpPr>
            <a:spLocks noGrp="1"/>
          </p:cNvSpPr>
          <p:nvPr>
            <p:ph type="body" sz="quarter" idx="56" hasCustomPrompt="1"/>
          </p:nvPr>
        </p:nvSpPr>
        <p:spPr>
          <a:xfrm>
            <a:off x="9485883" y="4442868"/>
            <a:ext cx="1941757" cy="588169"/>
          </a:xfrm>
          <a:prstGeom prst="rect">
            <a:avLst/>
          </a:prstGeom>
        </p:spPr>
        <p:txBody>
          <a:bodyPr anchor="ctr"/>
          <a:lstStyle>
            <a:lvl1pPr>
              <a:defRPr sz="3200" b="1" i="1">
                <a:solidFill>
                  <a:schemeClr val="accent2"/>
                </a:solidFill>
                <a:latin typeface="Paris2024 Black" panose="02010503030201020103" pitchFamily="2" charset="0"/>
              </a:defRPr>
            </a:lvl1pPr>
          </a:lstStyle>
          <a:p>
            <a:pPr lvl="0"/>
            <a:r>
              <a:rPr lang="fr-FR"/>
              <a:t>#</a:t>
            </a:r>
          </a:p>
        </p:txBody>
      </p:sp>
      <p:sp>
        <p:nvSpPr>
          <p:cNvPr id="42" name="Espace réservé du texte 4">
            <a:extLst>
              <a:ext uri="{FF2B5EF4-FFF2-40B4-BE49-F238E27FC236}">
                <a16:creationId xmlns:a16="http://schemas.microsoft.com/office/drawing/2014/main" id="{BF1CC476-095D-32BD-3BB7-CDC1A535CBBA}"/>
              </a:ext>
            </a:extLst>
          </p:cNvPr>
          <p:cNvSpPr>
            <a:spLocks noGrp="1"/>
          </p:cNvSpPr>
          <p:nvPr>
            <p:ph type="body" sz="quarter" idx="57" hasCustomPrompt="1"/>
          </p:nvPr>
        </p:nvSpPr>
        <p:spPr>
          <a:xfrm>
            <a:off x="9487953" y="5031037"/>
            <a:ext cx="1940275" cy="1273611"/>
          </a:xfrm>
          <a:prstGeom prst="rect">
            <a:avLst/>
          </a:prstGeom>
        </p:spPr>
        <p:txBody>
          <a:bodyPr anchor="t" anchorCtr="0">
            <a:normAutofit/>
          </a:bodyPr>
          <a:lstStyle>
            <a:lvl1pPr>
              <a:lnSpc>
                <a:spcPct val="90000"/>
              </a:lnSpc>
              <a:spcAft>
                <a:spcPts val="800"/>
              </a:spcAft>
              <a:defRPr sz="1200" b="1" i="0" cap="all" baseline="0">
                <a:solidFill>
                  <a:schemeClr val="accent2"/>
                </a:solidFill>
                <a:latin typeface="Paris2024" panose="02010503030201020103" pitchFamily="2" charset="0"/>
              </a:defRPr>
            </a:lvl1pPr>
            <a:lvl2pPr>
              <a:lnSpc>
                <a:spcPct val="90000"/>
              </a:lnSpc>
              <a:spcAft>
                <a:spcPts val="800"/>
              </a:spcAft>
              <a:defRPr sz="900" b="1" i="0" cap="all" baseline="0">
                <a:solidFill>
                  <a:schemeClr val="accent2"/>
                </a:solidFill>
                <a:latin typeface="Paris2024" panose="02010503030201020103" pitchFamily="2" charset="0"/>
              </a:defRPr>
            </a:lvl2pPr>
            <a:lvl3pPr>
              <a:lnSpc>
                <a:spcPct val="90000"/>
              </a:lnSpc>
              <a:spcAft>
                <a:spcPts val="800"/>
              </a:spcAft>
              <a:defRPr sz="80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Tree>
    <p:extLst>
      <p:ext uri="{BB962C8B-B14F-4D97-AF65-F5344CB8AC3E}">
        <p14:creationId xmlns:p14="http://schemas.microsoft.com/office/powerpoint/2010/main" val="412532232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2_Sommaire 4">
    <p:bg>
      <p:bgPr>
        <a:solidFill>
          <a:srgbClr val="FF5757"/>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rot="16200000">
            <a:off x="-3272012" y="2921186"/>
            <a:ext cx="7176977" cy="1015629"/>
          </a:xfrm>
        </p:spPr>
        <p:txBody>
          <a:bodyPr>
            <a:noAutofit/>
          </a:bodyPr>
          <a:lstStyle>
            <a:lvl1pPr algn="ctr">
              <a:defRPr sz="11500" b="1" i="1">
                <a:solidFill>
                  <a:schemeClr val="bg1"/>
                </a:solidFill>
                <a:latin typeface="Paris2024 Black" panose="02010503030201020103" pitchFamily="2" charset="0"/>
              </a:defRPr>
            </a:lvl1pPr>
          </a:lstStyle>
          <a:p>
            <a:r>
              <a:rPr lang="fr-FR"/>
              <a:t>SOMMAIRE</a:t>
            </a:r>
          </a:p>
        </p:txBody>
      </p:sp>
      <p:sp>
        <p:nvSpPr>
          <p:cNvPr id="31" name="Espace réservé du pied de page 4">
            <a:extLst>
              <a:ext uri="{FF2B5EF4-FFF2-40B4-BE49-F238E27FC236}">
                <a16:creationId xmlns:a16="http://schemas.microsoft.com/office/drawing/2014/main" id="{404340E3-B561-DE75-F418-91677BFFAEAF}"/>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Titre de la présentation   |  00 ⏤ 00 ⏤ 2023</a:t>
            </a:r>
          </a:p>
        </p:txBody>
      </p:sp>
      <p:sp>
        <p:nvSpPr>
          <p:cNvPr id="32" name="Espace réservé du numéro de diapositive 2">
            <a:extLst>
              <a:ext uri="{FF2B5EF4-FFF2-40B4-BE49-F238E27FC236}">
                <a16:creationId xmlns:a16="http://schemas.microsoft.com/office/drawing/2014/main" id="{51F0C3DA-DD72-7E6B-D879-06BC8269C6A0}"/>
              </a:ext>
            </a:extLst>
          </p:cNvPr>
          <p:cNvSpPr>
            <a:spLocks noGrp="1"/>
          </p:cNvSpPr>
          <p:nvPr>
            <p:ph type="sldNum" sz="quarter" idx="4"/>
          </p:nvPr>
        </p:nvSpPr>
        <p:spPr>
          <a:xfrm>
            <a:off x="11663197"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19" name="Espace réservé du texte 2">
            <a:extLst>
              <a:ext uri="{FF2B5EF4-FFF2-40B4-BE49-F238E27FC236}">
                <a16:creationId xmlns:a16="http://schemas.microsoft.com/office/drawing/2014/main" id="{E313CF7A-63DB-0392-F537-0CB8B7441297}"/>
              </a:ext>
            </a:extLst>
          </p:cNvPr>
          <p:cNvSpPr>
            <a:spLocks noGrp="1"/>
          </p:cNvSpPr>
          <p:nvPr>
            <p:ph type="body" sz="quarter" idx="34" hasCustomPrompt="1"/>
          </p:nvPr>
        </p:nvSpPr>
        <p:spPr>
          <a:xfrm>
            <a:off x="1757469" y="2008358"/>
            <a:ext cx="2714008" cy="1373823"/>
          </a:xfrm>
          <a:prstGeom prst="rect">
            <a:avLst/>
          </a:prstGeom>
        </p:spPr>
        <p:txBody>
          <a:bodyPr anchor="ctr">
            <a:noAutofit/>
          </a:bodyPr>
          <a:lstStyle>
            <a:lvl1pPr>
              <a:defRPr sz="9600" b="1" i="1">
                <a:solidFill>
                  <a:schemeClr val="bg1"/>
                </a:solidFill>
                <a:latin typeface="Paris2024 Black" panose="02010503030201020103" pitchFamily="2" charset="0"/>
              </a:defRPr>
            </a:lvl1pPr>
          </a:lstStyle>
          <a:p>
            <a:pPr lvl="0"/>
            <a:r>
              <a:rPr lang="fr-FR"/>
              <a:t>#</a:t>
            </a:r>
          </a:p>
        </p:txBody>
      </p:sp>
      <p:sp>
        <p:nvSpPr>
          <p:cNvPr id="20" name="Espace réservé du texte 4">
            <a:extLst>
              <a:ext uri="{FF2B5EF4-FFF2-40B4-BE49-F238E27FC236}">
                <a16:creationId xmlns:a16="http://schemas.microsoft.com/office/drawing/2014/main" id="{418D8D5F-CF49-CFE5-30FE-E803FED85BCF}"/>
              </a:ext>
            </a:extLst>
          </p:cNvPr>
          <p:cNvSpPr>
            <a:spLocks noGrp="1"/>
          </p:cNvSpPr>
          <p:nvPr>
            <p:ph type="body" sz="quarter" idx="35" hasCustomPrompt="1"/>
          </p:nvPr>
        </p:nvSpPr>
        <p:spPr>
          <a:xfrm>
            <a:off x="1759539" y="3382181"/>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2"/>
                </a:solidFill>
                <a:latin typeface="Paris2024" panose="02010503030201020103" pitchFamily="2" charset="0"/>
              </a:defRPr>
            </a:lvl1pPr>
            <a:lvl2pPr>
              <a:lnSpc>
                <a:spcPct val="90000"/>
              </a:lnSpc>
              <a:spcAft>
                <a:spcPts val="800"/>
              </a:spcAft>
              <a:defRPr sz="1100" b="1" i="0" cap="all" baseline="0">
                <a:solidFill>
                  <a:schemeClr val="accent2"/>
                </a:solidFill>
                <a:latin typeface="Paris2024" panose="02010503030201020103" pitchFamily="2" charset="0"/>
              </a:defRPr>
            </a:lvl2pPr>
            <a:lvl3pPr>
              <a:lnSpc>
                <a:spcPct val="90000"/>
              </a:lnSpc>
              <a:spcAft>
                <a:spcPts val="800"/>
              </a:spcAft>
              <a:defRPr sz="105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1" name="Espace réservé du texte 2">
            <a:extLst>
              <a:ext uri="{FF2B5EF4-FFF2-40B4-BE49-F238E27FC236}">
                <a16:creationId xmlns:a16="http://schemas.microsoft.com/office/drawing/2014/main" id="{E4C123F8-42BB-DAB1-2787-A4303254F04F}"/>
              </a:ext>
            </a:extLst>
          </p:cNvPr>
          <p:cNvSpPr>
            <a:spLocks noGrp="1"/>
          </p:cNvSpPr>
          <p:nvPr>
            <p:ph type="body" sz="quarter" idx="36" hasCustomPrompt="1"/>
          </p:nvPr>
        </p:nvSpPr>
        <p:spPr>
          <a:xfrm>
            <a:off x="5187448" y="2008358"/>
            <a:ext cx="2714008" cy="1373823"/>
          </a:xfrm>
          <a:prstGeom prst="rect">
            <a:avLst/>
          </a:prstGeom>
        </p:spPr>
        <p:txBody>
          <a:bodyPr anchor="ctr">
            <a:noAutofit/>
          </a:bodyPr>
          <a:lstStyle>
            <a:lvl1pPr>
              <a:defRPr sz="9600" b="1" i="1">
                <a:solidFill>
                  <a:schemeClr val="bg1"/>
                </a:solidFill>
                <a:latin typeface="Paris2024 Black" panose="02010503030201020103" pitchFamily="2" charset="0"/>
              </a:defRPr>
            </a:lvl1pPr>
          </a:lstStyle>
          <a:p>
            <a:pPr lvl="0"/>
            <a:r>
              <a:rPr lang="fr-FR"/>
              <a:t>#</a:t>
            </a:r>
          </a:p>
        </p:txBody>
      </p:sp>
      <p:sp>
        <p:nvSpPr>
          <p:cNvPr id="22" name="Espace réservé du texte 4">
            <a:extLst>
              <a:ext uri="{FF2B5EF4-FFF2-40B4-BE49-F238E27FC236}">
                <a16:creationId xmlns:a16="http://schemas.microsoft.com/office/drawing/2014/main" id="{3CF0CE44-B6CA-9351-E4B0-E6E14F8A1037}"/>
              </a:ext>
            </a:extLst>
          </p:cNvPr>
          <p:cNvSpPr>
            <a:spLocks noGrp="1"/>
          </p:cNvSpPr>
          <p:nvPr>
            <p:ph type="body" sz="quarter" idx="37" hasCustomPrompt="1"/>
          </p:nvPr>
        </p:nvSpPr>
        <p:spPr>
          <a:xfrm>
            <a:off x="5189518" y="3382181"/>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2"/>
                </a:solidFill>
                <a:latin typeface="Paris2024" panose="02010503030201020103" pitchFamily="2" charset="0"/>
              </a:defRPr>
            </a:lvl1pPr>
            <a:lvl2pPr>
              <a:lnSpc>
                <a:spcPct val="90000"/>
              </a:lnSpc>
              <a:spcAft>
                <a:spcPts val="800"/>
              </a:spcAft>
              <a:defRPr sz="1100" b="1" i="0" cap="all" baseline="0">
                <a:solidFill>
                  <a:schemeClr val="accent2"/>
                </a:solidFill>
                <a:latin typeface="Paris2024" panose="02010503030201020103" pitchFamily="2" charset="0"/>
              </a:defRPr>
            </a:lvl2pPr>
            <a:lvl3pPr>
              <a:lnSpc>
                <a:spcPct val="90000"/>
              </a:lnSpc>
              <a:spcAft>
                <a:spcPts val="800"/>
              </a:spcAft>
              <a:defRPr sz="105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
        <p:nvSpPr>
          <p:cNvPr id="23" name="Espace réservé du texte 2">
            <a:extLst>
              <a:ext uri="{FF2B5EF4-FFF2-40B4-BE49-F238E27FC236}">
                <a16:creationId xmlns:a16="http://schemas.microsoft.com/office/drawing/2014/main" id="{9671A1EF-B2AF-3AD9-3DEB-D5871700946F}"/>
              </a:ext>
            </a:extLst>
          </p:cNvPr>
          <p:cNvSpPr>
            <a:spLocks noGrp="1"/>
          </p:cNvSpPr>
          <p:nvPr>
            <p:ph type="body" sz="quarter" idx="38" hasCustomPrompt="1"/>
          </p:nvPr>
        </p:nvSpPr>
        <p:spPr>
          <a:xfrm>
            <a:off x="8617427" y="2008358"/>
            <a:ext cx="2714008" cy="1373823"/>
          </a:xfrm>
          <a:prstGeom prst="rect">
            <a:avLst/>
          </a:prstGeom>
        </p:spPr>
        <p:txBody>
          <a:bodyPr anchor="ctr">
            <a:noAutofit/>
          </a:bodyPr>
          <a:lstStyle>
            <a:lvl1pPr>
              <a:defRPr sz="9600" b="1" i="1">
                <a:solidFill>
                  <a:schemeClr val="bg1"/>
                </a:solidFill>
                <a:latin typeface="Paris2024 Black" panose="02010503030201020103" pitchFamily="2" charset="0"/>
              </a:defRPr>
            </a:lvl1pPr>
          </a:lstStyle>
          <a:p>
            <a:pPr lvl="0"/>
            <a:r>
              <a:rPr lang="fr-FR"/>
              <a:t>#</a:t>
            </a:r>
          </a:p>
        </p:txBody>
      </p:sp>
      <p:sp>
        <p:nvSpPr>
          <p:cNvPr id="24" name="Espace réservé du texte 4">
            <a:extLst>
              <a:ext uri="{FF2B5EF4-FFF2-40B4-BE49-F238E27FC236}">
                <a16:creationId xmlns:a16="http://schemas.microsoft.com/office/drawing/2014/main" id="{A7DD179E-F78D-B7F6-31A6-8937FD0A170F}"/>
              </a:ext>
            </a:extLst>
          </p:cNvPr>
          <p:cNvSpPr>
            <a:spLocks noGrp="1"/>
          </p:cNvSpPr>
          <p:nvPr>
            <p:ph type="body" sz="quarter" idx="39" hasCustomPrompt="1"/>
          </p:nvPr>
        </p:nvSpPr>
        <p:spPr>
          <a:xfrm>
            <a:off x="8619497" y="3382181"/>
            <a:ext cx="2711937" cy="1551251"/>
          </a:xfrm>
          <a:prstGeom prst="rect">
            <a:avLst/>
          </a:prstGeom>
        </p:spPr>
        <p:txBody>
          <a:bodyPr anchor="t" anchorCtr="0">
            <a:normAutofit/>
          </a:bodyPr>
          <a:lstStyle>
            <a:lvl1pPr>
              <a:lnSpc>
                <a:spcPct val="90000"/>
              </a:lnSpc>
              <a:spcAft>
                <a:spcPts val="800"/>
              </a:spcAft>
              <a:defRPr sz="1800" b="1" i="0" cap="all" baseline="0">
                <a:solidFill>
                  <a:schemeClr val="accent2"/>
                </a:solidFill>
                <a:latin typeface="Paris2024" panose="02010503030201020103" pitchFamily="2" charset="0"/>
              </a:defRPr>
            </a:lvl1pPr>
            <a:lvl2pPr>
              <a:lnSpc>
                <a:spcPct val="90000"/>
              </a:lnSpc>
              <a:spcAft>
                <a:spcPts val="800"/>
              </a:spcAft>
              <a:defRPr sz="1100" b="1" i="0" cap="all" baseline="0">
                <a:solidFill>
                  <a:schemeClr val="accent2"/>
                </a:solidFill>
                <a:latin typeface="Paris2024" panose="02010503030201020103" pitchFamily="2" charset="0"/>
              </a:defRPr>
            </a:lvl2pPr>
            <a:lvl3pPr>
              <a:lnSpc>
                <a:spcPct val="90000"/>
              </a:lnSpc>
              <a:spcAft>
                <a:spcPts val="800"/>
              </a:spcAft>
              <a:defRPr sz="1050" cap="none" baseline="0">
                <a:solidFill>
                  <a:schemeClr val="accent2"/>
                </a:solidFill>
                <a:latin typeface="+mj-lt"/>
              </a:defRPr>
            </a:lvl3pPr>
          </a:lstStyle>
          <a:p>
            <a:pPr lvl="0"/>
            <a:r>
              <a:rPr lang="fr-FR"/>
              <a:t>TITRE</a:t>
            </a:r>
            <a:br>
              <a:rPr lang="fr-FR"/>
            </a:br>
            <a:r>
              <a:rPr lang="fr-FR"/>
              <a:t>Chapitre Lorem ipsum </a:t>
            </a:r>
            <a:r>
              <a:rPr lang="fr-FR" err="1"/>
              <a:t>dolor</a:t>
            </a:r>
            <a:r>
              <a:rPr lang="fr-FR"/>
              <a:t> </a:t>
            </a:r>
            <a:r>
              <a:rPr lang="fr-FR" err="1"/>
              <a:t>sit</a:t>
            </a:r>
            <a:r>
              <a:rPr lang="fr-FR"/>
              <a:t> </a:t>
            </a:r>
            <a:r>
              <a:rPr lang="fr-FR" err="1"/>
              <a:t>amet</a:t>
            </a:r>
            <a:r>
              <a:rPr lang="fr-FR"/>
              <a:t> </a:t>
            </a:r>
          </a:p>
          <a:p>
            <a:pPr lvl="1"/>
            <a:r>
              <a:rPr lang="fr-FR"/>
              <a:t>Sous-titre</a:t>
            </a:r>
          </a:p>
          <a:p>
            <a:pPr lvl="2"/>
            <a:br>
              <a:rPr lang="fr-FR"/>
            </a:br>
            <a:r>
              <a:rPr lang="fr-FR"/>
              <a:t>p.00</a:t>
            </a:r>
          </a:p>
        </p:txBody>
      </p:sp>
    </p:spTree>
    <p:extLst>
      <p:ext uri="{BB962C8B-B14F-4D97-AF65-F5344CB8AC3E}">
        <p14:creationId xmlns:p14="http://schemas.microsoft.com/office/powerpoint/2010/main" val="441111989"/>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_Chapitre 1">
    <p:bg>
      <p:bgPr>
        <a:solidFill>
          <a:srgbClr val="57004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3D0FC-BC9E-3B06-3DC9-0D6968DEC909}"/>
              </a:ext>
            </a:extLst>
          </p:cNvPr>
          <p:cNvSpPr/>
          <p:nvPr userDrawn="1"/>
        </p:nvSpPr>
        <p:spPr>
          <a:xfrm flipH="1">
            <a:off x="4465674" y="0"/>
            <a:ext cx="7726326" cy="684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4" name="Espace réservé du texte 2">
            <a:extLst>
              <a:ext uri="{FF2B5EF4-FFF2-40B4-BE49-F238E27FC236}">
                <a16:creationId xmlns:a16="http://schemas.microsoft.com/office/drawing/2014/main" id="{E51D669F-D001-8556-6CDE-5318C07364E2}"/>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chemeClr val="accent4"/>
                </a:solidFill>
                <a:latin typeface="Paris2024 Black" panose="02010503030201020103" pitchFamily="2" charset="0"/>
              </a:defRPr>
            </a:lvl1pPr>
          </a:lstStyle>
          <a:p>
            <a:pPr lvl="0"/>
            <a:r>
              <a:rPr lang="fr-FR"/>
              <a:t>#</a:t>
            </a:r>
          </a:p>
        </p:txBody>
      </p:sp>
      <p:sp>
        <p:nvSpPr>
          <p:cNvPr id="16" name="Espace réservé du texte 2">
            <a:extLst>
              <a:ext uri="{FF2B5EF4-FFF2-40B4-BE49-F238E27FC236}">
                <a16:creationId xmlns:a16="http://schemas.microsoft.com/office/drawing/2014/main" id="{E51B5DE7-5F84-EC00-5446-0D1731067E21}"/>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accent4"/>
                </a:solidFill>
                <a:latin typeface="Paris2024 Black" panose="02010503030201020103" pitchFamily="2" charset="0"/>
              </a:defRPr>
            </a:lvl1pPr>
          </a:lstStyle>
          <a:p>
            <a:pPr lvl="0"/>
            <a:r>
              <a:rPr lang="fr-FR"/>
              <a:t>#</a:t>
            </a:r>
          </a:p>
        </p:txBody>
      </p:sp>
      <p:sp>
        <p:nvSpPr>
          <p:cNvPr id="17" name="Titre 1">
            <a:extLst>
              <a:ext uri="{FF2B5EF4-FFF2-40B4-BE49-F238E27FC236}">
                <a16:creationId xmlns:a16="http://schemas.microsoft.com/office/drawing/2014/main" id="{4EBE7137-62B1-2237-5059-E06765E44609}"/>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accent3"/>
                </a:solidFill>
                <a:latin typeface="Paris2024 Black" panose="02010503030201020103" pitchFamily="2" charset="0"/>
                <a:ea typeface="+mj-ea"/>
                <a:cs typeface="+mj-cs"/>
              </a:defRPr>
            </a:lvl1pPr>
          </a:lstStyle>
          <a:p>
            <a:r>
              <a:rPr lang="fr-FR"/>
              <a:t>Titre du chapitre</a:t>
            </a:r>
          </a:p>
        </p:txBody>
      </p:sp>
      <p:sp>
        <p:nvSpPr>
          <p:cNvPr id="18" name="Espace réservé du texte 8">
            <a:extLst>
              <a:ext uri="{FF2B5EF4-FFF2-40B4-BE49-F238E27FC236}">
                <a16:creationId xmlns:a16="http://schemas.microsoft.com/office/drawing/2014/main" id="{87F96FBB-D603-11CF-402C-BF6AE45501EE}"/>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accent3"/>
                </a:solidFill>
                <a:latin typeface="Paris2024" panose="02010503030201020103" pitchFamily="2" charset="0"/>
              </a:defRPr>
            </a:lvl1pPr>
          </a:lstStyle>
          <a:p>
            <a:pPr lvl="0"/>
            <a:r>
              <a:rPr lang="fr-FR"/>
              <a:t>Sous-titre du chapitre</a:t>
            </a:r>
          </a:p>
        </p:txBody>
      </p:sp>
      <p:sp>
        <p:nvSpPr>
          <p:cNvPr id="3" name="Espace réservé de la date 14">
            <a:extLst>
              <a:ext uri="{FF2B5EF4-FFF2-40B4-BE49-F238E27FC236}">
                <a16:creationId xmlns:a16="http://schemas.microsoft.com/office/drawing/2014/main" id="{F09CA5EE-A92B-4F92-8D7B-B203DB48654E}"/>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41142708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3_Chapitre 2">
    <p:bg>
      <p:bgPr>
        <a:solidFill>
          <a:schemeClr val="accent1"/>
        </a:solidFill>
        <a:effectLst/>
      </p:bgPr>
    </p:bg>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231CE45-F0B0-BD28-E64C-723C90B86BAC}"/>
              </a:ext>
            </a:extLst>
          </p:cNvPr>
          <p:cNvSpPr/>
          <p:nvPr userDrawn="1"/>
        </p:nvSpPr>
        <p:spPr>
          <a:xfrm rot="5400000">
            <a:off x="2667000" y="-2667000"/>
            <a:ext cx="6858000" cy="12192000"/>
          </a:xfrm>
          <a:prstGeom prst="round1Rect">
            <a:avLst>
              <a:gd name="adj" fmla="val 50000"/>
            </a:avLst>
          </a:prstGeom>
          <a:solidFill>
            <a:srgbClr val="17B7B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Espace réservé du texte 2">
            <a:extLst>
              <a:ext uri="{FF2B5EF4-FFF2-40B4-BE49-F238E27FC236}">
                <a16:creationId xmlns:a16="http://schemas.microsoft.com/office/drawing/2014/main" id="{09844961-88BE-182C-0A16-D888B90D2C00}"/>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chemeClr val="accent1"/>
                </a:solidFill>
                <a:latin typeface="Paris2024 Black" panose="02010503030201020103" pitchFamily="2" charset="0"/>
              </a:defRPr>
            </a:lvl1pPr>
          </a:lstStyle>
          <a:p>
            <a:pPr lvl="0"/>
            <a:r>
              <a:rPr lang="fr-FR"/>
              <a:t>#</a:t>
            </a:r>
          </a:p>
        </p:txBody>
      </p:sp>
      <p:sp>
        <p:nvSpPr>
          <p:cNvPr id="6" name="Espace réservé du texte 2">
            <a:extLst>
              <a:ext uri="{FF2B5EF4-FFF2-40B4-BE49-F238E27FC236}">
                <a16:creationId xmlns:a16="http://schemas.microsoft.com/office/drawing/2014/main" id="{136D509E-F5A5-8E5C-C188-33BD16538DCC}"/>
              </a:ext>
            </a:extLst>
          </p:cNvPr>
          <p:cNvSpPr>
            <a:spLocks noGrp="1"/>
          </p:cNvSpPr>
          <p:nvPr>
            <p:ph type="body" sz="quarter" idx="36" hasCustomPrompt="1"/>
          </p:nvPr>
        </p:nvSpPr>
        <p:spPr>
          <a:xfrm>
            <a:off x="229517" y="4212736"/>
            <a:ext cx="4032000" cy="4147420"/>
          </a:xfrm>
          <a:prstGeom prst="rect">
            <a:avLst/>
          </a:prstGeom>
        </p:spPr>
        <p:txBody>
          <a:bodyPr anchor="ctr">
            <a:noAutofit/>
          </a:bodyPr>
          <a:lstStyle>
            <a:lvl1pPr algn="ctr">
              <a:defRPr sz="35000" b="1" i="1">
                <a:solidFill>
                  <a:schemeClr val="accent1"/>
                </a:solidFill>
                <a:latin typeface="Paris2024 Black" panose="02010503030201020103" pitchFamily="2" charset="0"/>
              </a:defRPr>
            </a:lvl1pPr>
          </a:lstStyle>
          <a:p>
            <a:pPr lvl="0"/>
            <a:r>
              <a:rPr lang="fr-FR"/>
              <a:t>#</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1" name="Espace réservé du texte 2">
            <a:extLst>
              <a:ext uri="{FF2B5EF4-FFF2-40B4-BE49-F238E27FC236}">
                <a16:creationId xmlns:a16="http://schemas.microsoft.com/office/drawing/2014/main" id="{0A631212-00E1-7C4E-DB02-BE843A11A4C7}"/>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bg1"/>
                </a:solidFill>
                <a:latin typeface="Paris2024 Black" panose="02010503030201020103" pitchFamily="2" charset="0"/>
              </a:defRPr>
            </a:lvl1pPr>
          </a:lstStyle>
          <a:p>
            <a:pPr lvl="0"/>
            <a:r>
              <a:rPr lang="fr-FR"/>
              <a:t>#</a:t>
            </a:r>
          </a:p>
        </p:txBody>
      </p:sp>
      <p:sp>
        <p:nvSpPr>
          <p:cNvPr id="14" name="Titre 1">
            <a:extLst>
              <a:ext uri="{FF2B5EF4-FFF2-40B4-BE49-F238E27FC236}">
                <a16:creationId xmlns:a16="http://schemas.microsoft.com/office/drawing/2014/main" id="{80336829-F30C-01F2-19B2-055AD122EC67}"/>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1"/>
                </a:solidFill>
                <a:latin typeface="Paris2024 Black" panose="02010503030201020103" pitchFamily="2" charset="0"/>
                <a:ea typeface="+mj-ea"/>
                <a:cs typeface="+mj-cs"/>
              </a:defRPr>
            </a:lvl1pPr>
          </a:lstStyle>
          <a:p>
            <a:r>
              <a:rPr lang="fr-FR"/>
              <a:t>Titre du chapitre</a:t>
            </a:r>
          </a:p>
        </p:txBody>
      </p:sp>
      <p:sp>
        <p:nvSpPr>
          <p:cNvPr id="15" name="Espace réservé du texte 8">
            <a:extLst>
              <a:ext uri="{FF2B5EF4-FFF2-40B4-BE49-F238E27FC236}">
                <a16:creationId xmlns:a16="http://schemas.microsoft.com/office/drawing/2014/main" id="{4372913A-D257-F965-0A83-D693D2468396}"/>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du chapitre</a:t>
            </a:r>
          </a:p>
        </p:txBody>
      </p:sp>
      <p:sp>
        <p:nvSpPr>
          <p:cNvPr id="3" name="Espace réservé de la date 14">
            <a:extLst>
              <a:ext uri="{FF2B5EF4-FFF2-40B4-BE49-F238E27FC236}">
                <a16:creationId xmlns:a16="http://schemas.microsoft.com/office/drawing/2014/main" id="{9ED0193B-6DA7-59E9-4DD0-7548AA0038B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3058172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Contenu texte 1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tx1"/>
                </a:solidFill>
              </a:defRPr>
            </a:lvl1pPr>
          </a:lstStyle>
          <a:p>
            <a:fld id="{B2815BCE-692A-084A-934E-C84199EC0CFE}" type="slidenum">
              <a:rPr lang="fr-FR" smtClean="0"/>
              <a:pPr/>
              <a:t>‹N°›</a:t>
            </a:fld>
            <a:endParaRPr lang="fr-FR"/>
          </a:p>
        </p:txBody>
      </p:sp>
      <p:sp>
        <p:nvSpPr>
          <p:cNvPr id="10" name="Espace réservé du texte 3">
            <a:extLst>
              <a:ext uri="{FF2B5EF4-FFF2-40B4-BE49-F238E27FC236}">
                <a16:creationId xmlns:a16="http://schemas.microsoft.com/office/drawing/2014/main" id="{6481E167-133D-0F86-2904-F32CC9664885}"/>
              </a:ext>
            </a:extLst>
          </p:cNvPr>
          <p:cNvSpPr>
            <a:spLocks noGrp="1"/>
          </p:cNvSpPr>
          <p:nvPr>
            <p:ph type="body" sz="quarter" idx="31"/>
          </p:nvPr>
        </p:nvSpPr>
        <p:spPr>
          <a:xfrm>
            <a:off x="1368425" y="5510755"/>
            <a:ext cx="2461091" cy="693447"/>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63FABC18-2846-7A8A-8AF6-034549D341A2}"/>
              </a:ext>
            </a:extLst>
          </p:cNvPr>
          <p:cNvSpPr>
            <a:spLocks noGrp="1"/>
          </p:cNvSpPr>
          <p:nvPr>
            <p:ph type="body" sz="quarter" idx="33"/>
          </p:nvPr>
        </p:nvSpPr>
        <p:spPr>
          <a:xfrm>
            <a:off x="1368426" y="5116401"/>
            <a:ext cx="2461091"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1" name="Espace réservé pour une image  7">
            <a:extLst>
              <a:ext uri="{FF2B5EF4-FFF2-40B4-BE49-F238E27FC236}">
                <a16:creationId xmlns:a16="http://schemas.microsoft.com/office/drawing/2014/main" id="{C12E96AE-2821-3D90-C884-E225985CB770}"/>
              </a:ext>
            </a:extLst>
          </p:cNvPr>
          <p:cNvSpPr>
            <a:spLocks noGrp="1"/>
          </p:cNvSpPr>
          <p:nvPr>
            <p:ph type="pic" sz="quarter" idx="12"/>
          </p:nvPr>
        </p:nvSpPr>
        <p:spPr>
          <a:xfrm>
            <a:off x="997524" y="1981200"/>
            <a:ext cx="2831993" cy="3019565"/>
          </a:xfrm>
          <a:prstGeom prst="round2SameRect">
            <a:avLst>
              <a:gd name="adj1" fmla="val 50000"/>
              <a:gd name="adj2" fmla="val 0"/>
            </a:avLst>
          </a:prstGeom>
          <a:solidFill>
            <a:schemeClr val="bg1">
              <a:lumMod val="85000"/>
            </a:schemeClr>
          </a:solidFill>
        </p:spPr>
        <p:txBody>
          <a:bodyPr/>
          <a:lstStyle/>
          <a:p>
            <a:endParaRPr lang="fr-FR"/>
          </a:p>
        </p:txBody>
      </p:sp>
      <p:sp>
        <p:nvSpPr>
          <p:cNvPr id="22" name="Espace réservé du texte 8">
            <a:extLst>
              <a:ext uri="{FF2B5EF4-FFF2-40B4-BE49-F238E27FC236}">
                <a16:creationId xmlns:a16="http://schemas.microsoft.com/office/drawing/2014/main" id="{3809B1A0-82B2-86F2-171C-262374C4B39A}"/>
              </a:ext>
            </a:extLst>
          </p:cNvPr>
          <p:cNvSpPr>
            <a:spLocks noGrp="1"/>
          </p:cNvSpPr>
          <p:nvPr>
            <p:ph type="body" sz="quarter" idx="38" hasCustomPrompt="1"/>
          </p:nvPr>
        </p:nvSpPr>
        <p:spPr>
          <a:xfrm rot="16200000">
            <a:off x="2811431" y="3878791"/>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pour une image  7">
            <a:extLst>
              <a:ext uri="{FF2B5EF4-FFF2-40B4-BE49-F238E27FC236}">
                <a16:creationId xmlns:a16="http://schemas.microsoft.com/office/drawing/2014/main" id="{4BA85D07-98F1-15F2-9CE6-2BBCD8601C6C}"/>
              </a:ext>
            </a:extLst>
          </p:cNvPr>
          <p:cNvSpPr>
            <a:spLocks noGrp="1"/>
          </p:cNvSpPr>
          <p:nvPr>
            <p:ph type="pic" sz="quarter" idx="39"/>
          </p:nvPr>
        </p:nvSpPr>
        <p:spPr>
          <a:xfrm>
            <a:off x="4683434" y="1981200"/>
            <a:ext cx="2825130" cy="3019565"/>
          </a:xfrm>
          <a:prstGeom prst="round2SameRect">
            <a:avLst>
              <a:gd name="adj1" fmla="val 50000"/>
              <a:gd name="adj2" fmla="val 0"/>
            </a:avLst>
          </a:prstGeom>
          <a:solidFill>
            <a:schemeClr val="bg1">
              <a:lumMod val="85000"/>
            </a:schemeClr>
          </a:solidFill>
        </p:spPr>
        <p:txBody>
          <a:bodyPr/>
          <a:lstStyle/>
          <a:p>
            <a:endParaRPr lang="fr-FR"/>
          </a:p>
        </p:txBody>
      </p:sp>
      <p:sp>
        <p:nvSpPr>
          <p:cNvPr id="24" name="Espace réservé pour une image  7">
            <a:extLst>
              <a:ext uri="{FF2B5EF4-FFF2-40B4-BE49-F238E27FC236}">
                <a16:creationId xmlns:a16="http://schemas.microsoft.com/office/drawing/2014/main" id="{B75621BD-98B7-B2CF-934F-EE128C654590}"/>
              </a:ext>
            </a:extLst>
          </p:cNvPr>
          <p:cNvSpPr>
            <a:spLocks noGrp="1"/>
          </p:cNvSpPr>
          <p:nvPr>
            <p:ph type="pic" sz="quarter" idx="40"/>
          </p:nvPr>
        </p:nvSpPr>
        <p:spPr>
          <a:xfrm>
            <a:off x="8369345" y="1981200"/>
            <a:ext cx="2825130" cy="3019565"/>
          </a:xfrm>
          <a:prstGeom prst="round2SameRect">
            <a:avLst>
              <a:gd name="adj1" fmla="val 50000"/>
              <a:gd name="adj2" fmla="val 0"/>
            </a:avLst>
          </a:prstGeom>
          <a:solidFill>
            <a:schemeClr val="bg1">
              <a:lumMod val="85000"/>
            </a:schemeClr>
          </a:solidFill>
        </p:spPr>
        <p:txBody>
          <a:bodyPr/>
          <a:lstStyle/>
          <a:p>
            <a:endParaRPr lang="fr-FR"/>
          </a:p>
        </p:txBody>
      </p:sp>
      <p:sp>
        <p:nvSpPr>
          <p:cNvPr id="25" name="Espace réservé du texte 3">
            <a:extLst>
              <a:ext uri="{FF2B5EF4-FFF2-40B4-BE49-F238E27FC236}">
                <a16:creationId xmlns:a16="http://schemas.microsoft.com/office/drawing/2014/main" id="{1CBE698F-01C7-85A3-0189-0B8FC63B8C89}"/>
              </a:ext>
            </a:extLst>
          </p:cNvPr>
          <p:cNvSpPr>
            <a:spLocks noGrp="1"/>
          </p:cNvSpPr>
          <p:nvPr>
            <p:ph type="body" sz="quarter" idx="41"/>
          </p:nvPr>
        </p:nvSpPr>
        <p:spPr>
          <a:xfrm>
            <a:off x="5054336" y="5510755"/>
            <a:ext cx="2461091" cy="693447"/>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6" name="Espace réservé du texte 12">
            <a:extLst>
              <a:ext uri="{FF2B5EF4-FFF2-40B4-BE49-F238E27FC236}">
                <a16:creationId xmlns:a16="http://schemas.microsoft.com/office/drawing/2014/main" id="{9BC1BB0D-D4EA-F48D-338F-10D3068A37AF}"/>
              </a:ext>
            </a:extLst>
          </p:cNvPr>
          <p:cNvSpPr>
            <a:spLocks noGrp="1"/>
          </p:cNvSpPr>
          <p:nvPr>
            <p:ph type="body" sz="quarter" idx="42"/>
          </p:nvPr>
        </p:nvSpPr>
        <p:spPr>
          <a:xfrm>
            <a:off x="5054337" y="5116401"/>
            <a:ext cx="2461091"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7" name="Espace réservé du texte 3">
            <a:extLst>
              <a:ext uri="{FF2B5EF4-FFF2-40B4-BE49-F238E27FC236}">
                <a16:creationId xmlns:a16="http://schemas.microsoft.com/office/drawing/2014/main" id="{1D77AE58-88A6-B892-9FA6-76F4A663D679}"/>
              </a:ext>
            </a:extLst>
          </p:cNvPr>
          <p:cNvSpPr>
            <a:spLocks noGrp="1"/>
          </p:cNvSpPr>
          <p:nvPr>
            <p:ph type="body" sz="quarter" idx="43"/>
          </p:nvPr>
        </p:nvSpPr>
        <p:spPr>
          <a:xfrm>
            <a:off x="8740245" y="5510755"/>
            <a:ext cx="2462716" cy="693447"/>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8" name="Espace réservé du texte 12">
            <a:extLst>
              <a:ext uri="{FF2B5EF4-FFF2-40B4-BE49-F238E27FC236}">
                <a16:creationId xmlns:a16="http://schemas.microsoft.com/office/drawing/2014/main" id="{C9F291C4-5B79-568E-8FA0-210AFC9920C0}"/>
              </a:ext>
            </a:extLst>
          </p:cNvPr>
          <p:cNvSpPr>
            <a:spLocks noGrp="1"/>
          </p:cNvSpPr>
          <p:nvPr>
            <p:ph type="body" sz="quarter" idx="44"/>
          </p:nvPr>
        </p:nvSpPr>
        <p:spPr>
          <a:xfrm>
            <a:off x="8740246" y="5116401"/>
            <a:ext cx="2462716"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9" name="Espace réservé du texte 8">
            <a:extLst>
              <a:ext uri="{FF2B5EF4-FFF2-40B4-BE49-F238E27FC236}">
                <a16:creationId xmlns:a16="http://schemas.microsoft.com/office/drawing/2014/main" id="{E67B5BF4-A447-1C67-EC18-27D468F7A3FE}"/>
              </a:ext>
            </a:extLst>
          </p:cNvPr>
          <p:cNvSpPr>
            <a:spLocks noGrp="1"/>
          </p:cNvSpPr>
          <p:nvPr>
            <p:ph type="body" sz="quarter" idx="45" hasCustomPrompt="1"/>
          </p:nvPr>
        </p:nvSpPr>
        <p:spPr>
          <a:xfrm rot="16200000">
            <a:off x="6495607" y="3878791"/>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0" name="Espace réservé du texte 8">
            <a:extLst>
              <a:ext uri="{FF2B5EF4-FFF2-40B4-BE49-F238E27FC236}">
                <a16:creationId xmlns:a16="http://schemas.microsoft.com/office/drawing/2014/main" id="{EBBD03AD-562E-CBC7-0A3D-4FB175367931}"/>
              </a:ext>
            </a:extLst>
          </p:cNvPr>
          <p:cNvSpPr>
            <a:spLocks noGrp="1"/>
          </p:cNvSpPr>
          <p:nvPr>
            <p:ph type="body" sz="quarter" idx="46" hasCustomPrompt="1"/>
          </p:nvPr>
        </p:nvSpPr>
        <p:spPr>
          <a:xfrm rot="16200000">
            <a:off x="10176389" y="3878791"/>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5" name="Espace réservé de la date 14">
            <a:extLst>
              <a:ext uri="{FF2B5EF4-FFF2-40B4-BE49-F238E27FC236}">
                <a16:creationId xmlns:a16="http://schemas.microsoft.com/office/drawing/2014/main" id="{42AC0A0E-4F1F-6C0B-FF06-BEBBF0B6BD5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8" name="Titre 1">
            <a:extLst>
              <a:ext uri="{FF2B5EF4-FFF2-40B4-BE49-F238E27FC236}">
                <a16:creationId xmlns:a16="http://schemas.microsoft.com/office/drawing/2014/main" id="{A7422CD5-B9BC-086C-2D21-327B9BFF085C}"/>
              </a:ext>
            </a:extLst>
          </p:cNvPr>
          <p:cNvSpPr>
            <a:spLocks noGrp="1"/>
          </p:cNvSpPr>
          <p:nvPr>
            <p:ph type="title" hasCustomPrompt="1"/>
          </p:nvPr>
        </p:nvSpPr>
        <p:spPr>
          <a:xfrm>
            <a:off x="629764" y="487680"/>
            <a:ext cx="1103343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9" name="Espace réservé du texte 12">
            <a:extLst>
              <a:ext uri="{FF2B5EF4-FFF2-40B4-BE49-F238E27FC236}">
                <a16:creationId xmlns:a16="http://schemas.microsoft.com/office/drawing/2014/main" id="{CD0813DD-B4C6-4364-9609-B497DE12C690}"/>
              </a:ext>
            </a:extLst>
          </p:cNvPr>
          <p:cNvSpPr>
            <a:spLocks noGrp="1"/>
          </p:cNvSpPr>
          <p:nvPr>
            <p:ph type="body" sz="quarter" idx="37" hasCustomPrompt="1"/>
          </p:nvPr>
        </p:nvSpPr>
        <p:spPr>
          <a:xfrm>
            <a:off x="629763" y="1006710"/>
            <a:ext cx="1103343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pic>
        <p:nvPicPr>
          <p:cNvPr id="12" name="Image 11">
            <a:extLst>
              <a:ext uri="{FF2B5EF4-FFF2-40B4-BE49-F238E27FC236}">
                <a16:creationId xmlns:a16="http://schemas.microsoft.com/office/drawing/2014/main" id="{8713D770-3F02-B52B-FD11-4C51F583B996}"/>
              </a:ext>
            </a:extLst>
          </p:cNvPr>
          <p:cNvPicPr>
            <a:picLocks noChangeAspect="1"/>
          </p:cNvPicPr>
          <p:nvPr userDrawn="1"/>
        </p:nvPicPr>
        <p:blipFill>
          <a:blip r:embed="rId2"/>
          <a:stretch>
            <a:fillRect/>
          </a:stretch>
        </p:blipFill>
        <p:spPr>
          <a:xfrm rot="16200000">
            <a:off x="4651779" y="5143416"/>
            <a:ext cx="279310" cy="216000"/>
          </a:xfrm>
          <a:prstGeom prst="rect">
            <a:avLst/>
          </a:prstGeom>
        </p:spPr>
      </p:pic>
      <p:pic>
        <p:nvPicPr>
          <p:cNvPr id="13" name="Image 12">
            <a:extLst>
              <a:ext uri="{FF2B5EF4-FFF2-40B4-BE49-F238E27FC236}">
                <a16:creationId xmlns:a16="http://schemas.microsoft.com/office/drawing/2014/main" id="{2C17026C-1C97-B77B-C748-87AE8A066F0D}"/>
              </a:ext>
            </a:extLst>
          </p:cNvPr>
          <p:cNvPicPr>
            <a:picLocks noChangeAspect="1"/>
          </p:cNvPicPr>
          <p:nvPr userDrawn="1"/>
        </p:nvPicPr>
        <p:blipFill>
          <a:blip r:embed="rId2"/>
          <a:stretch>
            <a:fillRect/>
          </a:stretch>
        </p:blipFill>
        <p:spPr>
          <a:xfrm rot="16200000">
            <a:off x="970563" y="5143416"/>
            <a:ext cx="279310" cy="216000"/>
          </a:xfrm>
          <a:prstGeom prst="rect">
            <a:avLst/>
          </a:prstGeom>
        </p:spPr>
      </p:pic>
      <p:pic>
        <p:nvPicPr>
          <p:cNvPr id="14" name="Image 13">
            <a:extLst>
              <a:ext uri="{FF2B5EF4-FFF2-40B4-BE49-F238E27FC236}">
                <a16:creationId xmlns:a16="http://schemas.microsoft.com/office/drawing/2014/main" id="{E1034D8A-1785-5BEE-B6A6-A8D394F24B9E}"/>
              </a:ext>
            </a:extLst>
          </p:cNvPr>
          <p:cNvPicPr>
            <a:picLocks noChangeAspect="1"/>
          </p:cNvPicPr>
          <p:nvPr userDrawn="1"/>
        </p:nvPicPr>
        <p:blipFill>
          <a:blip r:embed="rId2"/>
          <a:stretch>
            <a:fillRect/>
          </a:stretch>
        </p:blipFill>
        <p:spPr>
          <a:xfrm rot="16200000">
            <a:off x="8332995" y="5143416"/>
            <a:ext cx="279310" cy="216000"/>
          </a:xfrm>
          <a:prstGeom prst="rect">
            <a:avLst/>
          </a:prstGeom>
        </p:spPr>
      </p:pic>
    </p:spTree>
    <p:extLst>
      <p:ext uri="{BB962C8B-B14F-4D97-AF65-F5344CB8AC3E}">
        <p14:creationId xmlns:p14="http://schemas.microsoft.com/office/powerpoint/2010/main" val="4113766251"/>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_Chapitre 3">
    <p:bg>
      <p:bgPr>
        <a:solidFill>
          <a:srgbClr val="FF5757"/>
        </a:solidFill>
        <a:effectLst/>
      </p:bgPr>
    </p:bg>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231CE45-F0B0-BD28-E64C-723C90B86BAC}"/>
              </a:ext>
            </a:extLst>
          </p:cNvPr>
          <p:cNvSpPr/>
          <p:nvPr userDrawn="1"/>
        </p:nvSpPr>
        <p:spPr>
          <a:xfrm rot="5400000">
            <a:off x="2667000" y="-2667000"/>
            <a:ext cx="6858000" cy="12192000"/>
          </a:xfrm>
          <a:prstGeom prst="round1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Espace réservé du texte 2">
            <a:extLst>
              <a:ext uri="{FF2B5EF4-FFF2-40B4-BE49-F238E27FC236}">
                <a16:creationId xmlns:a16="http://schemas.microsoft.com/office/drawing/2014/main" id="{09844961-88BE-182C-0A16-D888B90D2C00}"/>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rgbClr val="FF5757"/>
                </a:solidFill>
                <a:latin typeface="Paris2024 Black" panose="02010503030201020103" pitchFamily="2" charset="0"/>
              </a:defRPr>
            </a:lvl1pPr>
          </a:lstStyle>
          <a:p>
            <a:pPr lvl="0"/>
            <a:r>
              <a:rPr lang="fr-FR"/>
              <a:t>#</a:t>
            </a:r>
          </a:p>
        </p:txBody>
      </p:sp>
      <p:sp>
        <p:nvSpPr>
          <p:cNvPr id="6" name="Espace réservé du texte 2">
            <a:extLst>
              <a:ext uri="{FF2B5EF4-FFF2-40B4-BE49-F238E27FC236}">
                <a16:creationId xmlns:a16="http://schemas.microsoft.com/office/drawing/2014/main" id="{136D509E-F5A5-8E5C-C188-33BD16538DCC}"/>
              </a:ext>
            </a:extLst>
          </p:cNvPr>
          <p:cNvSpPr>
            <a:spLocks noGrp="1"/>
          </p:cNvSpPr>
          <p:nvPr>
            <p:ph type="body" sz="quarter" idx="36" hasCustomPrompt="1"/>
          </p:nvPr>
        </p:nvSpPr>
        <p:spPr>
          <a:xfrm>
            <a:off x="229517" y="4212736"/>
            <a:ext cx="4032000" cy="4147420"/>
          </a:xfrm>
          <a:prstGeom prst="rect">
            <a:avLst/>
          </a:prstGeom>
        </p:spPr>
        <p:txBody>
          <a:bodyPr anchor="ctr">
            <a:noAutofit/>
          </a:bodyPr>
          <a:lstStyle>
            <a:lvl1pPr algn="ctr">
              <a:defRPr sz="35000" b="1" i="1">
                <a:solidFill>
                  <a:srgbClr val="FF5757"/>
                </a:solidFill>
                <a:latin typeface="Paris2024 Black" panose="02010503030201020103" pitchFamily="2" charset="0"/>
              </a:defRPr>
            </a:lvl1pPr>
          </a:lstStyle>
          <a:p>
            <a:pPr lvl="0"/>
            <a:r>
              <a:rPr lang="fr-FR"/>
              <a:t>#</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1" name="Espace réservé du texte 2">
            <a:extLst>
              <a:ext uri="{FF2B5EF4-FFF2-40B4-BE49-F238E27FC236}">
                <a16:creationId xmlns:a16="http://schemas.microsoft.com/office/drawing/2014/main" id="{0A631212-00E1-7C4E-DB02-BE843A11A4C7}"/>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bg1"/>
                </a:solidFill>
                <a:latin typeface="Paris2024 Black" panose="02010503030201020103" pitchFamily="2" charset="0"/>
              </a:defRPr>
            </a:lvl1pPr>
          </a:lstStyle>
          <a:p>
            <a:pPr lvl="0"/>
            <a:r>
              <a:rPr lang="fr-FR"/>
              <a:t>#</a:t>
            </a:r>
          </a:p>
        </p:txBody>
      </p:sp>
      <p:sp>
        <p:nvSpPr>
          <p:cNvPr id="14" name="Titre 1">
            <a:extLst>
              <a:ext uri="{FF2B5EF4-FFF2-40B4-BE49-F238E27FC236}">
                <a16:creationId xmlns:a16="http://schemas.microsoft.com/office/drawing/2014/main" id="{80336829-F30C-01F2-19B2-055AD122EC67}"/>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1"/>
                </a:solidFill>
                <a:latin typeface="Paris2024 Black" panose="02010503030201020103" pitchFamily="2" charset="0"/>
                <a:ea typeface="+mj-ea"/>
                <a:cs typeface="+mj-cs"/>
              </a:defRPr>
            </a:lvl1pPr>
          </a:lstStyle>
          <a:p>
            <a:r>
              <a:rPr lang="fr-FR"/>
              <a:t>Titre du chapitre</a:t>
            </a:r>
          </a:p>
        </p:txBody>
      </p:sp>
      <p:sp>
        <p:nvSpPr>
          <p:cNvPr id="15" name="Espace réservé du texte 8">
            <a:extLst>
              <a:ext uri="{FF2B5EF4-FFF2-40B4-BE49-F238E27FC236}">
                <a16:creationId xmlns:a16="http://schemas.microsoft.com/office/drawing/2014/main" id="{4372913A-D257-F965-0A83-D693D2468396}"/>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du chapitre</a:t>
            </a:r>
          </a:p>
        </p:txBody>
      </p:sp>
      <p:sp>
        <p:nvSpPr>
          <p:cNvPr id="5" name="Espace réservé de la date 14">
            <a:extLst>
              <a:ext uri="{FF2B5EF4-FFF2-40B4-BE49-F238E27FC236}">
                <a16:creationId xmlns:a16="http://schemas.microsoft.com/office/drawing/2014/main" id="{FAA5FFCE-789D-A73A-9096-F4946AE03A76}"/>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26129730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3_Chapitre 4">
    <p:bg>
      <p:bgPr>
        <a:solidFill>
          <a:schemeClr val="accent2"/>
        </a:solidFill>
        <a:effectLst/>
      </p:bgPr>
    </p:bg>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231CE45-F0B0-BD28-E64C-723C90B86BAC}"/>
              </a:ext>
            </a:extLst>
          </p:cNvPr>
          <p:cNvSpPr/>
          <p:nvPr userDrawn="1"/>
        </p:nvSpPr>
        <p:spPr>
          <a:xfrm rot="5400000">
            <a:off x="2667000" y="-2667000"/>
            <a:ext cx="6858000" cy="12192000"/>
          </a:xfrm>
          <a:prstGeom prst="round1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Espace réservé du texte 2">
            <a:extLst>
              <a:ext uri="{FF2B5EF4-FFF2-40B4-BE49-F238E27FC236}">
                <a16:creationId xmlns:a16="http://schemas.microsoft.com/office/drawing/2014/main" id="{09844961-88BE-182C-0A16-D888B90D2C00}"/>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chemeClr val="accent2"/>
                </a:solidFill>
                <a:latin typeface="Paris2024 Black" panose="02010503030201020103" pitchFamily="2" charset="0"/>
              </a:defRPr>
            </a:lvl1pPr>
          </a:lstStyle>
          <a:p>
            <a:pPr lvl="0"/>
            <a:r>
              <a:rPr lang="fr-FR"/>
              <a:t>#</a:t>
            </a:r>
          </a:p>
        </p:txBody>
      </p:sp>
      <p:sp>
        <p:nvSpPr>
          <p:cNvPr id="6" name="Espace réservé du texte 2">
            <a:extLst>
              <a:ext uri="{FF2B5EF4-FFF2-40B4-BE49-F238E27FC236}">
                <a16:creationId xmlns:a16="http://schemas.microsoft.com/office/drawing/2014/main" id="{136D509E-F5A5-8E5C-C188-33BD16538DCC}"/>
              </a:ext>
            </a:extLst>
          </p:cNvPr>
          <p:cNvSpPr>
            <a:spLocks noGrp="1"/>
          </p:cNvSpPr>
          <p:nvPr>
            <p:ph type="body" sz="quarter" idx="36" hasCustomPrompt="1"/>
          </p:nvPr>
        </p:nvSpPr>
        <p:spPr>
          <a:xfrm>
            <a:off x="229517" y="4212736"/>
            <a:ext cx="4032000" cy="4147420"/>
          </a:xfrm>
          <a:prstGeom prst="rect">
            <a:avLst/>
          </a:prstGeom>
        </p:spPr>
        <p:txBody>
          <a:bodyPr anchor="ctr">
            <a:noAutofit/>
          </a:bodyPr>
          <a:lstStyle>
            <a:lvl1pPr algn="ctr">
              <a:defRPr sz="35000" b="1" i="1">
                <a:solidFill>
                  <a:schemeClr val="accent2"/>
                </a:solidFill>
                <a:latin typeface="Paris2024 Black" panose="02010503030201020103" pitchFamily="2" charset="0"/>
              </a:defRPr>
            </a:lvl1pPr>
          </a:lstStyle>
          <a:p>
            <a:pPr lvl="0"/>
            <a:r>
              <a:rPr lang="fr-FR"/>
              <a:t>#</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1" name="Espace réservé du texte 2">
            <a:extLst>
              <a:ext uri="{FF2B5EF4-FFF2-40B4-BE49-F238E27FC236}">
                <a16:creationId xmlns:a16="http://schemas.microsoft.com/office/drawing/2014/main" id="{0A631212-00E1-7C4E-DB02-BE843A11A4C7}"/>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bg1"/>
                </a:solidFill>
                <a:latin typeface="Paris2024 Black" panose="02010503030201020103" pitchFamily="2" charset="0"/>
              </a:defRPr>
            </a:lvl1pPr>
          </a:lstStyle>
          <a:p>
            <a:pPr lvl="0"/>
            <a:r>
              <a:rPr lang="fr-FR"/>
              <a:t>#</a:t>
            </a:r>
          </a:p>
        </p:txBody>
      </p:sp>
      <p:sp>
        <p:nvSpPr>
          <p:cNvPr id="14" name="Titre 1">
            <a:extLst>
              <a:ext uri="{FF2B5EF4-FFF2-40B4-BE49-F238E27FC236}">
                <a16:creationId xmlns:a16="http://schemas.microsoft.com/office/drawing/2014/main" id="{80336829-F30C-01F2-19B2-055AD122EC67}"/>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1"/>
                </a:solidFill>
                <a:latin typeface="Paris2024 Black" panose="02010503030201020103" pitchFamily="2" charset="0"/>
                <a:ea typeface="+mj-ea"/>
                <a:cs typeface="+mj-cs"/>
              </a:defRPr>
            </a:lvl1pPr>
          </a:lstStyle>
          <a:p>
            <a:r>
              <a:rPr lang="fr-FR"/>
              <a:t>Titre du chapitre</a:t>
            </a:r>
          </a:p>
        </p:txBody>
      </p:sp>
      <p:sp>
        <p:nvSpPr>
          <p:cNvPr id="15" name="Espace réservé du texte 8">
            <a:extLst>
              <a:ext uri="{FF2B5EF4-FFF2-40B4-BE49-F238E27FC236}">
                <a16:creationId xmlns:a16="http://schemas.microsoft.com/office/drawing/2014/main" id="{4372913A-D257-F965-0A83-D693D2468396}"/>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du chapitre</a:t>
            </a:r>
          </a:p>
        </p:txBody>
      </p:sp>
      <p:sp>
        <p:nvSpPr>
          <p:cNvPr id="3" name="Espace réservé de la date 14">
            <a:extLst>
              <a:ext uri="{FF2B5EF4-FFF2-40B4-BE49-F238E27FC236}">
                <a16:creationId xmlns:a16="http://schemas.microsoft.com/office/drawing/2014/main" id="{8B38A634-438D-5784-CDC8-45DDC8573899}"/>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421806782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3_Chapitre 5">
    <p:bg>
      <p:bgPr>
        <a:solidFill>
          <a:srgbClr val="A8B2DE"/>
        </a:solidFill>
        <a:effectLst/>
      </p:bgPr>
    </p:bg>
    <p:spTree>
      <p:nvGrpSpPr>
        <p:cNvPr id="1" name=""/>
        <p:cNvGrpSpPr/>
        <p:nvPr/>
      </p:nvGrpSpPr>
      <p:grpSpPr>
        <a:xfrm>
          <a:off x="0" y="0"/>
          <a:ext cx="0" cy="0"/>
          <a:chOff x="0" y="0"/>
          <a:chExt cx="0" cy="0"/>
        </a:xfrm>
      </p:grpSpPr>
      <p:sp>
        <p:nvSpPr>
          <p:cNvPr id="7" name="Rectangle : avec coin arrondi 6">
            <a:extLst>
              <a:ext uri="{FF2B5EF4-FFF2-40B4-BE49-F238E27FC236}">
                <a16:creationId xmlns:a16="http://schemas.microsoft.com/office/drawing/2014/main" id="{8231CE45-F0B0-BD28-E64C-723C90B86BAC}"/>
              </a:ext>
            </a:extLst>
          </p:cNvPr>
          <p:cNvSpPr/>
          <p:nvPr userDrawn="1"/>
        </p:nvSpPr>
        <p:spPr>
          <a:xfrm rot="5400000">
            <a:off x="2667000" y="-2667000"/>
            <a:ext cx="6858000" cy="12192000"/>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2" name="Espace réservé du texte 2">
            <a:extLst>
              <a:ext uri="{FF2B5EF4-FFF2-40B4-BE49-F238E27FC236}">
                <a16:creationId xmlns:a16="http://schemas.microsoft.com/office/drawing/2014/main" id="{09844961-88BE-182C-0A16-D888B90D2C00}"/>
              </a:ext>
            </a:extLst>
          </p:cNvPr>
          <p:cNvSpPr>
            <a:spLocks noGrp="1"/>
          </p:cNvSpPr>
          <p:nvPr>
            <p:ph type="body" sz="quarter" idx="35" hasCustomPrompt="1"/>
          </p:nvPr>
        </p:nvSpPr>
        <p:spPr>
          <a:xfrm>
            <a:off x="229517" y="-2330695"/>
            <a:ext cx="4032000" cy="4147420"/>
          </a:xfrm>
          <a:prstGeom prst="rect">
            <a:avLst/>
          </a:prstGeom>
        </p:spPr>
        <p:txBody>
          <a:bodyPr anchor="ctr">
            <a:noAutofit/>
          </a:bodyPr>
          <a:lstStyle>
            <a:lvl1pPr algn="ctr">
              <a:defRPr sz="35000" b="1" i="1">
                <a:solidFill>
                  <a:srgbClr val="A8B2DE"/>
                </a:solidFill>
                <a:latin typeface="Paris2024 Black" panose="02010503030201020103" pitchFamily="2" charset="0"/>
              </a:defRPr>
            </a:lvl1pPr>
          </a:lstStyle>
          <a:p>
            <a:pPr lvl="0"/>
            <a:r>
              <a:rPr lang="fr-FR"/>
              <a:t>#</a:t>
            </a:r>
          </a:p>
        </p:txBody>
      </p:sp>
      <p:sp>
        <p:nvSpPr>
          <p:cNvPr id="6" name="Espace réservé du texte 2">
            <a:extLst>
              <a:ext uri="{FF2B5EF4-FFF2-40B4-BE49-F238E27FC236}">
                <a16:creationId xmlns:a16="http://schemas.microsoft.com/office/drawing/2014/main" id="{136D509E-F5A5-8E5C-C188-33BD16538DCC}"/>
              </a:ext>
            </a:extLst>
          </p:cNvPr>
          <p:cNvSpPr>
            <a:spLocks noGrp="1"/>
          </p:cNvSpPr>
          <p:nvPr>
            <p:ph type="body" sz="quarter" idx="36" hasCustomPrompt="1"/>
          </p:nvPr>
        </p:nvSpPr>
        <p:spPr>
          <a:xfrm>
            <a:off x="229517" y="4212736"/>
            <a:ext cx="4032000" cy="4147420"/>
          </a:xfrm>
          <a:prstGeom prst="rect">
            <a:avLst/>
          </a:prstGeom>
        </p:spPr>
        <p:txBody>
          <a:bodyPr anchor="ctr">
            <a:noAutofit/>
          </a:bodyPr>
          <a:lstStyle>
            <a:lvl1pPr algn="ctr">
              <a:defRPr sz="35000" b="1" i="1">
                <a:solidFill>
                  <a:srgbClr val="A8B2DE"/>
                </a:solidFill>
                <a:latin typeface="Paris2024 Black" panose="02010503030201020103" pitchFamily="2" charset="0"/>
              </a:defRPr>
            </a:lvl1pPr>
          </a:lstStyle>
          <a:p>
            <a:pPr lvl="0"/>
            <a:r>
              <a:rPr lang="fr-FR"/>
              <a:t>#</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1" name="Espace réservé du texte 2">
            <a:extLst>
              <a:ext uri="{FF2B5EF4-FFF2-40B4-BE49-F238E27FC236}">
                <a16:creationId xmlns:a16="http://schemas.microsoft.com/office/drawing/2014/main" id="{0A631212-00E1-7C4E-DB02-BE843A11A4C7}"/>
              </a:ext>
            </a:extLst>
          </p:cNvPr>
          <p:cNvSpPr>
            <a:spLocks noGrp="1"/>
          </p:cNvSpPr>
          <p:nvPr>
            <p:ph type="body" sz="quarter" idx="34" hasCustomPrompt="1"/>
          </p:nvPr>
        </p:nvSpPr>
        <p:spPr>
          <a:xfrm>
            <a:off x="229517" y="972748"/>
            <a:ext cx="4032000" cy="4147420"/>
          </a:xfrm>
          <a:prstGeom prst="rect">
            <a:avLst/>
          </a:prstGeom>
        </p:spPr>
        <p:txBody>
          <a:bodyPr anchor="ctr">
            <a:noAutofit/>
          </a:bodyPr>
          <a:lstStyle>
            <a:lvl1pPr algn="ctr">
              <a:defRPr sz="35000" b="1" i="1">
                <a:solidFill>
                  <a:schemeClr val="bg1"/>
                </a:solidFill>
                <a:latin typeface="Paris2024 Black" panose="02010503030201020103" pitchFamily="2" charset="0"/>
              </a:defRPr>
            </a:lvl1pPr>
          </a:lstStyle>
          <a:p>
            <a:pPr lvl="0"/>
            <a:r>
              <a:rPr lang="fr-FR"/>
              <a:t>#</a:t>
            </a:r>
          </a:p>
        </p:txBody>
      </p:sp>
      <p:sp>
        <p:nvSpPr>
          <p:cNvPr id="14" name="Titre 1">
            <a:extLst>
              <a:ext uri="{FF2B5EF4-FFF2-40B4-BE49-F238E27FC236}">
                <a16:creationId xmlns:a16="http://schemas.microsoft.com/office/drawing/2014/main" id="{80336829-F30C-01F2-19B2-055AD122EC67}"/>
              </a:ext>
            </a:extLst>
          </p:cNvPr>
          <p:cNvSpPr>
            <a:spLocks noGrp="1"/>
          </p:cNvSpPr>
          <p:nvPr>
            <p:ph type="title" hasCustomPrompt="1"/>
          </p:nvPr>
        </p:nvSpPr>
        <p:spPr>
          <a:xfrm>
            <a:off x="4867245" y="2275840"/>
            <a:ext cx="612648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1"/>
                </a:solidFill>
                <a:latin typeface="Paris2024 Black" panose="02010503030201020103" pitchFamily="2" charset="0"/>
                <a:ea typeface="+mj-ea"/>
                <a:cs typeface="+mj-cs"/>
              </a:defRPr>
            </a:lvl1pPr>
          </a:lstStyle>
          <a:p>
            <a:r>
              <a:rPr lang="fr-FR"/>
              <a:t>Titre du chapitre</a:t>
            </a:r>
          </a:p>
        </p:txBody>
      </p:sp>
      <p:sp>
        <p:nvSpPr>
          <p:cNvPr id="15" name="Espace réservé du texte 8">
            <a:extLst>
              <a:ext uri="{FF2B5EF4-FFF2-40B4-BE49-F238E27FC236}">
                <a16:creationId xmlns:a16="http://schemas.microsoft.com/office/drawing/2014/main" id="{4372913A-D257-F965-0A83-D693D2468396}"/>
              </a:ext>
            </a:extLst>
          </p:cNvPr>
          <p:cNvSpPr>
            <a:spLocks noGrp="1"/>
          </p:cNvSpPr>
          <p:nvPr>
            <p:ph type="body" sz="quarter" idx="14" hasCustomPrompt="1"/>
          </p:nvPr>
        </p:nvSpPr>
        <p:spPr>
          <a:xfrm>
            <a:off x="4867245" y="4698497"/>
            <a:ext cx="3058160" cy="1041903"/>
          </a:xfrm>
          <a:prstGeom prst="rect">
            <a:avLst/>
          </a:prstGeom>
        </p:spPr>
        <p:txBody>
          <a:bodyPr anchor="t">
            <a:noAutofit/>
          </a:bodyPr>
          <a:lstStyle>
            <a:lvl1pPr>
              <a:lnSpc>
                <a:spcPct val="80000"/>
              </a:lnSpc>
              <a:spcAft>
                <a:spcPts val="0"/>
              </a:spcAft>
              <a:defRPr sz="1800" b="1" i="0" cap="none" baseline="0">
                <a:solidFill>
                  <a:schemeClr val="bg1"/>
                </a:solidFill>
                <a:latin typeface="Paris2024" panose="02010503030201020103" pitchFamily="2" charset="0"/>
              </a:defRPr>
            </a:lvl1pPr>
          </a:lstStyle>
          <a:p>
            <a:pPr lvl="0"/>
            <a:r>
              <a:rPr lang="fr-FR"/>
              <a:t>Sous-titre du chapitre</a:t>
            </a:r>
          </a:p>
        </p:txBody>
      </p:sp>
      <p:sp>
        <p:nvSpPr>
          <p:cNvPr id="3" name="Espace réservé de la date 14">
            <a:extLst>
              <a:ext uri="{FF2B5EF4-FFF2-40B4-BE49-F238E27FC236}">
                <a16:creationId xmlns:a16="http://schemas.microsoft.com/office/drawing/2014/main" id="{525A5E35-9201-ACDC-F932-7CB8EA88BBC1}"/>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2109565060"/>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3_Chapitre_Sous-partie 1">
    <p:bg>
      <p:bgPr>
        <a:gradFill>
          <a:gsLst>
            <a:gs pos="0">
              <a:schemeClr val="accent5"/>
            </a:gs>
            <a:gs pos="99000">
              <a:schemeClr val="accent4"/>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6" name="Espace réservé du texte 2">
            <a:extLst>
              <a:ext uri="{FF2B5EF4-FFF2-40B4-BE49-F238E27FC236}">
                <a16:creationId xmlns:a16="http://schemas.microsoft.com/office/drawing/2014/main" id="{E51B5DE7-5F84-EC00-5446-0D1731067E21}"/>
              </a:ext>
            </a:extLst>
          </p:cNvPr>
          <p:cNvSpPr>
            <a:spLocks noGrp="1"/>
          </p:cNvSpPr>
          <p:nvPr>
            <p:ph type="body" sz="quarter" idx="34" hasCustomPrompt="1"/>
          </p:nvPr>
        </p:nvSpPr>
        <p:spPr>
          <a:xfrm>
            <a:off x="710906" y="2636430"/>
            <a:ext cx="10952291" cy="5433188"/>
          </a:xfrm>
          <a:prstGeom prst="rect">
            <a:avLst/>
          </a:prstGeom>
          <a:noFill/>
        </p:spPr>
        <p:txBody>
          <a:bodyPr anchor="ctr">
            <a:noAutofit/>
          </a:bodyPr>
          <a:lstStyle>
            <a:lvl1pPr algn="r">
              <a:defRPr sz="35000" b="1" i="1">
                <a:ln w="25400">
                  <a:solidFill>
                    <a:schemeClr val="bg1"/>
                  </a:solidFill>
                </a:ln>
                <a:noFill/>
                <a:latin typeface="Paris2024 Black" panose="02010503030201020103" pitchFamily="2" charset="0"/>
              </a:defRPr>
            </a:lvl1pPr>
          </a:lstStyle>
          <a:p>
            <a:pPr lvl="0"/>
            <a:r>
              <a:rPr lang="fr-FR"/>
              <a:t>01.1</a:t>
            </a:r>
          </a:p>
        </p:txBody>
      </p:sp>
      <p:sp>
        <p:nvSpPr>
          <p:cNvPr id="17" name="Titre 1">
            <a:extLst>
              <a:ext uri="{FF2B5EF4-FFF2-40B4-BE49-F238E27FC236}">
                <a16:creationId xmlns:a16="http://schemas.microsoft.com/office/drawing/2014/main" id="{4EBE7137-62B1-2237-5059-E06765E44609}"/>
              </a:ext>
            </a:extLst>
          </p:cNvPr>
          <p:cNvSpPr>
            <a:spLocks noGrp="1"/>
          </p:cNvSpPr>
          <p:nvPr>
            <p:ph type="title" hasCustomPrompt="1"/>
          </p:nvPr>
        </p:nvSpPr>
        <p:spPr>
          <a:xfrm>
            <a:off x="629186" y="629093"/>
            <a:ext cx="828000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accent2"/>
                </a:solidFill>
                <a:latin typeface="Paris2024 Black" panose="02010503030201020103" pitchFamily="2" charset="0"/>
                <a:ea typeface="+mj-ea"/>
                <a:cs typeface="+mj-cs"/>
              </a:defRPr>
            </a:lvl1pPr>
          </a:lstStyle>
          <a:p>
            <a:r>
              <a:rPr lang="fr-FR"/>
              <a:t>Titre de la sous-partie</a:t>
            </a:r>
          </a:p>
        </p:txBody>
      </p:sp>
      <p:sp>
        <p:nvSpPr>
          <p:cNvPr id="18" name="Espace réservé du texte 8">
            <a:extLst>
              <a:ext uri="{FF2B5EF4-FFF2-40B4-BE49-F238E27FC236}">
                <a16:creationId xmlns:a16="http://schemas.microsoft.com/office/drawing/2014/main" id="{87F96FBB-D603-11CF-402C-BF6AE45501EE}"/>
              </a:ext>
            </a:extLst>
          </p:cNvPr>
          <p:cNvSpPr>
            <a:spLocks noGrp="1"/>
          </p:cNvSpPr>
          <p:nvPr>
            <p:ph type="body" sz="quarter" idx="14" hasCustomPrompt="1"/>
          </p:nvPr>
        </p:nvSpPr>
        <p:spPr>
          <a:xfrm>
            <a:off x="629187" y="2636430"/>
            <a:ext cx="8293394" cy="1041903"/>
          </a:xfrm>
          <a:prstGeom prst="rect">
            <a:avLst/>
          </a:prstGeom>
        </p:spPr>
        <p:txBody>
          <a:bodyPr anchor="t">
            <a:noAutofit/>
          </a:bodyPr>
          <a:lstStyle>
            <a:lvl1pPr algn="l">
              <a:lnSpc>
                <a:spcPct val="80000"/>
              </a:lnSpc>
              <a:spcAft>
                <a:spcPts val="0"/>
              </a:spcAft>
              <a:defRPr sz="1800" b="1" i="0" cap="none" baseline="0">
                <a:solidFill>
                  <a:schemeClr val="accent2"/>
                </a:solidFill>
                <a:latin typeface="Paris2024" panose="02010503030201020103" pitchFamily="2" charset="0"/>
              </a:defRPr>
            </a:lvl1pPr>
          </a:lstStyle>
          <a:p>
            <a:pPr lvl="0"/>
            <a:r>
              <a:rPr lang="fr-FR"/>
              <a:t>Sous-titre</a:t>
            </a:r>
          </a:p>
        </p:txBody>
      </p:sp>
      <p:sp>
        <p:nvSpPr>
          <p:cNvPr id="2" name="Espace réservé de la date 14">
            <a:extLst>
              <a:ext uri="{FF2B5EF4-FFF2-40B4-BE49-F238E27FC236}">
                <a16:creationId xmlns:a16="http://schemas.microsoft.com/office/drawing/2014/main" id="{28A81621-241F-7E21-D6EB-A8C4E8566AF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3455073862"/>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_Chapitre_Sous-partie 2">
    <p:bg>
      <p:bgPr>
        <a:gradFill>
          <a:gsLst>
            <a:gs pos="0">
              <a:schemeClr val="accent4"/>
            </a:gs>
            <a:gs pos="100000">
              <a:srgbClr val="FF5757"/>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17" name="Titre 1">
            <a:extLst>
              <a:ext uri="{FF2B5EF4-FFF2-40B4-BE49-F238E27FC236}">
                <a16:creationId xmlns:a16="http://schemas.microsoft.com/office/drawing/2014/main" id="{4EBE7137-62B1-2237-5059-E06765E44609}"/>
              </a:ext>
            </a:extLst>
          </p:cNvPr>
          <p:cNvSpPr>
            <a:spLocks noGrp="1"/>
          </p:cNvSpPr>
          <p:nvPr>
            <p:ph type="title" hasCustomPrompt="1"/>
          </p:nvPr>
        </p:nvSpPr>
        <p:spPr>
          <a:xfrm>
            <a:off x="629187" y="629093"/>
            <a:ext cx="828000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accent3"/>
                </a:solidFill>
                <a:latin typeface="Paris2024 Black" panose="02010503030201020103" pitchFamily="2" charset="0"/>
                <a:ea typeface="+mj-ea"/>
                <a:cs typeface="+mj-cs"/>
              </a:defRPr>
            </a:lvl1pPr>
          </a:lstStyle>
          <a:p>
            <a:r>
              <a:rPr lang="fr-FR"/>
              <a:t>Titre de la sous-partie</a:t>
            </a:r>
          </a:p>
        </p:txBody>
      </p:sp>
      <p:sp>
        <p:nvSpPr>
          <p:cNvPr id="18" name="Espace réservé du texte 8">
            <a:extLst>
              <a:ext uri="{FF2B5EF4-FFF2-40B4-BE49-F238E27FC236}">
                <a16:creationId xmlns:a16="http://schemas.microsoft.com/office/drawing/2014/main" id="{87F96FBB-D603-11CF-402C-BF6AE45501EE}"/>
              </a:ext>
            </a:extLst>
          </p:cNvPr>
          <p:cNvSpPr>
            <a:spLocks noGrp="1"/>
          </p:cNvSpPr>
          <p:nvPr>
            <p:ph type="body" sz="quarter" idx="14" hasCustomPrompt="1"/>
          </p:nvPr>
        </p:nvSpPr>
        <p:spPr>
          <a:xfrm>
            <a:off x="629187" y="2636430"/>
            <a:ext cx="8280000" cy="1041903"/>
          </a:xfrm>
          <a:prstGeom prst="rect">
            <a:avLst/>
          </a:prstGeom>
        </p:spPr>
        <p:txBody>
          <a:bodyPr anchor="t">
            <a:noAutofit/>
          </a:bodyPr>
          <a:lstStyle>
            <a:lvl1pPr algn="l">
              <a:lnSpc>
                <a:spcPct val="80000"/>
              </a:lnSpc>
              <a:spcAft>
                <a:spcPts val="0"/>
              </a:spcAft>
              <a:defRPr sz="1800" b="1" i="0" cap="none" baseline="0">
                <a:solidFill>
                  <a:schemeClr val="accent3"/>
                </a:solidFill>
                <a:latin typeface="Paris2024" panose="02010503030201020103" pitchFamily="2" charset="0"/>
              </a:defRPr>
            </a:lvl1pPr>
          </a:lstStyle>
          <a:p>
            <a:pPr lvl="0"/>
            <a:r>
              <a:rPr lang="fr-FR"/>
              <a:t>Sous-titre</a:t>
            </a:r>
          </a:p>
        </p:txBody>
      </p:sp>
      <p:sp>
        <p:nvSpPr>
          <p:cNvPr id="2" name="Espace réservé du texte 2">
            <a:extLst>
              <a:ext uri="{FF2B5EF4-FFF2-40B4-BE49-F238E27FC236}">
                <a16:creationId xmlns:a16="http://schemas.microsoft.com/office/drawing/2014/main" id="{429614F4-3E27-F4E3-B09B-0E749106281A}"/>
              </a:ext>
            </a:extLst>
          </p:cNvPr>
          <p:cNvSpPr>
            <a:spLocks noGrp="1"/>
          </p:cNvSpPr>
          <p:nvPr>
            <p:ph type="body" sz="quarter" idx="34" hasCustomPrompt="1"/>
          </p:nvPr>
        </p:nvSpPr>
        <p:spPr>
          <a:xfrm>
            <a:off x="710906" y="2636430"/>
            <a:ext cx="10952291" cy="5433188"/>
          </a:xfrm>
          <a:prstGeom prst="rect">
            <a:avLst/>
          </a:prstGeom>
          <a:noFill/>
        </p:spPr>
        <p:txBody>
          <a:bodyPr anchor="ctr">
            <a:noAutofit/>
          </a:bodyPr>
          <a:lstStyle>
            <a:lvl1pPr algn="r">
              <a:defRPr sz="35000" b="1" i="1">
                <a:ln w="25400">
                  <a:solidFill>
                    <a:schemeClr val="bg1"/>
                  </a:solidFill>
                </a:ln>
                <a:noFill/>
                <a:latin typeface="Paris2024 Black" panose="02010503030201020103" pitchFamily="2" charset="0"/>
              </a:defRPr>
            </a:lvl1pPr>
          </a:lstStyle>
          <a:p>
            <a:pPr lvl="0"/>
            <a:r>
              <a:rPr lang="fr-FR"/>
              <a:t>01.2</a:t>
            </a:r>
          </a:p>
        </p:txBody>
      </p:sp>
      <p:sp>
        <p:nvSpPr>
          <p:cNvPr id="3" name="Espace réservé de la date 14">
            <a:extLst>
              <a:ext uri="{FF2B5EF4-FFF2-40B4-BE49-F238E27FC236}">
                <a16:creationId xmlns:a16="http://schemas.microsoft.com/office/drawing/2014/main" id="{8731C107-E581-1441-F8CE-560649DB49C5}"/>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1816853902"/>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3_Chapitre_Sous-partie 3">
    <p:bg>
      <p:bgPr>
        <a:gradFill>
          <a:gsLst>
            <a:gs pos="0">
              <a:srgbClr val="17B7B0"/>
            </a:gs>
            <a:gs pos="100000">
              <a:schemeClr val="accent1"/>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2" name="Titre 1">
            <a:extLst>
              <a:ext uri="{FF2B5EF4-FFF2-40B4-BE49-F238E27FC236}">
                <a16:creationId xmlns:a16="http://schemas.microsoft.com/office/drawing/2014/main" id="{2EAA289B-5996-0904-668D-402C6027A715}"/>
              </a:ext>
            </a:extLst>
          </p:cNvPr>
          <p:cNvSpPr>
            <a:spLocks noGrp="1"/>
          </p:cNvSpPr>
          <p:nvPr>
            <p:ph type="title" hasCustomPrompt="1"/>
          </p:nvPr>
        </p:nvSpPr>
        <p:spPr>
          <a:xfrm>
            <a:off x="629187" y="629093"/>
            <a:ext cx="828000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accent1"/>
                </a:solidFill>
                <a:latin typeface="Paris2024 Black" panose="02010503030201020103" pitchFamily="2" charset="0"/>
                <a:ea typeface="+mj-ea"/>
                <a:cs typeface="+mj-cs"/>
              </a:defRPr>
            </a:lvl1pPr>
          </a:lstStyle>
          <a:p>
            <a:r>
              <a:rPr lang="fr-FR"/>
              <a:t>Titre de la sous-partie</a:t>
            </a:r>
          </a:p>
        </p:txBody>
      </p:sp>
      <p:sp>
        <p:nvSpPr>
          <p:cNvPr id="3" name="Espace réservé du texte 8">
            <a:extLst>
              <a:ext uri="{FF2B5EF4-FFF2-40B4-BE49-F238E27FC236}">
                <a16:creationId xmlns:a16="http://schemas.microsoft.com/office/drawing/2014/main" id="{3DAEA37B-9FDB-0C9A-91CC-80FED853AEBC}"/>
              </a:ext>
            </a:extLst>
          </p:cNvPr>
          <p:cNvSpPr>
            <a:spLocks noGrp="1"/>
          </p:cNvSpPr>
          <p:nvPr>
            <p:ph type="body" sz="quarter" idx="14" hasCustomPrompt="1"/>
          </p:nvPr>
        </p:nvSpPr>
        <p:spPr>
          <a:xfrm>
            <a:off x="629187" y="2636430"/>
            <a:ext cx="8280000" cy="1041903"/>
          </a:xfrm>
          <a:prstGeom prst="rect">
            <a:avLst/>
          </a:prstGeom>
        </p:spPr>
        <p:txBody>
          <a:bodyPr anchor="t">
            <a:noAutofit/>
          </a:bodyPr>
          <a:lstStyle>
            <a:lvl1pPr algn="l">
              <a:lnSpc>
                <a:spcPct val="80000"/>
              </a:lnSpc>
              <a:spcAft>
                <a:spcPts val="0"/>
              </a:spcAft>
              <a:defRPr sz="1800" b="1" i="0" cap="none" baseline="0">
                <a:solidFill>
                  <a:schemeClr val="accent1"/>
                </a:solidFill>
                <a:latin typeface="Paris2024" panose="02010503030201020103" pitchFamily="2" charset="0"/>
              </a:defRPr>
            </a:lvl1pPr>
          </a:lstStyle>
          <a:p>
            <a:pPr lvl="0"/>
            <a:r>
              <a:rPr lang="fr-FR"/>
              <a:t>Sous-titre</a:t>
            </a:r>
          </a:p>
        </p:txBody>
      </p:sp>
      <p:sp>
        <p:nvSpPr>
          <p:cNvPr id="5" name="Espace réservé du texte 2">
            <a:extLst>
              <a:ext uri="{FF2B5EF4-FFF2-40B4-BE49-F238E27FC236}">
                <a16:creationId xmlns:a16="http://schemas.microsoft.com/office/drawing/2014/main" id="{0DDE93FD-48A1-6918-9571-39F9A74BF5D1}"/>
              </a:ext>
            </a:extLst>
          </p:cNvPr>
          <p:cNvSpPr>
            <a:spLocks noGrp="1"/>
          </p:cNvSpPr>
          <p:nvPr>
            <p:ph type="body" sz="quarter" idx="34" hasCustomPrompt="1"/>
          </p:nvPr>
        </p:nvSpPr>
        <p:spPr>
          <a:xfrm>
            <a:off x="710906" y="2636430"/>
            <a:ext cx="10952291" cy="5433188"/>
          </a:xfrm>
          <a:prstGeom prst="rect">
            <a:avLst/>
          </a:prstGeom>
          <a:noFill/>
        </p:spPr>
        <p:txBody>
          <a:bodyPr anchor="ctr">
            <a:noAutofit/>
          </a:bodyPr>
          <a:lstStyle>
            <a:lvl1pPr algn="r">
              <a:defRPr sz="35000" b="1" i="1">
                <a:ln w="25400">
                  <a:solidFill>
                    <a:schemeClr val="bg1"/>
                  </a:solidFill>
                </a:ln>
                <a:noFill/>
                <a:latin typeface="Paris2024 Black" panose="02010503030201020103" pitchFamily="2" charset="0"/>
              </a:defRPr>
            </a:lvl1pPr>
          </a:lstStyle>
          <a:p>
            <a:pPr lvl="0"/>
            <a:r>
              <a:rPr lang="fr-FR"/>
              <a:t>01.3</a:t>
            </a:r>
          </a:p>
        </p:txBody>
      </p:sp>
      <p:sp>
        <p:nvSpPr>
          <p:cNvPr id="6" name="Espace réservé de la date 14">
            <a:extLst>
              <a:ext uri="{FF2B5EF4-FFF2-40B4-BE49-F238E27FC236}">
                <a16:creationId xmlns:a16="http://schemas.microsoft.com/office/drawing/2014/main" id="{AD234649-F47F-85AD-BEED-FD9C6AA00516}"/>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1447203913"/>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3_Chapitre_Sous-partie 4">
    <p:bg>
      <p:bgPr>
        <a:gradFill>
          <a:gsLst>
            <a:gs pos="0">
              <a:srgbClr val="A8B2DE"/>
            </a:gs>
            <a:gs pos="100000">
              <a:schemeClr val="bg2"/>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2" name="Titre 1">
            <a:extLst>
              <a:ext uri="{FF2B5EF4-FFF2-40B4-BE49-F238E27FC236}">
                <a16:creationId xmlns:a16="http://schemas.microsoft.com/office/drawing/2014/main" id="{E170768D-541C-67FB-C9D9-39B8A9C02A15}"/>
              </a:ext>
            </a:extLst>
          </p:cNvPr>
          <p:cNvSpPr>
            <a:spLocks noGrp="1"/>
          </p:cNvSpPr>
          <p:nvPr>
            <p:ph type="title" hasCustomPrompt="1"/>
          </p:nvPr>
        </p:nvSpPr>
        <p:spPr>
          <a:xfrm>
            <a:off x="629187" y="629093"/>
            <a:ext cx="8280000" cy="1849120"/>
          </a:xfrm>
        </p:spPr>
        <p:txBody>
          <a:bodyPr anchor="b">
            <a:noAutofit/>
          </a:bodyPr>
          <a:lstStyle>
            <a:lvl1pPr algn="l" defTabSz="914400" rtl="0" eaLnBrk="1" latinLnBrk="0" hangingPunct="1">
              <a:lnSpc>
                <a:spcPct val="80000"/>
              </a:lnSpc>
              <a:spcBef>
                <a:spcPct val="0"/>
              </a:spcBef>
              <a:buNone/>
              <a:defRPr lang="fr-FR" sz="5400" b="1" i="1" kern="1200" cap="all" baseline="0" dirty="0">
                <a:solidFill>
                  <a:schemeClr val="bg2"/>
                </a:solidFill>
                <a:latin typeface="Paris2024 Black" panose="02010503030201020103" pitchFamily="2" charset="0"/>
                <a:ea typeface="+mj-ea"/>
                <a:cs typeface="+mj-cs"/>
              </a:defRPr>
            </a:lvl1pPr>
          </a:lstStyle>
          <a:p>
            <a:r>
              <a:rPr lang="fr-FR"/>
              <a:t>Titre de la sous-partie</a:t>
            </a:r>
          </a:p>
        </p:txBody>
      </p:sp>
      <p:sp>
        <p:nvSpPr>
          <p:cNvPr id="3" name="Espace réservé du texte 8">
            <a:extLst>
              <a:ext uri="{FF2B5EF4-FFF2-40B4-BE49-F238E27FC236}">
                <a16:creationId xmlns:a16="http://schemas.microsoft.com/office/drawing/2014/main" id="{6351F222-640A-4BA5-6558-EF630EB6A698}"/>
              </a:ext>
            </a:extLst>
          </p:cNvPr>
          <p:cNvSpPr>
            <a:spLocks noGrp="1"/>
          </p:cNvSpPr>
          <p:nvPr>
            <p:ph type="body" sz="quarter" idx="14" hasCustomPrompt="1"/>
          </p:nvPr>
        </p:nvSpPr>
        <p:spPr>
          <a:xfrm>
            <a:off x="629187" y="2636430"/>
            <a:ext cx="8280000" cy="1041903"/>
          </a:xfrm>
          <a:prstGeom prst="rect">
            <a:avLst/>
          </a:prstGeom>
        </p:spPr>
        <p:txBody>
          <a:bodyPr anchor="t">
            <a:noAutofit/>
          </a:bodyPr>
          <a:lstStyle>
            <a:lvl1pPr algn="l">
              <a:lnSpc>
                <a:spcPct val="80000"/>
              </a:lnSpc>
              <a:spcAft>
                <a:spcPts val="0"/>
              </a:spcAft>
              <a:defRPr sz="1800" b="1" i="0" cap="none" baseline="0">
                <a:solidFill>
                  <a:schemeClr val="bg2"/>
                </a:solidFill>
                <a:latin typeface="Paris2024" panose="02010503030201020103" pitchFamily="2" charset="0"/>
              </a:defRPr>
            </a:lvl1pPr>
          </a:lstStyle>
          <a:p>
            <a:pPr lvl="0"/>
            <a:r>
              <a:rPr lang="fr-FR"/>
              <a:t>Sous-titre</a:t>
            </a:r>
          </a:p>
        </p:txBody>
      </p:sp>
      <p:sp>
        <p:nvSpPr>
          <p:cNvPr id="5" name="Espace réservé du texte 2">
            <a:extLst>
              <a:ext uri="{FF2B5EF4-FFF2-40B4-BE49-F238E27FC236}">
                <a16:creationId xmlns:a16="http://schemas.microsoft.com/office/drawing/2014/main" id="{0C899AA7-D75C-11E6-E4C2-23745B2A6E91}"/>
              </a:ext>
            </a:extLst>
          </p:cNvPr>
          <p:cNvSpPr>
            <a:spLocks noGrp="1"/>
          </p:cNvSpPr>
          <p:nvPr>
            <p:ph type="body" sz="quarter" idx="34" hasCustomPrompt="1"/>
          </p:nvPr>
        </p:nvSpPr>
        <p:spPr>
          <a:xfrm>
            <a:off x="710906" y="2636430"/>
            <a:ext cx="10952291" cy="5433188"/>
          </a:xfrm>
          <a:prstGeom prst="rect">
            <a:avLst/>
          </a:prstGeom>
          <a:noFill/>
        </p:spPr>
        <p:txBody>
          <a:bodyPr anchor="ctr">
            <a:noAutofit/>
          </a:bodyPr>
          <a:lstStyle>
            <a:lvl1pPr algn="r">
              <a:defRPr sz="35000" b="1" i="1">
                <a:ln w="25400">
                  <a:solidFill>
                    <a:schemeClr val="bg1"/>
                  </a:solidFill>
                </a:ln>
                <a:noFill/>
                <a:latin typeface="Paris2024 Black" panose="02010503030201020103" pitchFamily="2" charset="0"/>
              </a:defRPr>
            </a:lvl1pPr>
          </a:lstStyle>
          <a:p>
            <a:pPr lvl="0"/>
            <a:r>
              <a:rPr lang="fr-FR"/>
              <a:t>01.4</a:t>
            </a:r>
          </a:p>
        </p:txBody>
      </p:sp>
      <p:sp>
        <p:nvSpPr>
          <p:cNvPr id="6" name="Espace réservé de la date 14">
            <a:extLst>
              <a:ext uri="{FF2B5EF4-FFF2-40B4-BE49-F238E27FC236}">
                <a16:creationId xmlns:a16="http://schemas.microsoft.com/office/drawing/2014/main" id="{A815AB76-F998-2BF6-1EA7-AF23836C012F}"/>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4055113875"/>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4_Citation 1">
    <p:bg>
      <p:bgPr>
        <a:solidFill>
          <a:srgbClr val="570047"/>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93DF4E3-A451-0C3C-21FC-16CFDA3FD7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Espace réservé du pied de page 2">
            <a:extLst>
              <a:ext uri="{FF2B5EF4-FFF2-40B4-BE49-F238E27FC236}">
                <a16:creationId xmlns:a16="http://schemas.microsoft.com/office/drawing/2014/main" id="{16BF8D78-A5C5-B271-1844-87CF899A10C5}"/>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E3381F67-2944-FD81-A34C-463C4266A627}"/>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8" name="Titre 1">
            <a:extLst>
              <a:ext uri="{FF2B5EF4-FFF2-40B4-BE49-F238E27FC236}">
                <a16:creationId xmlns:a16="http://schemas.microsoft.com/office/drawing/2014/main" id="{9C515F74-3ADA-8B80-5EAF-8AE46D3DCD87}"/>
              </a:ext>
            </a:extLst>
          </p:cNvPr>
          <p:cNvSpPr>
            <a:spLocks noGrp="1"/>
          </p:cNvSpPr>
          <p:nvPr>
            <p:ph type="title" hasCustomPrompt="1"/>
          </p:nvPr>
        </p:nvSpPr>
        <p:spPr>
          <a:xfrm>
            <a:off x="558800" y="487679"/>
            <a:ext cx="8395195" cy="5390607"/>
          </a:xfrm>
        </p:spPr>
        <p:txBody>
          <a:bodyPr anchor="t">
            <a:noAutofit/>
          </a:bodyPr>
          <a:lstStyle>
            <a:lvl1pPr>
              <a:defRPr lang="fr-FR" sz="6000" b="1" i="1" kern="1200" cap="all" baseline="0">
                <a:solidFill>
                  <a:schemeClr val="bg1"/>
                </a:solidFill>
                <a:latin typeface="Paris2024 Black" panose="02010503030201020103" pitchFamily="2" charset="0"/>
                <a:ea typeface="+mj-ea"/>
                <a:cs typeface="+mj-cs"/>
              </a:defRPr>
            </a:lvl1pPr>
          </a:lstStyle>
          <a:p>
            <a:r>
              <a:rPr lang="fr-FR"/>
              <a:t>Citation, exergue</a:t>
            </a:r>
          </a:p>
        </p:txBody>
      </p:sp>
      <p:sp>
        <p:nvSpPr>
          <p:cNvPr id="2" name="Espace réservé de la date 14">
            <a:extLst>
              <a:ext uri="{FF2B5EF4-FFF2-40B4-BE49-F238E27FC236}">
                <a16:creationId xmlns:a16="http://schemas.microsoft.com/office/drawing/2014/main" id="{97847700-E35E-0707-AF95-2A3996C84413}"/>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328170325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4_Citation 2">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6CB48D60-506F-C795-39D3-E3145F5302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906" t="19802" r="13841" b="18391"/>
          <a:stretch/>
        </p:blipFill>
        <p:spPr>
          <a:xfrm>
            <a:off x="-32256" y="9144"/>
            <a:ext cx="12224000" cy="6876000"/>
          </a:xfrm>
          <a:prstGeom prst="rect">
            <a:avLst/>
          </a:prstGeom>
        </p:spPr>
      </p:pic>
      <p:sp>
        <p:nvSpPr>
          <p:cNvPr id="14" name="Rectangle 13">
            <a:extLst>
              <a:ext uri="{FF2B5EF4-FFF2-40B4-BE49-F238E27FC236}">
                <a16:creationId xmlns:a16="http://schemas.microsoft.com/office/drawing/2014/main" id="{FC6D452B-346C-497A-0D5A-4B33A3D0758D}"/>
              </a:ext>
            </a:extLst>
          </p:cNvPr>
          <p:cNvSpPr/>
          <p:nvPr userDrawn="1"/>
        </p:nvSpPr>
        <p:spPr>
          <a:xfrm>
            <a:off x="552000" y="549000"/>
            <a:ext cx="11088000" cy="57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997526" y="1018678"/>
            <a:ext cx="10143950" cy="3259765"/>
          </a:xfrm>
        </p:spPr>
        <p:txBody>
          <a:bodyPr anchor="t">
            <a:noAutofit/>
          </a:bodyPr>
          <a:lstStyle>
            <a:lvl1pPr>
              <a:defRPr lang="fr-FR" sz="5400" b="1" i="1" kern="1200" cap="all" baseline="0">
                <a:solidFill>
                  <a:srgbClr val="FBA9CB"/>
                </a:solidFill>
                <a:latin typeface="Paris2024 Black" panose="02010503030201020103" pitchFamily="2" charset="0"/>
                <a:ea typeface="+mj-ea"/>
                <a:cs typeface="+mj-cs"/>
              </a:defRPr>
            </a:lvl1pPr>
          </a:lstStyle>
          <a:p>
            <a:r>
              <a:rPr lang="fr-FR"/>
              <a:t>Citation, exergue</a:t>
            </a:r>
          </a:p>
        </p:txBody>
      </p:sp>
      <p:sp>
        <p:nvSpPr>
          <p:cNvPr id="12" name="Espace réservé du texte 12">
            <a:extLst>
              <a:ext uri="{FF2B5EF4-FFF2-40B4-BE49-F238E27FC236}">
                <a16:creationId xmlns:a16="http://schemas.microsoft.com/office/drawing/2014/main" id="{B071E06D-6407-7BB5-1678-771669DB0B39}"/>
              </a:ext>
            </a:extLst>
          </p:cNvPr>
          <p:cNvSpPr>
            <a:spLocks noGrp="1"/>
          </p:cNvSpPr>
          <p:nvPr>
            <p:ph type="body" sz="quarter" idx="32" hasCustomPrompt="1"/>
          </p:nvPr>
        </p:nvSpPr>
        <p:spPr>
          <a:xfrm>
            <a:off x="997526" y="4577817"/>
            <a:ext cx="6287193" cy="711200"/>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rgbClr val="FBA9CB"/>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Prénom, Nom</a:t>
            </a:r>
          </a:p>
        </p:txBody>
      </p:sp>
    </p:spTree>
    <p:extLst>
      <p:ext uri="{BB962C8B-B14F-4D97-AF65-F5344CB8AC3E}">
        <p14:creationId xmlns:p14="http://schemas.microsoft.com/office/powerpoint/2010/main" val="3167168010"/>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4_Citation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505236-5E5E-F66C-0062-D4C21F38A718}"/>
              </a:ext>
            </a:extLst>
          </p:cNvPr>
          <p:cNvSpPr/>
          <p:nvPr userDrawn="1"/>
        </p:nvSpPr>
        <p:spPr>
          <a:xfrm>
            <a:off x="8763000" y="0"/>
            <a:ext cx="3428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Rectangle 2">
            <a:extLst>
              <a:ext uri="{FF2B5EF4-FFF2-40B4-BE49-F238E27FC236}">
                <a16:creationId xmlns:a16="http://schemas.microsoft.com/office/drawing/2014/main" id="{E44043C3-44CF-8B5C-EE9A-8777FF00D13D}"/>
              </a:ext>
            </a:extLst>
          </p:cNvPr>
          <p:cNvSpPr/>
          <p:nvPr userDrawn="1"/>
        </p:nvSpPr>
        <p:spPr>
          <a:xfrm>
            <a:off x="0" y="0"/>
            <a:ext cx="8763000" cy="6858000"/>
          </a:xfrm>
          <a:prstGeom prst="rect">
            <a:avLst/>
          </a:prstGeom>
          <a:gradFill>
            <a:gsLst>
              <a:gs pos="0">
                <a:schemeClr val="accent4"/>
              </a:gs>
              <a:gs pos="99000">
                <a:srgbClr val="FF575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5" name="Forme libre 14">
            <a:extLst>
              <a:ext uri="{FF2B5EF4-FFF2-40B4-BE49-F238E27FC236}">
                <a16:creationId xmlns:a16="http://schemas.microsoft.com/office/drawing/2014/main" id="{1A75C740-3A77-7D9B-10C2-4274028FACBA}"/>
              </a:ext>
            </a:extLst>
          </p:cNvPr>
          <p:cNvSpPr>
            <a:spLocks noChangeAspect="1"/>
          </p:cNvSpPr>
          <p:nvPr userDrawn="1"/>
        </p:nvSpPr>
        <p:spPr>
          <a:xfrm>
            <a:off x="5334000" y="0"/>
            <a:ext cx="6858000" cy="6858000"/>
          </a:xfrm>
          <a:custGeom>
            <a:avLst/>
            <a:gdLst>
              <a:gd name="connsiteX0" fmla="*/ 6857998 w 6858000"/>
              <a:gd name="connsiteY0" fmla="*/ 3428923 h 6858000"/>
              <a:gd name="connsiteX1" fmla="*/ 6858000 w 6858000"/>
              <a:gd name="connsiteY1" fmla="*/ 3429000 h 6858000"/>
              <a:gd name="connsiteX2" fmla="*/ 6857998 w 6858000"/>
              <a:gd name="connsiteY2" fmla="*/ 3429077 h 6858000"/>
              <a:gd name="connsiteX3" fmla="*/ 3429000 w 6858000"/>
              <a:gd name="connsiteY3" fmla="*/ 0 h 6858000"/>
              <a:gd name="connsiteX4" fmla="*/ 3429000 w 6858000"/>
              <a:gd name="connsiteY4" fmla="*/ 6858000 h 6858000"/>
              <a:gd name="connsiteX5" fmla="*/ 0 w 6858000"/>
              <a:gd name="connsiteY5" fmla="*/ 3429000 h 6858000"/>
              <a:gd name="connsiteX6" fmla="*/ 3429000 w 6858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6857998" y="3428923"/>
                </a:moveTo>
                <a:lnTo>
                  <a:pt x="6858000" y="3429000"/>
                </a:lnTo>
                <a:lnTo>
                  <a:pt x="6857998" y="3429077"/>
                </a:lnTo>
                <a:close/>
                <a:moveTo>
                  <a:pt x="3429000" y="0"/>
                </a:moveTo>
                <a:lnTo>
                  <a:pt x="3429000" y="6858000"/>
                </a:lnTo>
                <a:cubicBezTo>
                  <a:pt x="1535216" y="6858000"/>
                  <a:pt x="0" y="5322784"/>
                  <a:pt x="0" y="3429000"/>
                </a:cubicBezTo>
                <a:cubicBezTo>
                  <a:pt x="0" y="1535216"/>
                  <a:pt x="1535216" y="0"/>
                  <a:pt x="3429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17" name="Forme libre 16">
            <a:extLst>
              <a:ext uri="{FF2B5EF4-FFF2-40B4-BE49-F238E27FC236}">
                <a16:creationId xmlns:a16="http://schemas.microsoft.com/office/drawing/2014/main" id="{746A5EEF-40C9-1D76-46BE-5B9A423E58D0}"/>
              </a:ext>
            </a:extLst>
          </p:cNvPr>
          <p:cNvSpPr>
            <a:spLocks noChangeAspect="1"/>
          </p:cNvSpPr>
          <p:nvPr userDrawn="1"/>
        </p:nvSpPr>
        <p:spPr>
          <a:xfrm rot="10800000">
            <a:off x="5334000" y="0"/>
            <a:ext cx="6858000" cy="6858000"/>
          </a:xfrm>
          <a:custGeom>
            <a:avLst/>
            <a:gdLst>
              <a:gd name="connsiteX0" fmla="*/ 6857998 w 6858000"/>
              <a:gd name="connsiteY0" fmla="*/ 3428923 h 6858000"/>
              <a:gd name="connsiteX1" fmla="*/ 6858000 w 6858000"/>
              <a:gd name="connsiteY1" fmla="*/ 3429000 h 6858000"/>
              <a:gd name="connsiteX2" fmla="*/ 6857998 w 6858000"/>
              <a:gd name="connsiteY2" fmla="*/ 3429077 h 6858000"/>
              <a:gd name="connsiteX3" fmla="*/ 3429000 w 6858000"/>
              <a:gd name="connsiteY3" fmla="*/ 0 h 6858000"/>
              <a:gd name="connsiteX4" fmla="*/ 3429000 w 6858000"/>
              <a:gd name="connsiteY4" fmla="*/ 6858000 h 6858000"/>
              <a:gd name="connsiteX5" fmla="*/ 0 w 6858000"/>
              <a:gd name="connsiteY5" fmla="*/ 3429000 h 6858000"/>
              <a:gd name="connsiteX6" fmla="*/ 3429000 w 6858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6857998" y="3428923"/>
                </a:moveTo>
                <a:lnTo>
                  <a:pt x="6858000" y="3429000"/>
                </a:lnTo>
                <a:lnTo>
                  <a:pt x="6857998" y="3429077"/>
                </a:lnTo>
                <a:close/>
                <a:moveTo>
                  <a:pt x="3429000" y="0"/>
                </a:moveTo>
                <a:lnTo>
                  <a:pt x="3429000" y="6858000"/>
                </a:lnTo>
                <a:cubicBezTo>
                  <a:pt x="1535216" y="6858000"/>
                  <a:pt x="0" y="5322784"/>
                  <a:pt x="0" y="3429000"/>
                </a:cubicBezTo>
                <a:cubicBezTo>
                  <a:pt x="0" y="1535216"/>
                  <a:pt x="1535216" y="0"/>
                  <a:pt x="3429000" y="0"/>
                </a:cubicBezTo>
                <a:close/>
              </a:path>
            </a:pathLst>
          </a:cu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4" name="Forme libre 3">
            <a:extLst>
              <a:ext uri="{FF2B5EF4-FFF2-40B4-BE49-F238E27FC236}">
                <a16:creationId xmlns:a16="http://schemas.microsoft.com/office/drawing/2014/main" id="{DE7C46E2-1658-161B-B92E-507A780EF98B}"/>
              </a:ext>
            </a:extLst>
          </p:cNvPr>
          <p:cNvSpPr>
            <a:spLocks noChangeAspect="1"/>
          </p:cNvSpPr>
          <p:nvPr userDrawn="1"/>
        </p:nvSpPr>
        <p:spPr>
          <a:xfrm>
            <a:off x="0" y="366766"/>
            <a:ext cx="1892300" cy="6124468"/>
          </a:xfrm>
          <a:custGeom>
            <a:avLst/>
            <a:gdLst>
              <a:gd name="connsiteX0" fmla="*/ 0 w 1892300"/>
              <a:gd name="connsiteY0" fmla="*/ 0 h 6124468"/>
              <a:gd name="connsiteX1" fmla="*/ 97765 w 1892300"/>
              <a:gd name="connsiteY1" fmla="*/ 47096 h 6124468"/>
              <a:gd name="connsiteX2" fmla="*/ 1892300 w 1892300"/>
              <a:gd name="connsiteY2" fmla="*/ 3062234 h 6124468"/>
              <a:gd name="connsiteX3" fmla="*/ 97765 w 1892300"/>
              <a:gd name="connsiteY3" fmla="*/ 6077372 h 6124468"/>
              <a:gd name="connsiteX4" fmla="*/ 0 w 1892300"/>
              <a:gd name="connsiteY4" fmla="*/ 6124468 h 612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6124468">
                <a:moveTo>
                  <a:pt x="0" y="0"/>
                </a:moveTo>
                <a:lnTo>
                  <a:pt x="97765" y="47096"/>
                </a:lnTo>
                <a:cubicBezTo>
                  <a:pt x="1166671" y="627761"/>
                  <a:pt x="1892300" y="1760258"/>
                  <a:pt x="1892300" y="3062234"/>
                </a:cubicBezTo>
                <a:cubicBezTo>
                  <a:pt x="1892300" y="4364211"/>
                  <a:pt x="1166671" y="5496708"/>
                  <a:pt x="97765" y="6077372"/>
                </a:cubicBezTo>
                <a:lnTo>
                  <a:pt x="0" y="6124468"/>
                </a:lnTo>
                <a:close/>
              </a:path>
            </a:pathLst>
          </a:cu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997526" y="1018678"/>
            <a:ext cx="10143950" cy="5097642"/>
          </a:xfrm>
        </p:spPr>
        <p:txBody>
          <a:bodyPr anchor="t">
            <a:noAutofit/>
          </a:bodyPr>
          <a:lstStyle>
            <a:lvl1pPr>
              <a:defRPr lang="fr-FR" sz="5400" b="1" i="1" kern="1200" cap="all" baseline="0">
                <a:solidFill>
                  <a:schemeClr val="bg1"/>
                </a:solidFill>
                <a:latin typeface="Paris2024 Black" panose="02010503030201020103" pitchFamily="2" charset="0"/>
                <a:ea typeface="+mj-ea"/>
                <a:cs typeface="+mj-cs"/>
              </a:defRPr>
            </a:lvl1pPr>
          </a:lstStyle>
          <a:p>
            <a:r>
              <a:rPr lang="fr-FR"/>
              <a:t>Citation, exergue</a:t>
            </a:r>
          </a:p>
        </p:txBody>
      </p:sp>
      <p:sp>
        <p:nvSpPr>
          <p:cNvPr id="5" name="Espace réservé du pied de page 2">
            <a:extLst>
              <a:ext uri="{FF2B5EF4-FFF2-40B4-BE49-F238E27FC236}">
                <a16:creationId xmlns:a16="http://schemas.microsoft.com/office/drawing/2014/main" id="{9A0EABA9-6E25-7E82-1C53-A7EE68C58169}"/>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6" name="Espace réservé du numéro de diapositive 3">
            <a:extLst>
              <a:ext uri="{FF2B5EF4-FFF2-40B4-BE49-F238E27FC236}">
                <a16:creationId xmlns:a16="http://schemas.microsoft.com/office/drawing/2014/main" id="{47C2DBFF-B6E8-254E-FE6C-DB0344D2B63E}"/>
              </a:ext>
            </a:extLst>
          </p:cNvPr>
          <p:cNvSpPr>
            <a:spLocks noGrp="1"/>
          </p:cNvSpPr>
          <p:nvPr>
            <p:ph type="sldNum" sz="quarter" idx="11"/>
          </p:nvPr>
        </p:nvSpPr>
        <p:spPr>
          <a:xfrm>
            <a:off x="11663197" y="6470217"/>
            <a:ext cx="352330" cy="376129"/>
          </a:xfrm>
        </p:spPr>
        <p:txBody>
          <a:bodyPr/>
          <a:lstStyle/>
          <a:p>
            <a:fld id="{B2815BCE-692A-084A-934E-C84199EC0CFE}" type="slidenum">
              <a:rPr lang="fr-FR" smtClean="0"/>
              <a:pPr/>
              <a:t>‹N°›</a:t>
            </a:fld>
            <a:endParaRPr lang="fr-FR" b="0"/>
          </a:p>
        </p:txBody>
      </p:sp>
      <p:sp>
        <p:nvSpPr>
          <p:cNvPr id="2" name="Espace réservé de la date 14">
            <a:extLst>
              <a:ext uri="{FF2B5EF4-FFF2-40B4-BE49-F238E27FC236}">
                <a16:creationId xmlns:a16="http://schemas.microsoft.com/office/drawing/2014/main" id="{77B206FA-212D-A55D-8E6D-2A18F07AA920}"/>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8094410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Contenu texte 16">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9D8EBDE0-801C-F077-F3C7-3CB11E7B2FB3}"/>
              </a:ext>
            </a:extLst>
          </p:cNvPr>
          <p:cNvPicPr>
            <a:picLocks noChangeAspect="1"/>
          </p:cNvPicPr>
          <p:nvPr userDrawn="1"/>
        </p:nvPicPr>
        <p:blipFill rotWithShape="1">
          <a:blip r:embed="rId2"/>
          <a:srcRect l="3425" t="12083" r="4599" b="10312"/>
          <a:stretch/>
        </p:blipFill>
        <p:spPr>
          <a:xfrm>
            <a:off x="-1" y="0"/>
            <a:ext cx="12192000" cy="6858000"/>
          </a:xfrm>
          <a:prstGeom prst="rect">
            <a:avLst/>
          </a:prstGeom>
        </p:spPr>
      </p:pic>
      <p:sp>
        <p:nvSpPr>
          <p:cNvPr id="22" name="Rectangle : avec coin arrondi 21">
            <a:extLst>
              <a:ext uri="{FF2B5EF4-FFF2-40B4-BE49-F238E27FC236}">
                <a16:creationId xmlns:a16="http://schemas.microsoft.com/office/drawing/2014/main" id="{2764EC0F-549A-301D-0933-C5BD668A2B75}"/>
              </a:ext>
            </a:extLst>
          </p:cNvPr>
          <p:cNvSpPr/>
          <p:nvPr userDrawn="1"/>
        </p:nvSpPr>
        <p:spPr>
          <a:xfrm>
            <a:off x="-3" y="0"/>
            <a:ext cx="12192002" cy="6858000"/>
          </a:xfrm>
          <a:prstGeom prst="round1Rect">
            <a:avLst>
              <a:gd name="adj" fmla="val 371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7" name="Espace réservé pour une image  7">
            <a:extLst>
              <a:ext uri="{FF2B5EF4-FFF2-40B4-BE49-F238E27FC236}">
                <a16:creationId xmlns:a16="http://schemas.microsoft.com/office/drawing/2014/main" id="{B10DF1E5-EAE6-EEAE-4147-2B9CD19ADFD5}"/>
              </a:ext>
            </a:extLst>
          </p:cNvPr>
          <p:cNvSpPr>
            <a:spLocks noGrp="1"/>
          </p:cNvSpPr>
          <p:nvPr>
            <p:ph type="pic" sz="quarter" idx="12"/>
          </p:nvPr>
        </p:nvSpPr>
        <p:spPr>
          <a:xfrm>
            <a:off x="-2" y="0"/>
            <a:ext cx="8100001" cy="6858000"/>
          </a:xfrm>
          <a:solidFill>
            <a:schemeClr val="bg1">
              <a:lumMod val="85000"/>
            </a:schemeClr>
          </a:solidFill>
        </p:spPr>
        <p:txBody>
          <a:bodyPr/>
          <a:lstStyle/>
          <a:p>
            <a:endParaRPr lang="fr-FR"/>
          </a:p>
        </p:txBody>
      </p:sp>
      <p:sp>
        <p:nvSpPr>
          <p:cNvPr id="9" name="Espace réservé du texte 8">
            <a:extLst>
              <a:ext uri="{FF2B5EF4-FFF2-40B4-BE49-F238E27FC236}">
                <a16:creationId xmlns:a16="http://schemas.microsoft.com/office/drawing/2014/main" id="{F84BD922-7FFC-47CD-D749-FD53FBB665B6}"/>
              </a:ext>
            </a:extLst>
          </p:cNvPr>
          <p:cNvSpPr>
            <a:spLocks noGrp="1"/>
          </p:cNvSpPr>
          <p:nvPr>
            <p:ph type="body" sz="quarter" idx="16" hasCustomPrompt="1"/>
          </p:nvPr>
        </p:nvSpPr>
        <p:spPr>
          <a:xfrm rot="16200000">
            <a:off x="-1795239" y="4221556"/>
            <a:ext cx="3867479"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texte 3">
            <a:extLst>
              <a:ext uri="{FF2B5EF4-FFF2-40B4-BE49-F238E27FC236}">
                <a16:creationId xmlns:a16="http://schemas.microsoft.com/office/drawing/2014/main" id="{58EA5D1C-93EC-A2DA-EF2D-D81590B14354}"/>
              </a:ext>
            </a:extLst>
          </p:cNvPr>
          <p:cNvSpPr>
            <a:spLocks noGrp="1"/>
          </p:cNvSpPr>
          <p:nvPr>
            <p:ph type="body" sz="quarter" idx="31"/>
          </p:nvPr>
        </p:nvSpPr>
        <p:spPr>
          <a:xfrm>
            <a:off x="8635999" y="3046816"/>
            <a:ext cx="3027196" cy="342340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B163FF5B-B4FC-0341-7064-2E064141CE46}"/>
              </a:ext>
            </a:extLst>
          </p:cNvPr>
          <p:cNvSpPr>
            <a:spLocks noGrp="1"/>
          </p:cNvSpPr>
          <p:nvPr>
            <p:ph type="body" sz="quarter" idx="32"/>
          </p:nvPr>
        </p:nvSpPr>
        <p:spPr>
          <a:xfrm>
            <a:off x="8635999" y="2289846"/>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 name="Espace réservé du pied de page 2">
            <a:extLst>
              <a:ext uri="{FF2B5EF4-FFF2-40B4-BE49-F238E27FC236}">
                <a16:creationId xmlns:a16="http://schemas.microsoft.com/office/drawing/2014/main" id="{32BE2C44-7865-80D3-396B-A3DC8E9B831D}"/>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8B64E20-67C3-7E4F-1385-71ABF7D6787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4" name="Titre 1">
            <a:extLst>
              <a:ext uri="{FF2B5EF4-FFF2-40B4-BE49-F238E27FC236}">
                <a16:creationId xmlns:a16="http://schemas.microsoft.com/office/drawing/2014/main" id="{E7BB6346-0674-C685-6E73-6C106E59F0CF}"/>
              </a:ext>
            </a:extLst>
          </p:cNvPr>
          <p:cNvSpPr>
            <a:spLocks noGrp="1"/>
          </p:cNvSpPr>
          <p:nvPr>
            <p:ph type="title" hasCustomPrompt="1"/>
          </p:nvPr>
        </p:nvSpPr>
        <p:spPr>
          <a:xfrm>
            <a:off x="558800" y="487680"/>
            <a:ext cx="6966898" cy="51816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5" name="Espace réservé du texte 12">
            <a:extLst>
              <a:ext uri="{FF2B5EF4-FFF2-40B4-BE49-F238E27FC236}">
                <a16:creationId xmlns:a16="http://schemas.microsoft.com/office/drawing/2014/main" id="{73166FF4-06C7-5595-0224-10913B9BB90E}"/>
              </a:ext>
            </a:extLst>
          </p:cNvPr>
          <p:cNvSpPr>
            <a:spLocks noGrp="1"/>
          </p:cNvSpPr>
          <p:nvPr>
            <p:ph type="body" sz="quarter" idx="37" hasCustomPrompt="1"/>
          </p:nvPr>
        </p:nvSpPr>
        <p:spPr>
          <a:xfrm>
            <a:off x="558799" y="1006710"/>
            <a:ext cx="6966898"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069023933"/>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4_Citation 4">
    <p:bg>
      <p:bgPr>
        <a:gradFill>
          <a:gsLst>
            <a:gs pos="0">
              <a:srgbClr val="17B7B0"/>
            </a:gs>
            <a:gs pos="100000">
              <a:schemeClr val="accent1"/>
            </a:gs>
          </a:gsLst>
          <a:lin ang="5400000" scaled="0"/>
        </a:gradFill>
        <a:effectLst/>
      </p:bgPr>
    </p:bg>
    <p:spTree>
      <p:nvGrpSpPr>
        <p:cNvPr id="1" name=""/>
        <p:cNvGrpSpPr/>
        <p:nvPr/>
      </p:nvGrpSpPr>
      <p:grpSpPr>
        <a:xfrm>
          <a:off x="0" y="0"/>
          <a:ext cx="0" cy="0"/>
          <a:chOff x="0" y="0"/>
          <a:chExt cx="0" cy="0"/>
        </a:xfrm>
      </p:grpSpPr>
      <p:sp>
        <p:nvSpPr>
          <p:cNvPr id="15" name="Forme libre 14">
            <a:extLst>
              <a:ext uri="{FF2B5EF4-FFF2-40B4-BE49-F238E27FC236}">
                <a16:creationId xmlns:a16="http://schemas.microsoft.com/office/drawing/2014/main" id="{1A75C740-3A77-7D9B-10C2-4274028FACBA}"/>
              </a:ext>
            </a:extLst>
          </p:cNvPr>
          <p:cNvSpPr>
            <a:spLocks noChangeAspect="1"/>
          </p:cNvSpPr>
          <p:nvPr userDrawn="1"/>
        </p:nvSpPr>
        <p:spPr>
          <a:xfrm>
            <a:off x="8763000" y="0"/>
            <a:ext cx="6858000" cy="6858000"/>
          </a:xfrm>
          <a:custGeom>
            <a:avLst/>
            <a:gdLst>
              <a:gd name="connsiteX0" fmla="*/ 6857998 w 6858000"/>
              <a:gd name="connsiteY0" fmla="*/ 3428923 h 6858000"/>
              <a:gd name="connsiteX1" fmla="*/ 6858000 w 6858000"/>
              <a:gd name="connsiteY1" fmla="*/ 3429000 h 6858000"/>
              <a:gd name="connsiteX2" fmla="*/ 6857998 w 6858000"/>
              <a:gd name="connsiteY2" fmla="*/ 3429077 h 6858000"/>
              <a:gd name="connsiteX3" fmla="*/ 3429000 w 6858000"/>
              <a:gd name="connsiteY3" fmla="*/ 0 h 6858000"/>
              <a:gd name="connsiteX4" fmla="*/ 3429000 w 6858000"/>
              <a:gd name="connsiteY4" fmla="*/ 6858000 h 6858000"/>
              <a:gd name="connsiteX5" fmla="*/ 0 w 6858000"/>
              <a:gd name="connsiteY5" fmla="*/ 3429000 h 6858000"/>
              <a:gd name="connsiteX6" fmla="*/ 3429000 w 6858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6857998" y="3428923"/>
                </a:moveTo>
                <a:lnTo>
                  <a:pt x="6858000" y="3429000"/>
                </a:lnTo>
                <a:lnTo>
                  <a:pt x="6857998" y="3429077"/>
                </a:lnTo>
                <a:close/>
                <a:moveTo>
                  <a:pt x="3429000" y="0"/>
                </a:moveTo>
                <a:lnTo>
                  <a:pt x="3429000" y="6858000"/>
                </a:lnTo>
                <a:cubicBezTo>
                  <a:pt x="1535216" y="6858000"/>
                  <a:pt x="0" y="5322784"/>
                  <a:pt x="0" y="3429000"/>
                </a:cubicBezTo>
                <a:cubicBezTo>
                  <a:pt x="0" y="1535216"/>
                  <a:pt x="1535216" y="0"/>
                  <a:pt x="3429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997526" y="1018678"/>
            <a:ext cx="10143950" cy="5097642"/>
          </a:xfrm>
        </p:spPr>
        <p:txBody>
          <a:bodyPr anchor="t">
            <a:noAutofit/>
          </a:bodyPr>
          <a:lstStyle>
            <a:lvl1pPr>
              <a:defRPr lang="fr-FR" sz="5400" b="1" i="1" kern="1200" cap="all" baseline="0">
                <a:solidFill>
                  <a:schemeClr val="bg1"/>
                </a:solidFill>
                <a:latin typeface="Paris2024 Black" panose="02010503030201020103" pitchFamily="2" charset="0"/>
                <a:ea typeface="+mj-ea"/>
                <a:cs typeface="+mj-cs"/>
              </a:defRPr>
            </a:lvl1pPr>
          </a:lstStyle>
          <a:p>
            <a:r>
              <a:rPr lang="fr-FR"/>
              <a:t>Citation, exergue</a:t>
            </a:r>
          </a:p>
        </p:txBody>
      </p:sp>
      <p:sp>
        <p:nvSpPr>
          <p:cNvPr id="5" name="Espace réservé du pied de page 2">
            <a:extLst>
              <a:ext uri="{FF2B5EF4-FFF2-40B4-BE49-F238E27FC236}">
                <a16:creationId xmlns:a16="http://schemas.microsoft.com/office/drawing/2014/main" id="{9A0EABA9-6E25-7E82-1C53-A7EE68C58169}"/>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6" name="Espace réservé du numéro de diapositive 3">
            <a:extLst>
              <a:ext uri="{FF2B5EF4-FFF2-40B4-BE49-F238E27FC236}">
                <a16:creationId xmlns:a16="http://schemas.microsoft.com/office/drawing/2014/main" id="{47C2DBFF-B6E8-254E-FE6C-DB0344D2B63E}"/>
              </a:ext>
            </a:extLst>
          </p:cNvPr>
          <p:cNvSpPr>
            <a:spLocks noGrp="1"/>
          </p:cNvSpPr>
          <p:nvPr>
            <p:ph type="sldNum" sz="quarter" idx="11"/>
          </p:nvPr>
        </p:nvSpPr>
        <p:spPr>
          <a:xfrm>
            <a:off x="11663197" y="6470217"/>
            <a:ext cx="352330" cy="376129"/>
          </a:xfrm>
        </p:spPr>
        <p:txBody>
          <a:bodyPr/>
          <a:lstStyle>
            <a:lvl1pPr>
              <a:defRPr>
                <a:solidFill>
                  <a:schemeClr val="bg1"/>
                </a:solidFill>
              </a:defRPr>
            </a:lvl1pPr>
          </a:lstStyle>
          <a:p>
            <a:fld id="{B2815BCE-692A-084A-934E-C84199EC0CFE}" type="slidenum">
              <a:rPr lang="fr-FR" smtClean="0"/>
              <a:pPr/>
              <a:t>‹N°›</a:t>
            </a:fld>
            <a:endParaRPr lang="fr-FR"/>
          </a:p>
        </p:txBody>
      </p:sp>
      <p:sp>
        <p:nvSpPr>
          <p:cNvPr id="3" name="Espace réservé de la date 14">
            <a:extLst>
              <a:ext uri="{FF2B5EF4-FFF2-40B4-BE49-F238E27FC236}">
                <a16:creationId xmlns:a16="http://schemas.microsoft.com/office/drawing/2014/main" id="{C39B6A89-E9FF-F423-CFD2-F27BE5B19117}"/>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3839179842"/>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4_Citation 5">
    <p:bg>
      <p:bgPr>
        <a:gradFill>
          <a:gsLst>
            <a:gs pos="0">
              <a:schemeClr val="accent1"/>
            </a:gs>
            <a:gs pos="99000">
              <a:schemeClr val="accent2"/>
            </a:gs>
          </a:gsLst>
          <a:lin ang="5400000" scaled="0"/>
        </a:gradFill>
        <a:effectLst/>
      </p:bgPr>
    </p:bg>
    <p:spTree>
      <p:nvGrpSpPr>
        <p:cNvPr id="1" name=""/>
        <p:cNvGrpSpPr/>
        <p:nvPr/>
      </p:nvGrpSpPr>
      <p:grpSpPr>
        <a:xfrm>
          <a:off x="0" y="0"/>
          <a:ext cx="0" cy="0"/>
          <a:chOff x="0" y="0"/>
          <a:chExt cx="0" cy="0"/>
        </a:xfrm>
      </p:grpSpPr>
      <p:sp>
        <p:nvSpPr>
          <p:cNvPr id="5" name="Espace réservé pour une image  13">
            <a:extLst>
              <a:ext uri="{FF2B5EF4-FFF2-40B4-BE49-F238E27FC236}">
                <a16:creationId xmlns:a16="http://schemas.microsoft.com/office/drawing/2014/main" id="{F2F4FF00-D713-22E3-4D6E-5E0C4988CB98}"/>
              </a:ext>
            </a:extLst>
          </p:cNvPr>
          <p:cNvSpPr>
            <a:spLocks noGrp="1"/>
          </p:cNvSpPr>
          <p:nvPr>
            <p:ph type="pic" sz="quarter" idx="17"/>
          </p:nvPr>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chemeClr val="bg1">
              <a:lumMod val="85000"/>
            </a:schemeClr>
          </a:solidFill>
        </p:spPr>
        <p:txBody>
          <a:bodyPr wrap="square">
            <a:noAutofit/>
          </a:bodyPr>
          <a:lstStyle>
            <a:lvl1pPr algn="ctr">
              <a:defRPr/>
            </a:lvl1pPr>
          </a:lstStyle>
          <a:p>
            <a:endParaRPr lang="fr-FR"/>
          </a:p>
        </p:txBody>
      </p:sp>
      <p:sp>
        <p:nvSpPr>
          <p:cNvPr id="6" name="Espace réservé du texte 8">
            <a:extLst>
              <a:ext uri="{FF2B5EF4-FFF2-40B4-BE49-F238E27FC236}">
                <a16:creationId xmlns:a16="http://schemas.microsoft.com/office/drawing/2014/main" id="{92FC329A-F5C5-34A2-16DA-CE7ED18CB9BF}"/>
              </a:ext>
            </a:extLst>
          </p:cNvPr>
          <p:cNvSpPr>
            <a:spLocks noGrp="1"/>
          </p:cNvSpPr>
          <p:nvPr>
            <p:ph type="body" sz="quarter" idx="15" hasCustomPrompt="1"/>
          </p:nvPr>
        </p:nvSpPr>
        <p:spPr>
          <a:xfrm rot="16200000">
            <a:off x="-1475351" y="443261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3" name="Titre 1">
            <a:extLst>
              <a:ext uri="{FF2B5EF4-FFF2-40B4-BE49-F238E27FC236}">
                <a16:creationId xmlns:a16="http://schemas.microsoft.com/office/drawing/2014/main" id="{1545EDB6-DDE2-568B-1284-9E719D23B41D}"/>
              </a:ext>
            </a:extLst>
          </p:cNvPr>
          <p:cNvSpPr>
            <a:spLocks noGrp="1"/>
          </p:cNvSpPr>
          <p:nvPr>
            <p:ph type="title" hasCustomPrompt="1"/>
          </p:nvPr>
        </p:nvSpPr>
        <p:spPr>
          <a:xfrm>
            <a:off x="4571999" y="2332075"/>
            <a:ext cx="6595973" cy="2498652"/>
          </a:xfrm>
        </p:spPr>
        <p:txBody>
          <a:bodyPr anchor="t">
            <a:noAutofit/>
          </a:bodyPr>
          <a:lstStyle>
            <a:lvl1pPr algn="l">
              <a:defRPr lang="fr-FR" sz="5400" b="1" i="1" kern="1200" cap="all" baseline="0">
                <a:solidFill>
                  <a:schemeClr val="bg1"/>
                </a:solidFill>
                <a:latin typeface="Paris2024 Black" panose="02010503030201020103" pitchFamily="2" charset="0"/>
                <a:ea typeface="+mj-ea"/>
                <a:cs typeface="+mj-cs"/>
              </a:defRPr>
            </a:lvl1pPr>
          </a:lstStyle>
          <a:p>
            <a:r>
              <a:rPr lang="fr-FR"/>
              <a:t>Citation, exergue</a:t>
            </a:r>
          </a:p>
        </p:txBody>
      </p:sp>
    </p:spTree>
    <p:extLst>
      <p:ext uri="{BB962C8B-B14F-4D97-AF65-F5344CB8AC3E}">
        <p14:creationId xmlns:p14="http://schemas.microsoft.com/office/powerpoint/2010/main" val="872047734"/>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5_Citation 5">
    <p:bg>
      <p:bgPr>
        <a:gradFill>
          <a:gsLst>
            <a:gs pos="0">
              <a:schemeClr val="accent5"/>
            </a:gs>
            <a:gs pos="99000">
              <a:schemeClr val="accent4"/>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FECAE5-209C-5691-DEF2-12134FB42D89}"/>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9" name="Espace réservé du pied de page 4">
            <a:extLst>
              <a:ext uri="{FF2B5EF4-FFF2-40B4-BE49-F238E27FC236}">
                <a16:creationId xmlns:a16="http://schemas.microsoft.com/office/drawing/2014/main" id="{B99D91B8-4D56-2655-8547-14078E833BD9}"/>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bg1"/>
                </a:solidFill>
                <a:latin typeface="Source Sans Pro Semibold" panose="020B0503030403020204" pitchFamily="34" charset="77"/>
                <a:ea typeface="+mn-ea"/>
                <a:cs typeface="Arial"/>
              </a:defRPr>
            </a:lvl1pPr>
          </a:lstStyle>
          <a:p>
            <a:r>
              <a:rPr lang="fr-FR"/>
              <a:t>Titre de la présentation   |  00 ⏤ 00 ⏤ 2023</a:t>
            </a:r>
          </a:p>
        </p:txBody>
      </p:sp>
      <p:sp>
        <p:nvSpPr>
          <p:cNvPr id="2" name="Espace réservé de la date 14">
            <a:extLst>
              <a:ext uri="{FF2B5EF4-FFF2-40B4-BE49-F238E27FC236}">
                <a16:creationId xmlns:a16="http://schemas.microsoft.com/office/drawing/2014/main" id="{28A81621-241F-7E21-D6EB-A8C4E8566AF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3" name="Titre 1">
            <a:extLst>
              <a:ext uri="{FF2B5EF4-FFF2-40B4-BE49-F238E27FC236}">
                <a16:creationId xmlns:a16="http://schemas.microsoft.com/office/drawing/2014/main" id="{1545EDB6-DDE2-568B-1284-9E719D23B41D}"/>
              </a:ext>
            </a:extLst>
          </p:cNvPr>
          <p:cNvSpPr>
            <a:spLocks noGrp="1"/>
          </p:cNvSpPr>
          <p:nvPr>
            <p:ph type="title" hasCustomPrompt="1"/>
          </p:nvPr>
        </p:nvSpPr>
        <p:spPr>
          <a:xfrm>
            <a:off x="1024023" y="2332075"/>
            <a:ext cx="10143950" cy="2498652"/>
          </a:xfrm>
        </p:spPr>
        <p:txBody>
          <a:bodyPr anchor="t">
            <a:noAutofit/>
          </a:bodyPr>
          <a:lstStyle>
            <a:lvl1pPr algn="ctr">
              <a:defRPr lang="fr-FR" sz="5400" b="1" i="1" kern="1200" cap="all" baseline="0">
                <a:solidFill>
                  <a:schemeClr val="bg1"/>
                </a:solidFill>
                <a:latin typeface="Paris2024 Black" panose="02010503030201020103" pitchFamily="2" charset="0"/>
                <a:ea typeface="+mj-ea"/>
                <a:cs typeface="+mj-cs"/>
              </a:defRPr>
            </a:lvl1pPr>
          </a:lstStyle>
          <a:p>
            <a:r>
              <a:rPr lang="fr-FR"/>
              <a:t>Citation, exergue</a:t>
            </a:r>
          </a:p>
        </p:txBody>
      </p:sp>
    </p:spTree>
    <p:extLst>
      <p:ext uri="{BB962C8B-B14F-4D97-AF65-F5344CB8AC3E}">
        <p14:creationId xmlns:p14="http://schemas.microsoft.com/office/powerpoint/2010/main" val="790186587"/>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22_Disposition personnalisée">
    <p:bg>
      <p:bgPr>
        <a:solidFill>
          <a:schemeClr val="bg2"/>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7F6D39B-71A8-9F91-71A5-50D56CF836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858000" cy="6858000"/>
          </a:xfrm>
          <a:prstGeom prst="rect">
            <a:avLst/>
          </a:prstGeom>
          <a:ln>
            <a:noFill/>
          </a:ln>
        </p:spPr>
      </p:pic>
      <p:sp>
        <p:nvSpPr>
          <p:cNvPr id="5" name="Espace réservé du pied de page 2">
            <a:extLst>
              <a:ext uri="{FF2B5EF4-FFF2-40B4-BE49-F238E27FC236}">
                <a16:creationId xmlns:a16="http://schemas.microsoft.com/office/drawing/2014/main" id="{9A0EABA9-6E25-7E82-1C53-A7EE68C58169}"/>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6" name="Espace réservé du numéro de diapositive 3">
            <a:extLst>
              <a:ext uri="{FF2B5EF4-FFF2-40B4-BE49-F238E27FC236}">
                <a16:creationId xmlns:a16="http://schemas.microsoft.com/office/drawing/2014/main" id="{47C2DBFF-B6E8-254E-FE6C-DB0344D2B63E}"/>
              </a:ext>
            </a:extLst>
          </p:cNvPr>
          <p:cNvSpPr>
            <a:spLocks noGrp="1"/>
          </p:cNvSpPr>
          <p:nvPr>
            <p:ph type="sldNum" sz="quarter" idx="11"/>
          </p:nvPr>
        </p:nvSpPr>
        <p:spPr>
          <a:xfrm>
            <a:off x="11663197" y="6470217"/>
            <a:ext cx="352330" cy="376129"/>
          </a:xfrm>
        </p:spPr>
        <p:txBody>
          <a:bodyPr/>
          <a:lstStyle>
            <a:lvl1pPr>
              <a:defRPr>
                <a:solidFill>
                  <a:schemeClr val="bg1"/>
                </a:solidFill>
              </a:defRPr>
            </a:lvl1pPr>
          </a:lstStyle>
          <a:p>
            <a:fld id="{B2815BCE-692A-084A-934E-C84199EC0CFE}" type="slidenum">
              <a:rPr lang="fr-FR" smtClean="0"/>
              <a:pPr/>
              <a:t>‹N°›</a:t>
            </a:fld>
            <a:endParaRPr lang="fr-FR"/>
          </a:p>
        </p:txBody>
      </p:sp>
      <p:sp>
        <p:nvSpPr>
          <p:cNvPr id="3" name="Espace réservé de la date 14">
            <a:extLst>
              <a:ext uri="{FF2B5EF4-FFF2-40B4-BE49-F238E27FC236}">
                <a16:creationId xmlns:a16="http://schemas.microsoft.com/office/drawing/2014/main" id="{1BFDDA3A-BAFA-D554-9BA4-32AB8661A34B}"/>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8" name="Titre 1">
            <a:extLst>
              <a:ext uri="{FF2B5EF4-FFF2-40B4-BE49-F238E27FC236}">
                <a16:creationId xmlns:a16="http://schemas.microsoft.com/office/drawing/2014/main" id="{1FAFB7ED-DF19-11D6-FC66-72C1078C77BD}"/>
              </a:ext>
            </a:extLst>
          </p:cNvPr>
          <p:cNvSpPr>
            <a:spLocks noGrp="1"/>
          </p:cNvSpPr>
          <p:nvPr>
            <p:ph type="title" hasCustomPrompt="1"/>
          </p:nvPr>
        </p:nvSpPr>
        <p:spPr>
          <a:xfrm>
            <a:off x="7288628" y="1018678"/>
            <a:ext cx="4374570" cy="4813162"/>
          </a:xfrm>
        </p:spPr>
        <p:txBody>
          <a:bodyPr anchor="t">
            <a:noAutofit/>
          </a:bodyPr>
          <a:lstStyle>
            <a:lvl1pPr>
              <a:defRPr lang="fr-FR" sz="4400" b="1" i="1" kern="1200" cap="all" baseline="0">
                <a:solidFill>
                  <a:schemeClr val="bg1"/>
                </a:solidFill>
                <a:latin typeface="Paris2024 Black" panose="02010503030201020103" pitchFamily="2" charset="0"/>
                <a:ea typeface="+mj-ea"/>
                <a:cs typeface="+mj-cs"/>
              </a:defRPr>
            </a:lvl1pPr>
          </a:lstStyle>
          <a:p>
            <a:r>
              <a:rPr lang="fr-FR"/>
              <a:t>Citation, exergue</a:t>
            </a:r>
          </a:p>
        </p:txBody>
      </p:sp>
    </p:spTree>
    <p:extLst>
      <p:ext uri="{BB962C8B-B14F-4D97-AF65-F5344CB8AC3E}">
        <p14:creationId xmlns:p14="http://schemas.microsoft.com/office/powerpoint/2010/main" val="146978295"/>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5_Contenu texte 1">
    <p:bg>
      <p:bgPr>
        <a:solidFill>
          <a:srgbClr val="FBA9CB"/>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4423D49E-DB58-F72F-CD9C-C099FBF77597}"/>
              </a:ext>
            </a:extLst>
          </p:cNvPr>
          <p:cNvSpPr>
            <a:spLocks noGrp="1"/>
          </p:cNvSpPr>
          <p:nvPr>
            <p:ph type="pic" sz="quarter" idx="12"/>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4590000 h 6858000"/>
              <a:gd name="connsiteX3" fmla="*/ 4560000 w 12192000"/>
              <a:gd name="connsiteY3" fmla="*/ 4590000 h 6858000"/>
              <a:gd name="connsiteX4" fmla="*/ 45600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4590000"/>
                </a:lnTo>
                <a:lnTo>
                  <a:pt x="4560000" y="4590000"/>
                </a:lnTo>
                <a:lnTo>
                  <a:pt x="4560000" y="6858000"/>
                </a:lnTo>
                <a:lnTo>
                  <a:pt x="0" y="6858000"/>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3E322594-A498-27E0-2CCA-2C7C18EC39C4}"/>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EF249D9-3E42-EDBF-029A-EFB96204007E}"/>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2" name="Titre 1">
            <a:extLst>
              <a:ext uri="{FF2B5EF4-FFF2-40B4-BE49-F238E27FC236}">
                <a16:creationId xmlns:a16="http://schemas.microsoft.com/office/drawing/2014/main" id="{0460E523-7745-5775-8D98-38B8FC20BB96}"/>
              </a:ext>
            </a:extLst>
          </p:cNvPr>
          <p:cNvSpPr>
            <a:spLocks noGrp="1"/>
          </p:cNvSpPr>
          <p:nvPr>
            <p:ph type="title"/>
          </p:nvPr>
        </p:nvSpPr>
        <p:spPr>
          <a:xfrm>
            <a:off x="711200" y="701040"/>
            <a:ext cx="6136640" cy="2011680"/>
          </a:xfrm>
        </p:spPr>
        <p:txBody>
          <a:bodyPr>
            <a:noAutofit/>
          </a:bodyPr>
          <a:lstStyle>
            <a:lvl1pPr>
              <a:defRPr lang="fr-FR" sz="6000" b="1" i="1" kern="1200" cap="all" baseline="0">
                <a:solidFill>
                  <a:schemeClr val="bg1"/>
                </a:solidFill>
                <a:latin typeface="Paris2024 Black" panose="02010503030201020103" pitchFamily="2" charset="0"/>
                <a:ea typeface="+mj-ea"/>
                <a:cs typeface="+mj-cs"/>
              </a:defRPr>
            </a:lvl1pPr>
          </a:lstStyle>
          <a:p>
            <a:r>
              <a:rPr lang="fr-FR"/>
              <a:t>Modifiez le style du titre</a:t>
            </a:r>
          </a:p>
        </p:txBody>
      </p:sp>
      <p:sp>
        <p:nvSpPr>
          <p:cNvPr id="20" name="Espace réservé du texte 3">
            <a:extLst>
              <a:ext uri="{FF2B5EF4-FFF2-40B4-BE49-F238E27FC236}">
                <a16:creationId xmlns:a16="http://schemas.microsoft.com/office/drawing/2014/main" id="{AB55B4E8-83C3-0750-71BF-E8D4413361E2}"/>
              </a:ext>
            </a:extLst>
          </p:cNvPr>
          <p:cNvSpPr>
            <a:spLocks noGrp="1"/>
          </p:cNvSpPr>
          <p:nvPr>
            <p:ph type="body" sz="quarter" idx="31"/>
          </p:nvPr>
        </p:nvSpPr>
        <p:spPr>
          <a:xfrm>
            <a:off x="9339361" y="4854873"/>
            <a:ext cx="2676166" cy="1726599"/>
          </a:xfrm>
          <a:prstGeom prst="rect">
            <a:avLst/>
          </a:prstGeom>
        </p:spPr>
        <p:txBody>
          <a:bodyPr anchor="t">
            <a:normAutofit/>
          </a:bodyPr>
          <a:lstStyle>
            <a:lvl1pPr>
              <a:lnSpc>
                <a:spcPct val="100000"/>
              </a:lnSpc>
              <a:defRPr sz="1200" b="1" i="0">
                <a:solidFill>
                  <a:srgbClr val="570047"/>
                </a:solidFill>
                <a:latin typeface="Source Sans Pro Semibold" panose="020B0503030403020204" pitchFamily="34" charset="0"/>
                <a:ea typeface="Source Sans Pro Semibold" panose="020B0503030403020204" pitchFamily="34" charset="0"/>
              </a:defRPr>
            </a:lvl1pPr>
          </a:lstStyle>
          <a:p>
            <a:pPr lvl="0"/>
            <a:r>
              <a:rPr lang="fr-FR"/>
              <a:t>Cliquez pour modifier les styles du texte du masque</a:t>
            </a:r>
          </a:p>
        </p:txBody>
      </p:sp>
      <p:sp>
        <p:nvSpPr>
          <p:cNvPr id="19" name="Espace réservé du texte 12">
            <a:extLst>
              <a:ext uri="{FF2B5EF4-FFF2-40B4-BE49-F238E27FC236}">
                <a16:creationId xmlns:a16="http://schemas.microsoft.com/office/drawing/2014/main" id="{741753FD-D9C1-31FA-7816-31B61B6D9642}"/>
              </a:ext>
            </a:extLst>
          </p:cNvPr>
          <p:cNvSpPr>
            <a:spLocks noGrp="1"/>
          </p:cNvSpPr>
          <p:nvPr>
            <p:ph type="body" sz="quarter" idx="32"/>
          </p:nvPr>
        </p:nvSpPr>
        <p:spPr>
          <a:xfrm>
            <a:off x="7071360" y="4854873"/>
            <a:ext cx="1781280" cy="17266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570047"/>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cxnSp>
        <p:nvCxnSpPr>
          <p:cNvPr id="28" name="Connecteur droit 27">
            <a:extLst>
              <a:ext uri="{FF2B5EF4-FFF2-40B4-BE49-F238E27FC236}">
                <a16:creationId xmlns:a16="http://schemas.microsoft.com/office/drawing/2014/main" id="{39BECEB3-0C15-E31E-0784-BFEA0743BBB5}"/>
              </a:ext>
            </a:extLst>
          </p:cNvPr>
          <p:cNvCxnSpPr>
            <a:cxnSpLocks/>
          </p:cNvCxnSpPr>
          <p:nvPr userDrawn="1"/>
        </p:nvCxnSpPr>
        <p:spPr>
          <a:xfrm>
            <a:off x="9096000" y="4854873"/>
            <a:ext cx="0" cy="1735065"/>
          </a:xfrm>
          <a:prstGeom prst="line">
            <a:avLst/>
          </a:prstGeom>
          <a:ln w="15875">
            <a:solidFill>
              <a:srgbClr val="570047"/>
            </a:solidFill>
          </a:ln>
        </p:spPr>
        <p:style>
          <a:lnRef idx="1">
            <a:schemeClr val="accent1"/>
          </a:lnRef>
          <a:fillRef idx="0">
            <a:schemeClr val="accent1"/>
          </a:fillRef>
          <a:effectRef idx="0">
            <a:schemeClr val="accent1"/>
          </a:effectRef>
          <a:fontRef idx="minor">
            <a:schemeClr val="tx1"/>
          </a:fontRef>
        </p:style>
      </p:cxnSp>
      <p:sp>
        <p:nvSpPr>
          <p:cNvPr id="29" name="Espace réservé du texte 8">
            <a:extLst>
              <a:ext uri="{FF2B5EF4-FFF2-40B4-BE49-F238E27FC236}">
                <a16:creationId xmlns:a16="http://schemas.microsoft.com/office/drawing/2014/main" id="{4A78057C-3DB6-D405-6B14-0F98B661DFB7}"/>
              </a:ext>
            </a:extLst>
          </p:cNvPr>
          <p:cNvSpPr>
            <a:spLocks noGrp="1"/>
          </p:cNvSpPr>
          <p:nvPr>
            <p:ph type="body" sz="quarter" idx="15" hasCustomPrompt="1"/>
          </p:nvPr>
        </p:nvSpPr>
        <p:spPr>
          <a:xfrm rot="16200000">
            <a:off x="-1475350" y="4689472"/>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2" name="Rectangle 31">
            <a:extLst>
              <a:ext uri="{FF2B5EF4-FFF2-40B4-BE49-F238E27FC236}">
                <a16:creationId xmlns:a16="http://schemas.microsoft.com/office/drawing/2014/main" id="{298CD3B0-7C86-3CF9-CC0E-4CCAB705AC36}"/>
              </a:ext>
            </a:extLst>
          </p:cNvPr>
          <p:cNvSpPr>
            <a:spLocks noChangeAspect="1"/>
          </p:cNvSpPr>
          <p:nvPr userDrawn="1"/>
        </p:nvSpPr>
        <p:spPr>
          <a:xfrm>
            <a:off x="4560000" y="4590000"/>
            <a:ext cx="2268000" cy="2268000"/>
          </a:xfrm>
          <a:prstGeom prst="rect">
            <a:avLst/>
          </a:prstGeom>
          <a:solidFill>
            <a:srgbClr val="57004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33" name="Image 32">
            <a:extLst>
              <a:ext uri="{FF2B5EF4-FFF2-40B4-BE49-F238E27FC236}">
                <a16:creationId xmlns:a16="http://schemas.microsoft.com/office/drawing/2014/main" id="{0D1A45B9-4BFE-5E09-0613-25A081583D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924" t="33383" r="43203" b="34064"/>
          <a:stretch/>
        </p:blipFill>
        <p:spPr>
          <a:xfrm>
            <a:off x="4560001" y="4590000"/>
            <a:ext cx="2267999" cy="2268000"/>
          </a:xfrm>
          <a:prstGeom prst="rect">
            <a:avLst/>
          </a:prstGeom>
        </p:spPr>
      </p:pic>
    </p:spTree>
    <p:extLst>
      <p:ext uri="{BB962C8B-B14F-4D97-AF65-F5344CB8AC3E}">
        <p14:creationId xmlns:p14="http://schemas.microsoft.com/office/powerpoint/2010/main" val="165820963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5_Contenu texte 1_1">
    <p:bg>
      <p:bgPr>
        <a:solidFill>
          <a:srgbClr val="A8B2DE"/>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924EE9A-04FA-2190-CEBE-0E6665F384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8798" t="33443" r="22665" b="33486"/>
          <a:stretch/>
        </p:blipFill>
        <p:spPr>
          <a:xfrm>
            <a:off x="9921845" y="4590000"/>
            <a:ext cx="2270155" cy="2268000"/>
          </a:xfrm>
          <a:prstGeom prst="rect">
            <a:avLst/>
          </a:prstGeom>
        </p:spPr>
      </p:pic>
      <p:sp>
        <p:nvSpPr>
          <p:cNvPr id="11" name="Espace réservé pour une image  10">
            <a:extLst>
              <a:ext uri="{FF2B5EF4-FFF2-40B4-BE49-F238E27FC236}">
                <a16:creationId xmlns:a16="http://schemas.microsoft.com/office/drawing/2014/main" id="{270E9836-996C-8F02-8C3F-C6BC4CB55967}"/>
              </a:ext>
            </a:extLst>
          </p:cNvPr>
          <p:cNvSpPr>
            <a:spLocks noGrp="1"/>
          </p:cNvSpPr>
          <p:nvPr>
            <p:ph type="pic" sz="quarter" idx="12"/>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2322000 h 6858000"/>
              <a:gd name="connsiteX3" fmla="*/ 9924000 w 12192000"/>
              <a:gd name="connsiteY3" fmla="*/ 2322000 h 6858000"/>
              <a:gd name="connsiteX4" fmla="*/ 99240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2322000"/>
                </a:lnTo>
                <a:lnTo>
                  <a:pt x="9924000" y="2322000"/>
                </a:lnTo>
                <a:lnTo>
                  <a:pt x="9924000" y="6858000"/>
                </a:lnTo>
                <a:lnTo>
                  <a:pt x="0" y="6858000"/>
                </a:lnTo>
                <a:close/>
              </a:path>
            </a:pathLst>
          </a:custGeom>
          <a:solidFill>
            <a:schemeClr val="bg1">
              <a:lumMod val="85000"/>
            </a:schemeClr>
          </a:solidFill>
          <a:ln>
            <a:noFill/>
          </a:ln>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CB30AA7A-368F-B245-20A6-362E40947CFF}"/>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EEE2103B-F05D-0B67-BC8D-1AFBF2DEB78C}"/>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3" name="Espace réservé du texte 12">
            <a:extLst>
              <a:ext uri="{FF2B5EF4-FFF2-40B4-BE49-F238E27FC236}">
                <a16:creationId xmlns:a16="http://schemas.microsoft.com/office/drawing/2014/main" id="{390B9FE2-DB3E-313D-680C-8DF41255F545}"/>
              </a:ext>
            </a:extLst>
          </p:cNvPr>
          <p:cNvSpPr>
            <a:spLocks noGrp="1"/>
          </p:cNvSpPr>
          <p:nvPr>
            <p:ph type="body" sz="quarter" idx="32"/>
          </p:nvPr>
        </p:nvSpPr>
        <p:spPr>
          <a:xfrm>
            <a:off x="10167360" y="2592700"/>
            <a:ext cx="1781280" cy="17266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33136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Titre 1">
            <a:extLst>
              <a:ext uri="{FF2B5EF4-FFF2-40B4-BE49-F238E27FC236}">
                <a16:creationId xmlns:a16="http://schemas.microsoft.com/office/drawing/2014/main" id="{2575ABFF-B320-B657-6926-CD0C7A14A252}"/>
              </a:ext>
            </a:extLst>
          </p:cNvPr>
          <p:cNvSpPr>
            <a:spLocks noGrp="1"/>
          </p:cNvSpPr>
          <p:nvPr>
            <p:ph type="title"/>
          </p:nvPr>
        </p:nvSpPr>
        <p:spPr>
          <a:xfrm>
            <a:off x="723900" y="701040"/>
            <a:ext cx="6136640" cy="2011680"/>
          </a:xfrm>
        </p:spPr>
        <p:txBody>
          <a:bodyPr>
            <a:noAutofit/>
          </a:bodyPr>
          <a:lstStyle>
            <a:lvl1pPr>
              <a:defRPr lang="fr-FR" sz="6000" b="1" i="1" kern="1200" cap="all" baseline="0">
                <a:solidFill>
                  <a:schemeClr val="bg1"/>
                </a:solidFill>
                <a:latin typeface="Paris2024 Black" panose="02010503030201020103" pitchFamily="2" charset="0"/>
                <a:ea typeface="+mj-ea"/>
                <a:cs typeface="+mj-cs"/>
              </a:defRPr>
            </a:lvl1pPr>
          </a:lstStyle>
          <a:p>
            <a:r>
              <a:rPr lang="fr-FR"/>
              <a:t>Modifiez le style du titre</a:t>
            </a:r>
          </a:p>
        </p:txBody>
      </p:sp>
      <p:sp>
        <p:nvSpPr>
          <p:cNvPr id="5" name="Espace réservé du texte 8">
            <a:extLst>
              <a:ext uri="{FF2B5EF4-FFF2-40B4-BE49-F238E27FC236}">
                <a16:creationId xmlns:a16="http://schemas.microsoft.com/office/drawing/2014/main" id="{63E73D8C-FBD9-0446-D9C0-3B0081CB24D2}"/>
              </a:ext>
            </a:extLst>
          </p:cNvPr>
          <p:cNvSpPr>
            <a:spLocks noGrp="1"/>
          </p:cNvSpPr>
          <p:nvPr>
            <p:ph type="body" sz="quarter" idx="15" hasCustomPrompt="1"/>
          </p:nvPr>
        </p:nvSpPr>
        <p:spPr>
          <a:xfrm rot="16200000">
            <a:off x="-1475350" y="4689472"/>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73173413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6_Contenu texte 2">
    <p:bg>
      <p:bgPr>
        <a:solidFill>
          <a:schemeClr val="bg1"/>
        </a:solidFill>
        <a:effectLst/>
      </p:bgPr>
    </p:bg>
    <p:spTree>
      <p:nvGrpSpPr>
        <p:cNvPr id="1" name=""/>
        <p:cNvGrpSpPr/>
        <p:nvPr/>
      </p:nvGrpSpPr>
      <p:grpSpPr>
        <a:xfrm>
          <a:off x="0" y="0"/>
          <a:ext cx="0" cy="0"/>
          <a:chOff x="0" y="0"/>
          <a:chExt cx="0" cy="0"/>
        </a:xfrm>
      </p:grpSpPr>
      <p:sp>
        <p:nvSpPr>
          <p:cNvPr id="17" name="Rectangle : avec coin arrondi 16">
            <a:extLst>
              <a:ext uri="{FF2B5EF4-FFF2-40B4-BE49-F238E27FC236}">
                <a16:creationId xmlns:a16="http://schemas.microsoft.com/office/drawing/2014/main" id="{55C88B72-D81D-56F7-B59A-AC57CFE4505F}"/>
              </a:ext>
            </a:extLst>
          </p:cNvPr>
          <p:cNvSpPr/>
          <p:nvPr userDrawn="1"/>
        </p:nvSpPr>
        <p:spPr>
          <a:xfrm rot="5400000">
            <a:off x="5715000" y="381002"/>
            <a:ext cx="6858000" cy="6096000"/>
          </a:xfrm>
          <a:prstGeom prst="round1Rect">
            <a:avLst>
              <a:gd name="adj" fmla="val 279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24273D68-7870-192C-792E-8FB1CD2A9DBE}"/>
              </a:ext>
            </a:extLst>
          </p:cNvPr>
          <p:cNvSpPr>
            <a:spLocks noGrp="1"/>
          </p:cNvSpPr>
          <p:nvPr>
            <p:ph type="body" sz="quarter" idx="41"/>
          </p:nvPr>
        </p:nvSpPr>
        <p:spPr>
          <a:xfrm>
            <a:off x="629764" y="2648540"/>
            <a:ext cx="4836471" cy="3537107"/>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1" name="Espace réservé du texte 12">
            <a:extLst>
              <a:ext uri="{FF2B5EF4-FFF2-40B4-BE49-F238E27FC236}">
                <a16:creationId xmlns:a16="http://schemas.microsoft.com/office/drawing/2014/main" id="{565F5BEF-3BC5-3BFF-1780-C78898587BF4}"/>
              </a:ext>
            </a:extLst>
          </p:cNvPr>
          <p:cNvSpPr>
            <a:spLocks noGrp="1"/>
          </p:cNvSpPr>
          <p:nvPr>
            <p:ph type="body" sz="quarter" idx="42"/>
          </p:nvPr>
        </p:nvSpPr>
        <p:spPr>
          <a:xfrm>
            <a:off x="629765" y="1891570"/>
            <a:ext cx="483647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17B7B0"/>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4" name="Espace réservé du texte 3">
            <a:extLst>
              <a:ext uri="{FF2B5EF4-FFF2-40B4-BE49-F238E27FC236}">
                <a16:creationId xmlns:a16="http://schemas.microsoft.com/office/drawing/2014/main" id="{47877851-3CB0-4A85-7F0F-0AF94685F8A8}"/>
              </a:ext>
            </a:extLst>
          </p:cNvPr>
          <p:cNvSpPr>
            <a:spLocks noGrp="1"/>
          </p:cNvSpPr>
          <p:nvPr>
            <p:ph type="body" sz="quarter" idx="45"/>
          </p:nvPr>
        </p:nvSpPr>
        <p:spPr>
          <a:xfrm>
            <a:off x="6715592" y="1005840"/>
            <a:ext cx="4846643" cy="4871337"/>
          </a:xfrm>
          <a:prstGeom prst="rect">
            <a:avLst/>
          </a:prstGeom>
        </p:spPr>
        <p:txBody>
          <a:bodyPr anchor="t">
            <a:normAutofit/>
          </a:bodyPr>
          <a:lstStyle>
            <a:lvl1pPr>
              <a:lnSpc>
                <a:spcPct val="100000"/>
              </a:lnSpc>
              <a:defRPr sz="1400" b="0" i="0">
                <a:solidFill>
                  <a:schemeClr val="bg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6" y="487680"/>
            <a:ext cx="483647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5" y="1006710"/>
            <a:ext cx="483647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12188431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7_Contenu texte 2">
    <p:bg>
      <p:bgPr>
        <a:solidFill>
          <a:schemeClr val="bg1"/>
        </a:solidFill>
        <a:effectLst/>
      </p:bgPr>
    </p:bg>
    <p:spTree>
      <p:nvGrpSpPr>
        <p:cNvPr id="1" name=""/>
        <p:cNvGrpSpPr/>
        <p:nvPr/>
      </p:nvGrpSpPr>
      <p:grpSpPr>
        <a:xfrm>
          <a:off x="0" y="0"/>
          <a:ext cx="0" cy="0"/>
          <a:chOff x="0" y="0"/>
          <a:chExt cx="0" cy="0"/>
        </a:xfrm>
      </p:grpSpPr>
      <p:sp>
        <p:nvSpPr>
          <p:cNvPr id="17" name="Rectangle : avec coin arrondi 16">
            <a:extLst>
              <a:ext uri="{FF2B5EF4-FFF2-40B4-BE49-F238E27FC236}">
                <a16:creationId xmlns:a16="http://schemas.microsoft.com/office/drawing/2014/main" id="{55C88B72-D81D-56F7-B59A-AC57CFE4505F}"/>
              </a:ext>
            </a:extLst>
          </p:cNvPr>
          <p:cNvSpPr/>
          <p:nvPr userDrawn="1"/>
        </p:nvSpPr>
        <p:spPr>
          <a:xfrm rot="5400000">
            <a:off x="5715000" y="381002"/>
            <a:ext cx="6858000" cy="6096000"/>
          </a:xfrm>
          <a:prstGeom prst="round1Rect">
            <a:avLst>
              <a:gd name="adj" fmla="val 279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24273D68-7870-192C-792E-8FB1CD2A9DBE}"/>
              </a:ext>
            </a:extLst>
          </p:cNvPr>
          <p:cNvSpPr>
            <a:spLocks noGrp="1"/>
          </p:cNvSpPr>
          <p:nvPr>
            <p:ph type="body" sz="quarter" idx="41"/>
          </p:nvPr>
        </p:nvSpPr>
        <p:spPr>
          <a:xfrm>
            <a:off x="629764" y="2648540"/>
            <a:ext cx="4836471" cy="3537107"/>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1" name="Espace réservé du texte 12">
            <a:extLst>
              <a:ext uri="{FF2B5EF4-FFF2-40B4-BE49-F238E27FC236}">
                <a16:creationId xmlns:a16="http://schemas.microsoft.com/office/drawing/2014/main" id="{565F5BEF-3BC5-3BFF-1780-C78898587BF4}"/>
              </a:ext>
            </a:extLst>
          </p:cNvPr>
          <p:cNvSpPr>
            <a:spLocks noGrp="1"/>
          </p:cNvSpPr>
          <p:nvPr>
            <p:ph type="body" sz="quarter" idx="42"/>
          </p:nvPr>
        </p:nvSpPr>
        <p:spPr>
          <a:xfrm>
            <a:off x="629765" y="1891570"/>
            <a:ext cx="483647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6" y="487680"/>
            <a:ext cx="483647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5" y="1006710"/>
            <a:ext cx="483647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5" name="Espace réservé du texte 12">
            <a:extLst>
              <a:ext uri="{FF2B5EF4-FFF2-40B4-BE49-F238E27FC236}">
                <a16:creationId xmlns:a16="http://schemas.microsoft.com/office/drawing/2014/main" id="{A7E07367-5E18-A76D-5500-E523402B8242}"/>
              </a:ext>
            </a:extLst>
          </p:cNvPr>
          <p:cNvSpPr>
            <a:spLocks noGrp="1"/>
          </p:cNvSpPr>
          <p:nvPr>
            <p:ph type="body" sz="quarter" idx="38"/>
          </p:nvPr>
        </p:nvSpPr>
        <p:spPr>
          <a:xfrm>
            <a:off x="7060367" y="1005840"/>
            <a:ext cx="4167266" cy="4754645"/>
          </a:xfrm>
          <a:prstGeom prst="rect">
            <a:avLst/>
          </a:prstGeom>
        </p:spPr>
        <p:txBody>
          <a:bodyPr anchor="t" anchorCtr="0">
            <a:noAutofit/>
          </a:bodyPr>
          <a:lstStyle>
            <a:lvl1pPr marL="7938" indent="0">
              <a:lnSpc>
                <a:spcPct val="80000"/>
              </a:lnSpc>
              <a:spcAft>
                <a:spcPts val="0"/>
              </a:spcAft>
              <a:tabLst/>
              <a:defRPr lang="fr-FR" sz="3600" b="1" i="1" kern="1200" cap="all" baseline="0" dirty="0">
                <a:solidFill>
                  <a:srgbClr val="61CFFF"/>
                </a:solidFill>
                <a:latin typeface="Paris2024 Black" panose="02010503030201020103" pitchFamily="2" charset="0"/>
                <a:ea typeface="Source Sans Pro Black" panose="020B0503030403020204" pitchFamily="34" charset="0"/>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1562545678"/>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Contenu texte 2">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9C18BA4-8164-5256-7D54-0162B6EE31B4}"/>
              </a:ext>
            </a:extLst>
          </p:cNvPr>
          <p:cNvSpPr/>
          <p:nvPr userDrawn="1"/>
        </p:nvSpPr>
        <p:spPr>
          <a:xfrm>
            <a:off x="0" y="-2"/>
            <a:ext cx="10690851" cy="17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4" y="487680"/>
            <a:ext cx="9379868" cy="518160"/>
          </a:xfrm>
        </p:spPr>
        <p:txBody>
          <a:bodyPr anchor="t">
            <a:noAutofit/>
          </a:bodyPr>
          <a:lstStyle>
            <a:lvl1pPr>
              <a:defRPr lang="fr-FR" sz="4000" b="1" i="1" kern="1200" cap="all" baseline="0">
                <a:solidFill>
                  <a:schemeClr val="bg2"/>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3" y="1006710"/>
            <a:ext cx="9379868"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pic>
        <p:nvPicPr>
          <p:cNvPr id="13" name="Image 12">
            <a:extLst>
              <a:ext uri="{FF2B5EF4-FFF2-40B4-BE49-F238E27FC236}">
                <a16:creationId xmlns:a16="http://schemas.microsoft.com/office/drawing/2014/main" id="{9CCF1598-82BB-F425-0311-227F5ABA78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76399" y="0"/>
            <a:ext cx="1715601" cy="1728000"/>
          </a:xfrm>
          <a:prstGeom prst="rect">
            <a:avLst/>
          </a:prstGeom>
          <a:solidFill>
            <a:schemeClr val="bg2"/>
          </a:solidFill>
        </p:spPr>
      </p:pic>
      <p:sp>
        <p:nvSpPr>
          <p:cNvPr id="14" name="Espace réservé du texte 3">
            <a:extLst>
              <a:ext uri="{FF2B5EF4-FFF2-40B4-BE49-F238E27FC236}">
                <a16:creationId xmlns:a16="http://schemas.microsoft.com/office/drawing/2014/main" id="{C1C93953-61EA-E6FC-6DCD-4EBFD5A6E50D}"/>
              </a:ext>
            </a:extLst>
          </p:cNvPr>
          <p:cNvSpPr>
            <a:spLocks noGrp="1"/>
          </p:cNvSpPr>
          <p:nvPr>
            <p:ph type="body" sz="quarter" idx="41"/>
          </p:nvPr>
        </p:nvSpPr>
        <p:spPr>
          <a:xfrm>
            <a:off x="629764"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D8ED901E-8962-4503-4C93-89543E786B20}"/>
              </a:ext>
            </a:extLst>
          </p:cNvPr>
          <p:cNvSpPr>
            <a:spLocks noGrp="1"/>
          </p:cNvSpPr>
          <p:nvPr>
            <p:ph type="body" sz="quarter" idx="42"/>
          </p:nvPr>
        </p:nvSpPr>
        <p:spPr>
          <a:xfrm>
            <a:off x="629765"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6"/>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3" name="Espace réservé du texte 3">
            <a:extLst>
              <a:ext uri="{FF2B5EF4-FFF2-40B4-BE49-F238E27FC236}">
                <a16:creationId xmlns:a16="http://schemas.microsoft.com/office/drawing/2014/main" id="{8BCD9078-2E29-5208-FD88-749C3C344CD8}"/>
              </a:ext>
            </a:extLst>
          </p:cNvPr>
          <p:cNvSpPr>
            <a:spLocks noGrp="1"/>
          </p:cNvSpPr>
          <p:nvPr>
            <p:ph type="body" sz="quarter" idx="43"/>
          </p:nvPr>
        </p:nvSpPr>
        <p:spPr>
          <a:xfrm>
            <a:off x="4422424"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4" name="Espace réservé du texte 12">
            <a:extLst>
              <a:ext uri="{FF2B5EF4-FFF2-40B4-BE49-F238E27FC236}">
                <a16:creationId xmlns:a16="http://schemas.microsoft.com/office/drawing/2014/main" id="{62F94B8B-5119-52E7-0B3E-DD70DA3DEC22}"/>
              </a:ext>
            </a:extLst>
          </p:cNvPr>
          <p:cNvSpPr>
            <a:spLocks noGrp="1"/>
          </p:cNvSpPr>
          <p:nvPr>
            <p:ph type="body" sz="quarter" idx="44"/>
          </p:nvPr>
        </p:nvSpPr>
        <p:spPr>
          <a:xfrm>
            <a:off x="4422425"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6"/>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5" name="Espace réservé du texte 3">
            <a:extLst>
              <a:ext uri="{FF2B5EF4-FFF2-40B4-BE49-F238E27FC236}">
                <a16:creationId xmlns:a16="http://schemas.microsoft.com/office/drawing/2014/main" id="{C629DDEA-6E02-0658-9486-04165443552D}"/>
              </a:ext>
            </a:extLst>
          </p:cNvPr>
          <p:cNvSpPr>
            <a:spLocks noGrp="1"/>
          </p:cNvSpPr>
          <p:nvPr>
            <p:ph type="body" sz="quarter" idx="45"/>
          </p:nvPr>
        </p:nvSpPr>
        <p:spPr>
          <a:xfrm>
            <a:off x="8215085"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6" name="Espace réservé du texte 12">
            <a:extLst>
              <a:ext uri="{FF2B5EF4-FFF2-40B4-BE49-F238E27FC236}">
                <a16:creationId xmlns:a16="http://schemas.microsoft.com/office/drawing/2014/main" id="{A36C4CB1-297D-060A-9ED2-F6EEF07718DA}"/>
              </a:ext>
            </a:extLst>
          </p:cNvPr>
          <p:cNvSpPr>
            <a:spLocks noGrp="1"/>
          </p:cNvSpPr>
          <p:nvPr>
            <p:ph type="body" sz="quarter" idx="46"/>
          </p:nvPr>
        </p:nvSpPr>
        <p:spPr>
          <a:xfrm>
            <a:off x="8215086"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6"/>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875156189"/>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9_Contenu texte 2">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A8B50BF-571F-0B5B-EFD8-2BFADBDCFF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906" t="19802" r="13841" b="18391"/>
          <a:stretch/>
        </p:blipFill>
        <p:spPr>
          <a:xfrm>
            <a:off x="-32256" y="9144"/>
            <a:ext cx="12224000" cy="6876000"/>
          </a:xfrm>
          <a:prstGeom prst="rect">
            <a:avLst/>
          </a:prstGeom>
        </p:spPr>
      </p:pic>
      <p:sp>
        <p:nvSpPr>
          <p:cNvPr id="5" name="Rectangle : avec coin arrondi 4">
            <a:extLst>
              <a:ext uri="{FF2B5EF4-FFF2-40B4-BE49-F238E27FC236}">
                <a16:creationId xmlns:a16="http://schemas.microsoft.com/office/drawing/2014/main" id="{08087DEB-98B8-22D3-8451-166EEFE3E5C7}"/>
              </a:ext>
            </a:extLst>
          </p:cNvPr>
          <p:cNvSpPr/>
          <p:nvPr userDrawn="1"/>
        </p:nvSpPr>
        <p:spPr>
          <a:xfrm rot="5400000">
            <a:off x="2667000" y="-2667000"/>
            <a:ext cx="6858000" cy="12192000"/>
          </a:xfrm>
          <a:prstGeom prst="round1Rect">
            <a:avLst>
              <a:gd name="adj" fmla="val 324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4" y="487680"/>
            <a:ext cx="10932468"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3" y="1006710"/>
            <a:ext cx="10932468"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14" name="Espace réservé du texte 3">
            <a:extLst>
              <a:ext uri="{FF2B5EF4-FFF2-40B4-BE49-F238E27FC236}">
                <a16:creationId xmlns:a16="http://schemas.microsoft.com/office/drawing/2014/main" id="{C1C93953-61EA-E6FC-6DCD-4EBFD5A6E50D}"/>
              </a:ext>
            </a:extLst>
          </p:cNvPr>
          <p:cNvSpPr>
            <a:spLocks noGrp="1"/>
          </p:cNvSpPr>
          <p:nvPr>
            <p:ph type="body" sz="quarter" idx="41"/>
          </p:nvPr>
        </p:nvSpPr>
        <p:spPr>
          <a:xfrm>
            <a:off x="629764"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5" name="Espace réservé du texte 12">
            <a:extLst>
              <a:ext uri="{FF2B5EF4-FFF2-40B4-BE49-F238E27FC236}">
                <a16:creationId xmlns:a16="http://schemas.microsoft.com/office/drawing/2014/main" id="{D8ED901E-8962-4503-4C93-89543E786B20}"/>
              </a:ext>
            </a:extLst>
          </p:cNvPr>
          <p:cNvSpPr>
            <a:spLocks noGrp="1"/>
          </p:cNvSpPr>
          <p:nvPr>
            <p:ph type="body" sz="quarter" idx="42"/>
          </p:nvPr>
        </p:nvSpPr>
        <p:spPr>
          <a:xfrm>
            <a:off x="629765"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3" name="Espace réservé du texte 3">
            <a:extLst>
              <a:ext uri="{FF2B5EF4-FFF2-40B4-BE49-F238E27FC236}">
                <a16:creationId xmlns:a16="http://schemas.microsoft.com/office/drawing/2014/main" id="{8BCD9078-2E29-5208-FD88-749C3C344CD8}"/>
              </a:ext>
            </a:extLst>
          </p:cNvPr>
          <p:cNvSpPr>
            <a:spLocks noGrp="1"/>
          </p:cNvSpPr>
          <p:nvPr>
            <p:ph type="body" sz="quarter" idx="43"/>
          </p:nvPr>
        </p:nvSpPr>
        <p:spPr>
          <a:xfrm>
            <a:off x="4422424"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4" name="Espace réservé du texte 12">
            <a:extLst>
              <a:ext uri="{FF2B5EF4-FFF2-40B4-BE49-F238E27FC236}">
                <a16:creationId xmlns:a16="http://schemas.microsoft.com/office/drawing/2014/main" id="{62F94B8B-5119-52E7-0B3E-DD70DA3DEC22}"/>
              </a:ext>
            </a:extLst>
          </p:cNvPr>
          <p:cNvSpPr>
            <a:spLocks noGrp="1"/>
          </p:cNvSpPr>
          <p:nvPr>
            <p:ph type="body" sz="quarter" idx="44"/>
          </p:nvPr>
        </p:nvSpPr>
        <p:spPr>
          <a:xfrm>
            <a:off x="4422425"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5" name="Espace réservé du texte 3">
            <a:extLst>
              <a:ext uri="{FF2B5EF4-FFF2-40B4-BE49-F238E27FC236}">
                <a16:creationId xmlns:a16="http://schemas.microsoft.com/office/drawing/2014/main" id="{C629DDEA-6E02-0658-9486-04165443552D}"/>
              </a:ext>
            </a:extLst>
          </p:cNvPr>
          <p:cNvSpPr>
            <a:spLocks noGrp="1"/>
          </p:cNvSpPr>
          <p:nvPr>
            <p:ph type="body" sz="quarter" idx="45"/>
          </p:nvPr>
        </p:nvSpPr>
        <p:spPr>
          <a:xfrm>
            <a:off x="8215085" y="2907212"/>
            <a:ext cx="3347147" cy="327843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6" name="Espace réservé du texte 12">
            <a:extLst>
              <a:ext uri="{FF2B5EF4-FFF2-40B4-BE49-F238E27FC236}">
                <a16:creationId xmlns:a16="http://schemas.microsoft.com/office/drawing/2014/main" id="{A36C4CB1-297D-060A-9ED2-F6EEF07718DA}"/>
              </a:ext>
            </a:extLst>
          </p:cNvPr>
          <p:cNvSpPr>
            <a:spLocks noGrp="1"/>
          </p:cNvSpPr>
          <p:nvPr>
            <p:ph type="body" sz="quarter" idx="46"/>
          </p:nvPr>
        </p:nvSpPr>
        <p:spPr>
          <a:xfrm>
            <a:off x="8215086" y="2150242"/>
            <a:ext cx="334714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Tree>
    <p:extLst>
      <p:ext uri="{BB962C8B-B14F-4D97-AF65-F5344CB8AC3E}">
        <p14:creationId xmlns:p14="http://schemas.microsoft.com/office/powerpoint/2010/main" val="13854411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Contenu texte 17">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F9431E01-288A-C384-9D6A-3195DF2AAF5B}"/>
              </a:ext>
            </a:extLst>
          </p:cNvPr>
          <p:cNvPicPr>
            <a:picLocks noChangeAspect="1"/>
          </p:cNvPicPr>
          <p:nvPr userDrawn="1"/>
        </p:nvPicPr>
        <p:blipFill rotWithShape="1">
          <a:blip r:embed="rId2"/>
          <a:srcRect l="12906" t="19802" r="13841" b="18391"/>
          <a:stretch/>
        </p:blipFill>
        <p:spPr>
          <a:xfrm>
            <a:off x="-1" y="0"/>
            <a:ext cx="12192000" cy="6858000"/>
          </a:xfrm>
          <a:prstGeom prst="rect">
            <a:avLst/>
          </a:prstGeom>
        </p:spPr>
      </p:pic>
      <p:sp>
        <p:nvSpPr>
          <p:cNvPr id="4" name="Espace réservé pour une image  3">
            <a:extLst>
              <a:ext uri="{FF2B5EF4-FFF2-40B4-BE49-F238E27FC236}">
                <a16:creationId xmlns:a16="http://schemas.microsoft.com/office/drawing/2014/main" id="{FA379C4B-BC0C-C3B3-B227-3B868CB1F996}"/>
              </a:ext>
            </a:extLst>
          </p:cNvPr>
          <p:cNvSpPr>
            <a:spLocks noGrp="1"/>
          </p:cNvSpPr>
          <p:nvPr>
            <p:ph type="pic" sz="quarter" idx="16"/>
          </p:nvPr>
        </p:nvSpPr>
        <p:spPr>
          <a:xfrm>
            <a:off x="6096002" y="0"/>
            <a:ext cx="6095998" cy="6858001"/>
          </a:xfrm>
          <a:custGeom>
            <a:avLst/>
            <a:gdLst>
              <a:gd name="connsiteX0" fmla="*/ 0 w 6095998"/>
              <a:gd name="connsiteY0" fmla="*/ 0 h 6858001"/>
              <a:gd name="connsiteX1" fmla="*/ 6095998 w 6095998"/>
              <a:gd name="connsiteY1" fmla="*/ 0 h 6858001"/>
              <a:gd name="connsiteX2" fmla="*/ 6095998 w 6095998"/>
              <a:gd name="connsiteY2" fmla="*/ 3870657 h 6858001"/>
              <a:gd name="connsiteX3" fmla="*/ 3108654 w 6095998"/>
              <a:gd name="connsiteY3" fmla="*/ 6858001 h 6858001"/>
              <a:gd name="connsiteX4" fmla="*/ 0 w 6095998"/>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8" h="6858001">
                <a:moveTo>
                  <a:pt x="0" y="0"/>
                </a:moveTo>
                <a:lnTo>
                  <a:pt x="6095998" y="0"/>
                </a:lnTo>
                <a:lnTo>
                  <a:pt x="6095998" y="3870657"/>
                </a:lnTo>
                <a:cubicBezTo>
                  <a:pt x="6095998" y="5520522"/>
                  <a:pt x="4758520" y="6858001"/>
                  <a:pt x="3108654" y="6858001"/>
                </a:cubicBezTo>
                <a:lnTo>
                  <a:pt x="0" y="6858001"/>
                </a:lnTo>
                <a:close/>
              </a:path>
            </a:pathLst>
          </a:custGeom>
          <a:solidFill>
            <a:schemeClr val="bg1">
              <a:lumMod val="85000"/>
            </a:schemeClr>
          </a:solidFill>
        </p:spPr>
        <p:txBody>
          <a:bodyPr wrap="square">
            <a:noAutofit/>
          </a:bodyPr>
          <a:lstStyle/>
          <a:p>
            <a:endParaRPr lang="fr-FR"/>
          </a:p>
        </p:txBody>
      </p:sp>
      <p:sp>
        <p:nvSpPr>
          <p:cNvPr id="10" name="Espace réservé pour une image  9">
            <a:extLst>
              <a:ext uri="{FF2B5EF4-FFF2-40B4-BE49-F238E27FC236}">
                <a16:creationId xmlns:a16="http://schemas.microsoft.com/office/drawing/2014/main" id="{17176B1B-1367-8501-E1F0-58C14E565257}"/>
              </a:ext>
            </a:extLst>
          </p:cNvPr>
          <p:cNvSpPr>
            <a:spLocks noGrp="1"/>
          </p:cNvSpPr>
          <p:nvPr>
            <p:ph type="pic" sz="quarter" idx="13"/>
          </p:nvPr>
        </p:nvSpPr>
        <p:spPr>
          <a:xfrm>
            <a:off x="0" y="0"/>
            <a:ext cx="6096000" cy="6858000"/>
          </a:xfrm>
          <a:solidFill>
            <a:schemeClr val="bg1">
              <a:lumMod val="85000"/>
            </a:schemeClr>
          </a:solidFill>
        </p:spPr>
        <p:txBody>
          <a:bodyPr/>
          <a:lstStyle/>
          <a:p>
            <a:endParaRPr lang="fr-FR"/>
          </a:p>
        </p:txBody>
      </p:sp>
      <p:sp>
        <p:nvSpPr>
          <p:cNvPr id="3" name="Espace réservé du pied de page 2">
            <a:extLst>
              <a:ext uri="{FF2B5EF4-FFF2-40B4-BE49-F238E27FC236}">
                <a16:creationId xmlns:a16="http://schemas.microsoft.com/office/drawing/2014/main" id="{3DA95528-B642-BB3A-372B-63CD1B1ACE85}"/>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8" name="Espace réservé du contenu 7">
            <a:extLst>
              <a:ext uri="{FF2B5EF4-FFF2-40B4-BE49-F238E27FC236}">
                <a16:creationId xmlns:a16="http://schemas.microsoft.com/office/drawing/2014/main" id="{0562CDC2-76E5-1E02-A94E-AA7113A1ADA4}"/>
              </a:ext>
            </a:extLst>
          </p:cNvPr>
          <p:cNvSpPr>
            <a:spLocks noGrp="1"/>
          </p:cNvSpPr>
          <p:nvPr>
            <p:ph sz="quarter" idx="12"/>
          </p:nvPr>
        </p:nvSpPr>
        <p:spPr>
          <a:xfrm>
            <a:off x="7362825" y="1629000"/>
            <a:ext cx="3600000" cy="3600000"/>
          </a:xfrm>
        </p:spPr>
        <p:txBody>
          <a:bodyPr/>
          <a:lstStyle>
            <a:lvl1pPr>
              <a:defRPr sz="1600" b="1" i="0">
                <a:solidFill>
                  <a:schemeClr val="bg1"/>
                </a:solidFill>
                <a:latin typeface="Paris2024" panose="02010503030201020103" pitchFamily="2" charset="0"/>
              </a:defRPr>
            </a:lvl1pPr>
            <a:lvl2pPr>
              <a:defRPr sz="4000" b="1" i="1">
                <a:solidFill>
                  <a:schemeClr val="bg1"/>
                </a:solidFill>
                <a:latin typeface="Paris2024 Black" panose="02010503030201020103" pitchFamily="2" charset="0"/>
              </a:defRPr>
            </a:lvl2pPr>
            <a:lvl3pPr>
              <a:defRPr b="1" i="0">
                <a:solidFill>
                  <a:schemeClr val="bg1"/>
                </a:solidFill>
                <a:latin typeface="Paris2024" panose="02010503030201020103" pitchFamily="2" charset="0"/>
              </a:defRPr>
            </a:lvl3pPr>
            <a:lvl4pPr>
              <a:defRPr b="1" i="0">
                <a:solidFill>
                  <a:schemeClr val="bg1"/>
                </a:solidFill>
                <a:latin typeface="Paris2024" panose="02010503030201020103" pitchFamily="2" charset="0"/>
              </a:defRPr>
            </a:lvl4pPr>
            <a:lvl5pPr>
              <a:defRPr b="1" i="0">
                <a:solidFill>
                  <a:schemeClr val="bg1"/>
                </a:solidFill>
                <a:latin typeface="Paris2024" panose="02010503030201020103" pitchFamily="2" charset="0"/>
              </a:defRPr>
            </a:lvl5pPr>
          </a:lstStyle>
          <a:p>
            <a:pPr lvl="0"/>
            <a:r>
              <a:rPr lang="fr-FR"/>
              <a:t>Cliquez pour modifier les styles du texte du masque</a:t>
            </a:r>
          </a:p>
          <a:p>
            <a:pPr lvl="1"/>
            <a:r>
              <a:rPr lang="fr-FR"/>
              <a:t>Deuxième niveau</a:t>
            </a:r>
          </a:p>
        </p:txBody>
      </p:sp>
      <p:sp>
        <p:nvSpPr>
          <p:cNvPr id="13" name="Titre 1">
            <a:extLst>
              <a:ext uri="{FF2B5EF4-FFF2-40B4-BE49-F238E27FC236}">
                <a16:creationId xmlns:a16="http://schemas.microsoft.com/office/drawing/2014/main" id="{40946AD5-D9AA-D3BA-2E8D-E6DA0BF0E491}"/>
              </a:ext>
            </a:extLst>
          </p:cNvPr>
          <p:cNvSpPr>
            <a:spLocks noGrp="1"/>
          </p:cNvSpPr>
          <p:nvPr>
            <p:ph type="title" hasCustomPrompt="1"/>
          </p:nvPr>
        </p:nvSpPr>
        <p:spPr>
          <a:xfrm>
            <a:off x="558800" y="487680"/>
            <a:ext cx="4975101" cy="294132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4" name="Espace réservé du texte 8">
            <a:extLst>
              <a:ext uri="{FF2B5EF4-FFF2-40B4-BE49-F238E27FC236}">
                <a16:creationId xmlns:a16="http://schemas.microsoft.com/office/drawing/2014/main" id="{AEEF6520-BA5E-EC9A-0A24-74794D8E72AD}"/>
              </a:ext>
            </a:extLst>
          </p:cNvPr>
          <p:cNvSpPr>
            <a:spLocks noGrp="1"/>
          </p:cNvSpPr>
          <p:nvPr>
            <p:ph type="body" sz="quarter" idx="15" hasCustomPrompt="1"/>
          </p:nvPr>
        </p:nvSpPr>
        <p:spPr>
          <a:xfrm rot="16200000">
            <a:off x="-1475350"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5" name="Espace réservé du texte 8">
            <a:extLst>
              <a:ext uri="{FF2B5EF4-FFF2-40B4-BE49-F238E27FC236}">
                <a16:creationId xmlns:a16="http://schemas.microsoft.com/office/drawing/2014/main" id="{8DD3EF9F-12FA-2F48-EF86-2FA64CC5A020}"/>
              </a:ext>
            </a:extLst>
          </p:cNvPr>
          <p:cNvSpPr>
            <a:spLocks noGrp="1"/>
          </p:cNvSpPr>
          <p:nvPr>
            <p:ph type="body" sz="quarter" idx="17" hasCustomPrompt="1"/>
          </p:nvPr>
        </p:nvSpPr>
        <p:spPr>
          <a:xfrm rot="16200000">
            <a:off x="4620653"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122296029"/>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5_Contenu texte 2">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24273D68-7870-192C-792E-8FB1CD2A9DBE}"/>
              </a:ext>
            </a:extLst>
          </p:cNvPr>
          <p:cNvSpPr>
            <a:spLocks noGrp="1"/>
          </p:cNvSpPr>
          <p:nvPr>
            <p:ph type="body" sz="quarter" idx="41"/>
          </p:nvPr>
        </p:nvSpPr>
        <p:spPr>
          <a:xfrm>
            <a:off x="629763"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1" name="Espace réservé du texte 12">
            <a:extLst>
              <a:ext uri="{FF2B5EF4-FFF2-40B4-BE49-F238E27FC236}">
                <a16:creationId xmlns:a16="http://schemas.microsoft.com/office/drawing/2014/main" id="{565F5BEF-3BC5-3BFF-1780-C78898587BF4}"/>
              </a:ext>
            </a:extLst>
          </p:cNvPr>
          <p:cNvSpPr>
            <a:spLocks noGrp="1"/>
          </p:cNvSpPr>
          <p:nvPr>
            <p:ph type="body" sz="quarter" idx="42"/>
          </p:nvPr>
        </p:nvSpPr>
        <p:spPr>
          <a:xfrm>
            <a:off x="629764"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1" name="Espace réservé du texte 3">
            <a:extLst>
              <a:ext uri="{FF2B5EF4-FFF2-40B4-BE49-F238E27FC236}">
                <a16:creationId xmlns:a16="http://schemas.microsoft.com/office/drawing/2014/main" id="{8D312648-C61D-4703-E321-AE8B4477824E}"/>
              </a:ext>
            </a:extLst>
          </p:cNvPr>
          <p:cNvSpPr>
            <a:spLocks noGrp="1"/>
          </p:cNvSpPr>
          <p:nvPr>
            <p:ph type="body" sz="quarter" idx="43"/>
          </p:nvPr>
        </p:nvSpPr>
        <p:spPr>
          <a:xfrm>
            <a:off x="3443421"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3" name="Espace réservé du texte 12">
            <a:extLst>
              <a:ext uri="{FF2B5EF4-FFF2-40B4-BE49-F238E27FC236}">
                <a16:creationId xmlns:a16="http://schemas.microsoft.com/office/drawing/2014/main" id="{E577C0D8-4320-C160-62DB-6A7DE73DC7B2}"/>
              </a:ext>
            </a:extLst>
          </p:cNvPr>
          <p:cNvSpPr>
            <a:spLocks noGrp="1"/>
          </p:cNvSpPr>
          <p:nvPr>
            <p:ph type="body" sz="quarter" idx="44"/>
          </p:nvPr>
        </p:nvSpPr>
        <p:spPr>
          <a:xfrm>
            <a:off x="3443420"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4" name="Espace réservé du texte 3">
            <a:extLst>
              <a:ext uri="{FF2B5EF4-FFF2-40B4-BE49-F238E27FC236}">
                <a16:creationId xmlns:a16="http://schemas.microsoft.com/office/drawing/2014/main" id="{47877851-3CB0-4A85-7F0F-0AF94685F8A8}"/>
              </a:ext>
            </a:extLst>
          </p:cNvPr>
          <p:cNvSpPr>
            <a:spLocks noGrp="1"/>
          </p:cNvSpPr>
          <p:nvPr>
            <p:ph type="body" sz="quarter" idx="45"/>
          </p:nvPr>
        </p:nvSpPr>
        <p:spPr>
          <a:xfrm>
            <a:off x="6328042"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5" name="Espace réservé du texte 12">
            <a:extLst>
              <a:ext uri="{FF2B5EF4-FFF2-40B4-BE49-F238E27FC236}">
                <a16:creationId xmlns:a16="http://schemas.microsoft.com/office/drawing/2014/main" id="{D6D0A9E3-81B9-F622-DA4C-535146ACC1A0}"/>
              </a:ext>
            </a:extLst>
          </p:cNvPr>
          <p:cNvSpPr>
            <a:spLocks noGrp="1"/>
          </p:cNvSpPr>
          <p:nvPr>
            <p:ph type="body" sz="quarter" idx="46"/>
          </p:nvPr>
        </p:nvSpPr>
        <p:spPr>
          <a:xfrm>
            <a:off x="6328041"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3">
            <a:extLst>
              <a:ext uri="{FF2B5EF4-FFF2-40B4-BE49-F238E27FC236}">
                <a16:creationId xmlns:a16="http://schemas.microsoft.com/office/drawing/2014/main" id="{D90AA099-8B2F-AED6-14FD-4176177D0481}"/>
              </a:ext>
            </a:extLst>
          </p:cNvPr>
          <p:cNvSpPr>
            <a:spLocks noGrp="1"/>
          </p:cNvSpPr>
          <p:nvPr>
            <p:ph type="body" sz="quarter" idx="47"/>
          </p:nvPr>
        </p:nvSpPr>
        <p:spPr>
          <a:xfrm>
            <a:off x="9212661"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DA440C47-5C2D-CC82-DE89-3E43BD290DA2}"/>
              </a:ext>
            </a:extLst>
          </p:cNvPr>
          <p:cNvSpPr>
            <a:spLocks noGrp="1"/>
          </p:cNvSpPr>
          <p:nvPr>
            <p:ph type="body" sz="quarter" idx="48"/>
          </p:nvPr>
        </p:nvSpPr>
        <p:spPr>
          <a:xfrm>
            <a:off x="9212662"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57A40369-F7F0-FB48-D270-51798716825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pic>
        <p:nvPicPr>
          <p:cNvPr id="5" name="Image 4">
            <a:extLst>
              <a:ext uri="{FF2B5EF4-FFF2-40B4-BE49-F238E27FC236}">
                <a16:creationId xmlns:a16="http://schemas.microsoft.com/office/drawing/2014/main" id="{3C80F9A7-060F-0B0E-2CA3-A87E4CF01D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99" t="2323" r="1447"/>
          <a:stretch/>
        </p:blipFill>
        <p:spPr>
          <a:xfrm>
            <a:off x="9741467" y="-7200"/>
            <a:ext cx="2450533" cy="1493295"/>
          </a:xfrm>
          <a:prstGeom prst="rect">
            <a:avLst/>
          </a:prstGeom>
        </p:spPr>
      </p:pic>
      <p:sp>
        <p:nvSpPr>
          <p:cNvPr id="6" name="Titre 1">
            <a:extLst>
              <a:ext uri="{FF2B5EF4-FFF2-40B4-BE49-F238E27FC236}">
                <a16:creationId xmlns:a16="http://schemas.microsoft.com/office/drawing/2014/main" id="{D2E683BF-10CB-7B82-E30B-435A9A5C40AF}"/>
              </a:ext>
            </a:extLst>
          </p:cNvPr>
          <p:cNvSpPr>
            <a:spLocks noGrp="1"/>
          </p:cNvSpPr>
          <p:nvPr>
            <p:ph type="title" hasCustomPrompt="1"/>
          </p:nvPr>
        </p:nvSpPr>
        <p:spPr>
          <a:xfrm>
            <a:off x="629764" y="487680"/>
            <a:ext cx="8582897"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
        <p:nvSpPr>
          <p:cNvPr id="7" name="Espace réservé du texte 12">
            <a:extLst>
              <a:ext uri="{FF2B5EF4-FFF2-40B4-BE49-F238E27FC236}">
                <a16:creationId xmlns:a16="http://schemas.microsoft.com/office/drawing/2014/main" id="{A7CEB279-DCBC-7989-63EC-C2D935A30F6D}"/>
              </a:ext>
            </a:extLst>
          </p:cNvPr>
          <p:cNvSpPr>
            <a:spLocks noGrp="1"/>
          </p:cNvSpPr>
          <p:nvPr>
            <p:ph type="body" sz="quarter" idx="37" hasCustomPrompt="1"/>
          </p:nvPr>
        </p:nvSpPr>
        <p:spPr>
          <a:xfrm>
            <a:off x="629763" y="1006710"/>
            <a:ext cx="8582897"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45039983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5_Contenu texte 2_2">
    <p:bg>
      <p:bgPr>
        <a:gradFill>
          <a:gsLst>
            <a:gs pos="0">
              <a:srgbClr val="61CFFF"/>
            </a:gs>
            <a:gs pos="100000">
              <a:schemeClr val="accent4"/>
            </a:gs>
          </a:gsLst>
          <a:lin ang="0" scaled="0"/>
        </a:gradFill>
        <a:effectLst/>
      </p:bgPr>
    </p:bg>
    <p:spTree>
      <p:nvGrpSpPr>
        <p:cNvPr id="1" name=""/>
        <p:cNvGrpSpPr/>
        <p:nvPr/>
      </p:nvGrpSpPr>
      <p:grpSpPr>
        <a:xfrm>
          <a:off x="0" y="0"/>
          <a:ext cx="0" cy="0"/>
          <a:chOff x="0" y="0"/>
          <a:chExt cx="0" cy="0"/>
        </a:xfrm>
      </p:grpSpPr>
      <p:sp>
        <p:nvSpPr>
          <p:cNvPr id="7" name="Forme libre 6">
            <a:extLst>
              <a:ext uri="{FF2B5EF4-FFF2-40B4-BE49-F238E27FC236}">
                <a16:creationId xmlns:a16="http://schemas.microsoft.com/office/drawing/2014/main" id="{DF908A1A-FFFE-8C9B-4111-D927CD5FF4A1}"/>
              </a:ext>
            </a:extLst>
          </p:cNvPr>
          <p:cNvSpPr>
            <a:spLocks noChangeAspect="1"/>
          </p:cNvSpPr>
          <p:nvPr userDrawn="1"/>
        </p:nvSpPr>
        <p:spPr>
          <a:xfrm>
            <a:off x="0" y="366766"/>
            <a:ext cx="1892300" cy="6124468"/>
          </a:xfrm>
          <a:custGeom>
            <a:avLst/>
            <a:gdLst>
              <a:gd name="connsiteX0" fmla="*/ 0 w 1892300"/>
              <a:gd name="connsiteY0" fmla="*/ 0 h 6124468"/>
              <a:gd name="connsiteX1" fmla="*/ 97765 w 1892300"/>
              <a:gd name="connsiteY1" fmla="*/ 47096 h 6124468"/>
              <a:gd name="connsiteX2" fmla="*/ 1892300 w 1892300"/>
              <a:gd name="connsiteY2" fmla="*/ 3062234 h 6124468"/>
              <a:gd name="connsiteX3" fmla="*/ 97765 w 1892300"/>
              <a:gd name="connsiteY3" fmla="*/ 6077372 h 6124468"/>
              <a:gd name="connsiteX4" fmla="*/ 0 w 1892300"/>
              <a:gd name="connsiteY4" fmla="*/ 6124468 h 612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6124468">
                <a:moveTo>
                  <a:pt x="0" y="0"/>
                </a:moveTo>
                <a:lnTo>
                  <a:pt x="97765" y="47096"/>
                </a:lnTo>
                <a:cubicBezTo>
                  <a:pt x="1166671" y="627761"/>
                  <a:pt x="1892300" y="1760258"/>
                  <a:pt x="1892300" y="3062234"/>
                </a:cubicBezTo>
                <a:cubicBezTo>
                  <a:pt x="1892300" y="4364211"/>
                  <a:pt x="1166671" y="5496708"/>
                  <a:pt x="97765" y="6077372"/>
                </a:cubicBezTo>
                <a:lnTo>
                  <a:pt x="0" y="612446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0" name="Espace réservé du texte 3">
            <a:extLst>
              <a:ext uri="{FF2B5EF4-FFF2-40B4-BE49-F238E27FC236}">
                <a16:creationId xmlns:a16="http://schemas.microsoft.com/office/drawing/2014/main" id="{24273D68-7870-192C-792E-8FB1CD2A9DBE}"/>
              </a:ext>
            </a:extLst>
          </p:cNvPr>
          <p:cNvSpPr>
            <a:spLocks noGrp="1"/>
          </p:cNvSpPr>
          <p:nvPr>
            <p:ph type="body" sz="quarter" idx="41"/>
          </p:nvPr>
        </p:nvSpPr>
        <p:spPr>
          <a:xfrm>
            <a:off x="629762"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1" name="Espace réservé du texte 12">
            <a:extLst>
              <a:ext uri="{FF2B5EF4-FFF2-40B4-BE49-F238E27FC236}">
                <a16:creationId xmlns:a16="http://schemas.microsoft.com/office/drawing/2014/main" id="{565F5BEF-3BC5-3BFF-1780-C78898587BF4}"/>
              </a:ext>
            </a:extLst>
          </p:cNvPr>
          <p:cNvSpPr>
            <a:spLocks noGrp="1"/>
          </p:cNvSpPr>
          <p:nvPr>
            <p:ph type="body" sz="quarter" idx="42"/>
          </p:nvPr>
        </p:nvSpPr>
        <p:spPr>
          <a:xfrm>
            <a:off x="629763"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1" name="Espace réservé du texte 3">
            <a:extLst>
              <a:ext uri="{FF2B5EF4-FFF2-40B4-BE49-F238E27FC236}">
                <a16:creationId xmlns:a16="http://schemas.microsoft.com/office/drawing/2014/main" id="{8D312648-C61D-4703-E321-AE8B4477824E}"/>
              </a:ext>
            </a:extLst>
          </p:cNvPr>
          <p:cNvSpPr>
            <a:spLocks noGrp="1"/>
          </p:cNvSpPr>
          <p:nvPr>
            <p:ph type="body" sz="quarter" idx="43"/>
          </p:nvPr>
        </p:nvSpPr>
        <p:spPr>
          <a:xfrm>
            <a:off x="3443421"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3" name="Espace réservé du texte 12">
            <a:extLst>
              <a:ext uri="{FF2B5EF4-FFF2-40B4-BE49-F238E27FC236}">
                <a16:creationId xmlns:a16="http://schemas.microsoft.com/office/drawing/2014/main" id="{E577C0D8-4320-C160-62DB-6A7DE73DC7B2}"/>
              </a:ext>
            </a:extLst>
          </p:cNvPr>
          <p:cNvSpPr>
            <a:spLocks noGrp="1"/>
          </p:cNvSpPr>
          <p:nvPr>
            <p:ph type="body" sz="quarter" idx="44"/>
          </p:nvPr>
        </p:nvSpPr>
        <p:spPr>
          <a:xfrm>
            <a:off x="3443420"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4" name="Espace réservé du texte 3">
            <a:extLst>
              <a:ext uri="{FF2B5EF4-FFF2-40B4-BE49-F238E27FC236}">
                <a16:creationId xmlns:a16="http://schemas.microsoft.com/office/drawing/2014/main" id="{47877851-3CB0-4A85-7F0F-0AF94685F8A8}"/>
              </a:ext>
            </a:extLst>
          </p:cNvPr>
          <p:cNvSpPr>
            <a:spLocks noGrp="1"/>
          </p:cNvSpPr>
          <p:nvPr>
            <p:ph type="body" sz="quarter" idx="45"/>
          </p:nvPr>
        </p:nvSpPr>
        <p:spPr>
          <a:xfrm>
            <a:off x="6328042"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5" name="Espace réservé du texte 12">
            <a:extLst>
              <a:ext uri="{FF2B5EF4-FFF2-40B4-BE49-F238E27FC236}">
                <a16:creationId xmlns:a16="http://schemas.microsoft.com/office/drawing/2014/main" id="{D6D0A9E3-81B9-F622-DA4C-535146ACC1A0}"/>
              </a:ext>
            </a:extLst>
          </p:cNvPr>
          <p:cNvSpPr>
            <a:spLocks noGrp="1"/>
          </p:cNvSpPr>
          <p:nvPr>
            <p:ph type="body" sz="quarter" idx="46"/>
          </p:nvPr>
        </p:nvSpPr>
        <p:spPr>
          <a:xfrm>
            <a:off x="6328041"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3">
            <a:extLst>
              <a:ext uri="{FF2B5EF4-FFF2-40B4-BE49-F238E27FC236}">
                <a16:creationId xmlns:a16="http://schemas.microsoft.com/office/drawing/2014/main" id="{D90AA099-8B2F-AED6-14FD-4176177D0481}"/>
              </a:ext>
            </a:extLst>
          </p:cNvPr>
          <p:cNvSpPr>
            <a:spLocks noGrp="1"/>
          </p:cNvSpPr>
          <p:nvPr>
            <p:ph type="body" sz="quarter" idx="47"/>
          </p:nvPr>
        </p:nvSpPr>
        <p:spPr>
          <a:xfrm>
            <a:off x="9212661" y="2648540"/>
            <a:ext cx="2450533" cy="372178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7" name="Espace réservé du texte 12">
            <a:extLst>
              <a:ext uri="{FF2B5EF4-FFF2-40B4-BE49-F238E27FC236}">
                <a16:creationId xmlns:a16="http://schemas.microsoft.com/office/drawing/2014/main" id="{DA440C47-5C2D-CC82-DE89-3E43BD290DA2}"/>
              </a:ext>
            </a:extLst>
          </p:cNvPr>
          <p:cNvSpPr>
            <a:spLocks noGrp="1"/>
          </p:cNvSpPr>
          <p:nvPr>
            <p:ph type="body" sz="quarter" idx="48"/>
          </p:nvPr>
        </p:nvSpPr>
        <p:spPr>
          <a:xfrm>
            <a:off x="9212662" y="1891570"/>
            <a:ext cx="245053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04F74A1D-23E8-D7F9-A200-B858F92442A4}"/>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5" name="Titre 1">
            <a:extLst>
              <a:ext uri="{FF2B5EF4-FFF2-40B4-BE49-F238E27FC236}">
                <a16:creationId xmlns:a16="http://schemas.microsoft.com/office/drawing/2014/main" id="{D100B305-111B-A9A7-12DA-04DFE55EB0F4}"/>
              </a:ext>
            </a:extLst>
          </p:cNvPr>
          <p:cNvSpPr>
            <a:spLocks noGrp="1"/>
          </p:cNvSpPr>
          <p:nvPr>
            <p:ph type="title" hasCustomPrompt="1"/>
          </p:nvPr>
        </p:nvSpPr>
        <p:spPr>
          <a:xfrm>
            <a:off x="629764" y="487680"/>
            <a:ext cx="8582897"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
        <p:nvSpPr>
          <p:cNvPr id="6" name="Espace réservé du texte 12">
            <a:extLst>
              <a:ext uri="{FF2B5EF4-FFF2-40B4-BE49-F238E27FC236}">
                <a16:creationId xmlns:a16="http://schemas.microsoft.com/office/drawing/2014/main" id="{5835AA44-8692-A3D5-8791-62C361604C8B}"/>
              </a:ext>
            </a:extLst>
          </p:cNvPr>
          <p:cNvSpPr>
            <a:spLocks noGrp="1"/>
          </p:cNvSpPr>
          <p:nvPr>
            <p:ph type="body" sz="quarter" idx="37" hasCustomPrompt="1"/>
          </p:nvPr>
        </p:nvSpPr>
        <p:spPr>
          <a:xfrm>
            <a:off x="629763" y="1006710"/>
            <a:ext cx="8582897"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3000207309"/>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5_Contenu texte 3">
    <p:bg>
      <p:bgPr>
        <a:solidFill>
          <a:schemeClr val="accent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1FDEB3-6C40-BC67-0DCF-88FCF0311091}"/>
              </a:ext>
            </a:extLst>
          </p:cNvPr>
          <p:cNvSpPr/>
          <p:nvPr userDrawn="1"/>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1" name="Espace réservé du texte 3">
            <a:extLst>
              <a:ext uri="{FF2B5EF4-FFF2-40B4-BE49-F238E27FC236}">
                <a16:creationId xmlns:a16="http://schemas.microsoft.com/office/drawing/2014/main" id="{92208536-EE0D-76D5-5D71-974F2C0AED98}"/>
              </a:ext>
            </a:extLst>
          </p:cNvPr>
          <p:cNvSpPr>
            <a:spLocks noGrp="1"/>
          </p:cNvSpPr>
          <p:nvPr>
            <p:ph type="body" sz="quarter" idx="31"/>
          </p:nvPr>
        </p:nvSpPr>
        <p:spPr>
          <a:xfrm>
            <a:off x="629763" y="2769519"/>
            <a:ext cx="4949324"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AEDBA1FF-1AF3-50F2-5CF5-458BB1559E77}"/>
              </a:ext>
            </a:extLst>
          </p:cNvPr>
          <p:cNvSpPr>
            <a:spLocks noGrp="1"/>
          </p:cNvSpPr>
          <p:nvPr>
            <p:ph type="body" sz="quarter" idx="32"/>
          </p:nvPr>
        </p:nvSpPr>
        <p:spPr>
          <a:xfrm>
            <a:off x="629763" y="2012550"/>
            <a:ext cx="4949326"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4" name="Espace réservé pour une image  17">
            <a:extLst>
              <a:ext uri="{FF2B5EF4-FFF2-40B4-BE49-F238E27FC236}">
                <a16:creationId xmlns:a16="http://schemas.microsoft.com/office/drawing/2014/main" id="{44F529A6-2A54-1B00-D7BD-69A835B52886}"/>
              </a:ext>
            </a:extLst>
          </p:cNvPr>
          <p:cNvSpPr>
            <a:spLocks noGrp="1"/>
          </p:cNvSpPr>
          <p:nvPr>
            <p:ph type="pic" sz="quarter" idx="35"/>
          </p:nvPr>
        </p:nvSpPr>
        <p:spPr>
          <a:xfrm>
            <a:off x="7101597" y="1005840"/>
            <a:ext cx="4084807" cy="4846320"/>
          </a:xfrm>
          <a:solidFill>
            <a:schemeClr val="bg1">
              <a:lumMod val="85000"/>
            </a:schemeClr>
          </a:solidFill>
          <a:ln w="254000">
            <a:solidFill>
              <a:schemeClr val="bg1"/>
            </a:solidFill>
            <a:miter lim="800000"/>
          </a:ln>
        </p:spPr>
        <p:txBody>
          <a:bodyPr/>
          <a:lstStyle/>
          <a:p>
            <a:endParaRPr lang="fr-FR"/>
          </a:p>
        </p:txBody>
      </p:sp>
      <p:sp>
        <p:nvSpPr>
          <p:cNvPr id="15" name="Espace réservé du texte 8">
            <a:extLst>
              <a:ext uri="{FF2B5EF4-FFF2-40B4-BE49-F238E27FC236}">
                <a16:creationId xmlns:a16="http://schemas.microsoft.com/office/drawing/2014/main" id="{B21B62EB-B8A4-3C8F-ED8D-112355902965}"/>
              </a:ext>
            </a:extLst>
          </p:cNvPr>
          <p:cNvSpPr>
            <a:spLocks noGrp="1"/>
          </p:cNvSpPr>
          <p:nvPr>
            <p:ph type="body" sz="quarter" idx="15" hasCustomPrompt="1"/>
          </p:nvPr>
        </p:nvSpPr>
        <p:spPr>
          <a:xfrm rot="16200000">
            <a:off x="9434054" y="3943999"/>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de la date 14">
            <a:extLst>
              <a:ext uri="{FF2B5EF4-FFF2-40B4-BE49-F238E27FC236}">
                <a16:creationId xmlns:a16="http://schemas.microsoft.com/office/drawing/2014/main" id="{CA4C4DD9-7D90-EFE2-0E88-7AB0B243BA3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5" name="Titre 1">
            <a:extLst>
              <a:ext uri="{FF2B5EF4-FFF2-40B4-BE49-F238E27FC236}">
                <a16:creationId xmlns:a16="http://schemas.microsoft.com/office/drawing/2014/main" id="{EDD86E97-CE8E-F04B-2745-6AC7C878DFC4}"/>
              </a:ext>
            </a:extLst>
          </p:cNvPr>
          <p:cNvSpPr>
            <a:spLocks noGrp="1"/>
          </p:cNvSpPr>
          <p:nvPr>
            <p:ph type="title" hasCustomPrompt="1"/>
          </p:nvPr>
        </p:nvSpPr>
        <p:spPr>
          <a:xfrm>
            <a:off x="629764" y="487680"/>
            <a:ext cx="4949323" cy="518160"/>
          </a:xfrm>
        </p:spPr>
        <p:txBody>
          <a:bodyPr anchor="t">
            <a:noAutofit/>
          </a:bodyPr>
          <a:lstStyle>
            <a:lvl1pPr>
              <a:defRPr lang="fr-FR" sz="4000" b="1" i="1" kern="1200" cap="all" baseline="0">
                <a:solidFill>
                  <a:schemeClr val="accent5"/>
                </a:solidFill>
                <a:latin typeface="Paris2024 Black" panose="02010503030201020103" pitchFamily="2" charset="0"/>
                <a:ea typeface="+mj-ea"/>
                <a:cs typeface="+mj-cs"/>
              </a:defRPr>
            </a:lvl1pPr>
          </a:lstStyle>
          <a:p>
            <a:r>
              <a:rPr lang="fr-FR"/>
              <a:t>Titre de la slide</a:t>
            </a:r>
          </a:p>
        </p:txBody>
      </p:sp>
      <p:sp>
        <p:nvSpPr>
          <p:cNvPr id="6" name="Espace réservé du texte 12">
            <a:extLst>
              <a:ext uri="{FF2B5EF4-FFF2-40B4-BE49-F238E27FC236}">
                <a16:creationId xmlns:a16="http://schemas.microsoft.com/office/drawing/2014/main" id="{E2F0D1C3-BA74-AA40-9E7E-8111E45E3135}"/>
              </a:ext>
            </a:extLst>
          </p:cNvPr>
          <p:cNvSpPr>
            <a:spLocks noGrp="1"/>
          </p:cNvSpPr>
          <p:nvPr>
            <p:ph type="body" sz="quarter" idx="37" hasCustomPrompt="1"/>
          </p:nvPr>
        </p:nvSpPr>
        <p:spPr>
          <a:xfrm>
            <a:off x="629763" y="1006710"/>
            <a:ext cx="494932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5"/>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414700832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6_Contenu texte 3">
    <p:bg>
      <p:bgPr>
        <a:solidFill>
          <a:schemeClr val="accent1"/>
        </a:solidFill>
        <a:effectLst/>
      </p:bgPr>
    </p:bg>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CBDBD957-6F60-C1CA-EDF8-3732B0E2E536}"/>
              </a:ext>
            </a:extLst>
          </p:cNvPr>
          <p:cNvSpPr>
            <a:spLocks noGrp="1"/>
          </p:cNvSpPr>
          <p:nvPr>
            <p:ph type="pic" sz="quarter" idx="38"/>
          </p:nvPr>
        </p:nvSpPr>
        <p:spPr>
          <a:xfrm>
            <a:off x="6096000" y="0"/>
            <a:ext cx="6095999" cy="6858002"/>
          </a:xfrm>
          <a:custGeom>
            <a:avLst/>
            <a:gdLst>
              <a:gd name="connsiteX0" fmla="*/ 0 w 6095999"/>
              <a:gd name="connsiteY0" fmla="*/ 0 h 6858002"/>
              <a:gd name="connsiteX1" fmla="*/ 1343995 w 6095999"/>
              <a:gd name="connsiteY1" fmla="*/ 0 h 6858002"/>
              <a:gd name="connsiteX2" fmla="*/ 1343999 w 6095999"/>
              <a:gd name="connsiteY2" fmla="*/ 0 h 6858002"/>
              <a:gd name="connsiteX3" fmla="*/ 1919288 w 6095999"/>
              <a:gd name="connsiteY3" fmla="*/ 0 h 6858002"/>
              <a:gd name="connsiteX4" fmla="*/ 6095998 w 6095999"/>
              <a:gd name="connsiteY4" fmla="*/ 0 h 6858002"/>
              <a:gd name="connsiteX5" fmla="*/ 6095999 w 6095999"/>
              <a:gd name="connsiteY5" fmla="*/ 0 h 6858002"/>
              <a:gd name="connsiteX6" fmla="*/ 6095999 w 6095999"/>
              <a:gd name="connsiteY6" fmla="*/ 4482002 h 6858002"/>
              <a:gd name="connsiteX7" fmla="*/ 3719999 w 6095999"/>
              <a:gd name="connsiteY7" fmla="*/ 6858002 h 6858002"/>
              <a:gd name="connsiteX8" fmla="*/ 1343999 w 6095999"/>
              <a:gd name="connsiteY8" fmla="*/ 6858002 h 6858002"/>
              <a:gd name="connsiteX9" fmla="*/ 1343999 w 6095999"/>
              <a:gd name="connsiteY9" fmla="*/ 6858000 h 6858002"/>
              <a:gd name="connsiteX10" fmla="*/ 0 w 6095999"/>
              <a:gd name="connsiteY10"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5999" h="6858002">
                <a:moveTo>
                  <a:pt x="0" y="0"/>
                </a:moveTo>
                <a:lnTo>
                  <a:pt x="1343995" y="0"/>
                </a:lnTo>
                <a:lnTo>
                  <a:pt x="1343999" y="0"/>
                </a:lnTo>
                <a:lnTo>
                  <a:pt x="1919288" y="0"/>
                </a:lnTo>
                <a:lnTo>
                  <a:pt x="6095998" y="0"/>
                </a:lnTo>
                <a:lnTo>
                  <a:pt x="6095999" y="0"/>
                </a:lnTo>
                <a:lnTo>
                  <a:pt x="6095999" y="4482002"/>
                </a:lnTo>
                <a:cubicBezTo>
                  <a:pt x="6095999" y="5794231"/>
                  <a:pt x="5032228" y="6858002"/>
                  <a:pt x="3719999" y="6858002"/>
                </a:cubicBezTo>
                <a:lnTo>
                  <a:pt x="1343999" y="6858002"/>
                </a:lnTo>
                <a:lnTo>
                  <a:pt x="1343999" y="6858000"/>
                </a:lnTo>
                <a:lnTo>
                  <a:pt x="0" y="6858000"/>
                </a:lnTo>
                <a:close/>
              </a:path>
            </a:pathLst>
          </a:custGeom>
          <a:solidFill>
            <a:schemeClr val="bg1">
              <a:lumMod val="85000"/>
            </a:schemeClr>
          </a:solidFill>
        </p:spPr>
        <p:txBody>
          <a:bodyPr wrap="square">
            <a:noAutofit/>
          </a:bodyPr>
          <a:lstStyle/>
          <a:p>
            <a:endParaRPr lang="fr-FR"/>
          </a:p>
        </p:txBody>
      </p:sp>
      <p:sp>
        <p:nvSpPr>
          <p:cNvPr id="12" name="Rectangle 11">
            <a:extLst>
              <a:ext uri="{FF2B5EF4-FFF2-40B4-BE49-F238E27FC236}">
                <a16:creationId xmlns:a16="http://schemas.microsoft.com/office/drawing/2014/main" id="{461FDEB3-6C40-BC67-0DCF-88FCF0311091}"/>
              </a:ext>
            </a:extLst>
          </p:cNvPr>
          <p:cNvSpPr/>
          <p:nvPr userDrawn="1"/>
        </p:nvSpPr>
        <p:spPr>
          <a:xfrm flipH="1">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1" name="Espace réservé du texte 3">
            <a:extLst>
              <a:ext uri="{FF2B5EF4-FFF2-40B4-BE49-F238E27FC236}">
                <a16:creationId xmlns:a16="http://schemas.microsoft.com/office/drawing/2014/main" id="{92208536-EE0D-76D5-5D71-974F2C0AED98}"/>
              </a:ext>
            </a:extLst>
          </p:cNvPr>
          <p:cNvSpPr>
            <a:spLocks noGrp="1"/>
          </p:cNvSpPr>
          <p:nvPr>
            <p:ph type="body" sz="quarter" idx="31"/>
          </p:nvPr>
        </p:nvSpPr>
        <p:spPr>
          <a:xfrm>
            <a:off x="629763" y="2769519"/>
            <a:ext cx="4949324"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AEDBA1FF-1AF3-50F2-5CF5-458BB1559E77}"/>
              </a:ext>
            </a:extLst>
          </p:cNvPr>
          <p:cNvSpPr>
            <a:spLocks noGrp="1"/>
          </p:cNvSpPr>
          <p:nvPr>
            <p:ph type="body" sz="quarter" idx="32"/>
          </p:nvPr>
        </p:nvSpPr>
        <p:spPr>
          <a:xfrm>
            <a:off x="629763" y="2012550"/>
            <a:ext cx="4949326"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CA4C4DD9-7D90-EFE2-0E88-7AB0B243BA3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Espace réservé du texte 8">
            <a:extLst>
              <a:ext uri="{FF2B5EF4-FFF2-40B4-BE49-F238E27FC236}">
                <a16:creationId xmlns:a16="http://schemas.microsoft.com/office/drawing/2014/main" id="{8B290365-0353-71F2-BFAC-C6125392EF8D}"/>
              </a:ext>
            </a:extLst>
          </p:cNvPr>
          <p:cNvSpPr>
            <a:spLocks noGrp="1"/>
          </p:cNvSpPr>
          <p:nvPr>
            <p:ph type="body" sz="quarter" idx="15" hasCustomPrompt="1"/>
          </p:nvPr>
        </p:nvSpPr>
        <p:spPr>
          <a:xfrm rot="16200000">
            <a:off x="10439650" y="285743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6" name="Titre 1">
            <a:extLst>
              <a:ext uri="{FF2B5EF4-FFF2-40B4-BE49-F238E27FC236}">
                <a16:creationId xmlns:a16="http://schemas.microsoft.com/office/drawing/2014/main" id="{A9DA5BCE-83B3-C2AB-2BAE-62DD705F076B}"/>
              </a:ext>
            </a:extLst>
          </p:cNvPr>
          <p:cNvSpPr>
            <a:spLocks noGrp="1"/>
          </p:cNvSpPr>
          <p:nvPr>
            <p:ph type="title" hasCustomPrompt="1"/>
          </p:nvPr>
        </p:nvSpPr>
        <p:spPr>
          <a:xfrm>
            <a:off x="629764" y="487680"/>
            <a:ext cx="494932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7" name="Espace réservé du texte 12">
            <a:extLst>
              <a:ext uri="{FF2B5EF4-FFF2-40B4-BE49-F238E27FC236}">
                <a16:creationId xmlns:a16="http://schemas.microsoft.com/office/drawing/2014/main" id="{CDD15F60-2145-4CBC-3ED4-88B10AA52C8D}"/>
              </a:ext>
            </a:extLst>
          </p:cNvPr>
          <p:cNvSpPr>
            <a:spLocks noGrp="1"/>
          </p:cNvSpPr>
          <p:nvPr>
            <p:ph type="body" sz="quarter" idx="37" hasCustomPrompt="1"/>
          </p:nvPr>
        </p:nvSpPr>
        <p:spPr>
          <a:xfrm>
            <a:off x="629763" y="1006710"/>
            <a:ext cx="494932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219108099"/>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7_Contenu texte 3">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E6B47C1-71BD-4A46-4D6F-F4A8C7A79DA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6918" r="5385" b="36391"/>
          <a:stretch/>
        </p:blipFill>
        <p:spPr>
          <a:xfrm>
            <a:off x="6096000" y="1"/>
            <a:ext cx="6095999" cy="6857999"/>
          </a:xfrm>
          <a:prstGeom prst="rect">
            <a:avLst/>
          </a:prstGeom>
        </p:spPr>
      </p:pic>
      <p:sp>
        <p:nvSpPr>
          <p:cNvPr id="10" name="Espace réservé pour une image  9">
            <a:extLst>
              <a:ext uri="{FF2B5EF4-FFF2-40B4-BE49-F238E27FC236}">
                <a16:creationId xmlns:a16="http://schemas.microsoft.com/office/drawing/2014/main" id="{CBDBD957-6F60-C1CA-EDF8-3732B0E2E536}"/>
              </a:ext>
            </a:extLst>
          </p:cNvPr>
          <p:cNvSpPr>
            <a:spLocks noGrp="1"/>
          </p:cNvSpPr>
          <p:nvPr>
            <p:ph type="pic" sz="quarter" idx="38"/>
          </p:nvPr>
        </p:nvSpPr>
        <p:spPr>
          <a:xfrm>
            <a:off x="6096000" y="0"/>
            <a:ext cx="6095999" cy="6858002"/>
          </a:xfrm>
          <a:custGeom>
            <a:avLst/>
            <a:gdLst>
              <a:gd name="connsiteX0" fmla="*/ 0 w 6095999"/>
              <a:gd name="connsiteY0" fmla="*/ 0 h 6858002"/>
              <a:gd name="connsiteX1" fmla="*/ 1343995 w 6095999"/>
              <a:gd name="connsiteY1" fmla="*/ 0 h 6858002"/>
              <a:gd name="connsiteX2" fmla="*/ 1343999 w 6095999"/>
              <a:gd name="connsiteY2" fmla="*/ 0 h 6858002"/>
              <a:gd name="connsiteX3" fmla="*/ 1919288 w 6095999"/>
              <a:gd name="connsiteY3" fmla="*/ 0 h 6858002"/>
              <a:gd name="connsiteX4" fmla="*/ 6095998 w 6095999"/>
              <a:gd name="connsiteY4" fmla="*/ 0 h 6858002"/>
              <a:gd name="connsiteX5" fmla="*/ 6095999 w 6095999"/>
              <a:gd name="connsiteY5" fmla="*/ 0 h 6858002"/>
              <a:gd name="connsiteX6" fmla="*/ 6095999 w 6095999"/>
              <a:gd name="connsiteY6" fmla="*/ 4482002 h 6858002"/>
              <a:gd name="connsiteX7" fmla="*/ 3719999 w 6095999"/>
              <a:gd name="connsiteY7" fmla="*/ 6858002 h 6858002"/>
              <a:gd name="connsiteX8" fmla="*/ 1343999 w 6095999"/>
              <a:gd name="connsiteY8" fmla="*/ 6858002 h 6858002"/>
              <a:gd name="connsiteX9" fmla="*/ 1343999 w 6095999"/>
              <a:gd name="connsiteY9" fmla="*/ 6858000 h 6858002"/>
              <a:gd name="connsiteX10" fmla="*/ 0 w 6095999"/>
              <a:gd name="connsiteY10"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5999" h="6858002">
                <a:moveTo>
                  <a:pt x="0" y="0"/>
                </a:moveTo>
                <a:lnTo>
                  <a:pt x="1343995" y="0"/>
                </a:lnTo>
                <a:lnTo>
                  <a:pt x="1343999" y="0"/>
                </a:lnTo>
                <a:lnTo>
                  <a:pt x="1919288" y="0"/>
                </a:lnTo>
                <a:lnTo>
                  <a:pt x="6095998" y="0"/>
                </a:lnTo>
                <a:lnTo>
                  <a:pt x="6095999" y="0"/>
                </a:lnTo>
                <a:lnTo>
                  <a:pt x="6095999" y="4482002"/>
                </a:lnTo>
                <a:cubicBezTo>
                  <a:pt x="6095999" y="5794231"/>
                  <a:pt x="5032228" y="6858002"/>
                  <a:pt x="3719999" y="6858002"/>
                </a:cubicBezTo>
                <a:lnTo>
                  <a:pt x="1343999" y="6858002"/>
                </a:lnTo>
                <a:lnTo>
                  <a:pt x="1343999" y="6858000"/>
                </a:lnTo>
                <a:lnTo>
                  <a:pt x="0" y="6858000"/>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2" name="Espace réservé de la date 14">
            <a:extLst>
              <a:ext uri="{FF2B5EF4-FFF2-40B4-BE49-F238E27FC236}">
                <a16:creationId xmlns:a16="http://schemas.microsoft.com/office/drawing/2014/main" id="{CA4C4DD9-7D90-EFE2-0E88-7AB0B243BA3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Espace réservé du texte 8">
            <a:extLst>
              <a:ext uri="{FF2B5EF4-FFF2-40B4-BE49-F238E27FC236}">
                <a16:creationId xmlns:a16="http://schemas.microsoft.com/office/drawing/2014/main" id="{8B290365-0353-71F2-BFAC-C6125392EF8D}"/>
              </a:ext>
            </a:extLst>
          </p:cNvPr>
          <p:cNvSpPr>
            <a:spLocks noGrp="1"/>
          </p:cNvSpPr>
          <p:nvPr>
            <p:ph type="body" sz="quarter" idx="15" hasCustomPrompt="1"/>
          </p:nvPr>
        </p:nvSpPr>
        <p:spPr>
          <a:xfrm rot="16200000">
            <a:off x="10439650" y="285743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9" name="Espace réservé du texte 3">
            <a:extLst>
              <a:ext uri="{FF2B5EF4-FFF2-40B4-BE49-F238E27FC236}">
                <a16:creationId xmlns:a16="http://schemas.microsoft.com/office/drawing/2014/main" id="{BFC85DB5-50D5-F880-AA16-829D728D1E16}"/>
              </a:ext>
            </a:extLst>
          </p:cNvPr>
          <p:cNvSpPr>
            <a:spLocks noGrp="1"/>
          </p:cNvSpPr>
          <p:nvPr>
            <p:ph type="body" sz="quarter" idx="31"/>
          </p:nvPr>
        </p:nvSpPr>
        <p:spPr>
          <a:xfrm>
            <a:off x="629763" y="2769519"/>
            <a:ext cx="4949324"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0A46F840-2671-D0AE-39B1-1E233481FB60}"/>
              </a:ext>
            </a:extLst>
          </p:cNvPr>
          <p:cNvSpPr>
            <a:spLocks noGrp="1"/>
          </p:cNvSpPr>
          <p:nvPr>
            <p:ph type="body" sz="quarter" idx="32"/>
          </p:nvPr>
        </p:nvSpPr>
        <p:spPr>
          <a:xfrm>
            <a:off x="629763" y="2012550"/>
            <a:ext cx="4949326"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Titre 1">
            <a:extLst>
              <a:ext uri="{FF2B5EF4-FFF2-40B4-BE49-F238E27FC236}">
                <a16:creationId xmlns:a16="http://schemas.microsoft.com/office/drawing/2014/main" id="{F4FCC127-D340-3527-616B-8ECC58FEAD0C}"/>
              </a:ext>
            </a:extLst>
          </p:cNvPr>
          <p:cNvSpPr>
            <a:spLocks noGrp="1"/>
          </p:cNvSpPr>
          <p:nvPr>
            <p:ph type="title" hasCustomPrompt="1"/>
          </p:nvPr>
        </p:nvSpPr>
        <p:spPr>
          <a:xfrm>
            <a:off x="629764" y="487680"/>
            <a:ext cx="494932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6" name="Espace réservé du texte 12">
            <a:extLst>
              <a:ext uri="{FF2B5EF4-FFF2-40B4-BE49-F238E27FC236}">
                <a16:creationId xmlns:a16="http://schemas.microsoft.com/office/drawing/2014/main" id="{57B553EA-9F57-E7AC-B850-C82EE921F8DB}"/>
              </a:ext>
            </a:extLst>
          </p:cNvPr>
          <p:cNvSpPr>
            <a:spLocks noGrp="1"/>
          </p:cNvSpPr>
          <p:nvPr>
            <p:ph type="body" sz="quarter" idx="37" hasCustomPrompt="1"/>
          </p:nvPr>
        </p:nvSpPr>
        <p:spPr>
          <a:xfrm>
            <a:off x="629763" y="1006710"/>
            <a:ext cx="494932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22380261"/>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5_Contenu texte 4">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B1BC3E87-B908-2007-E764-1F02BD0B374B}"/>
              </a:ext>
            </a:extLst>
          </p:cNvPr>
          <p:cNvSpPr>
            <a:spLocks noGrp="1"/>
          </p:cNvSpPr>
          <p:nvPr>
            <p:ph type="pic" sz="quarter" idx="17"/>
          </p:nvPr>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chemeClr val="bg1">
              <a:lumMod val="85000"/>
            </a:schemeClr>
          </a:solidFill>
        </p:spPr>
        <p:txBody>
          <a:bodyPr wrap="square">
            <a:noAutofit/>
          </a:bodyPr>
          <a:lstStyle>
            <a:lvl1pPr algn="ctr">
              <a:defRPr/>
            </a:lvl1pPr>
          </a:lstStyle>
          <a:p>
            <a:endParaRPr lang="fr-FR"/>
          </a:p>
        </p:txBody>
      </p:sp>
      <p:sp>
        <p:nvSpPr>
          <p:cNvPr id="3" name="Espace réservé du pied de page 2">
            <a:extLst>
              <a:ext uri="{FF2B5EF4-FFF2-40B4-BE49-F238E27FC236}">
                <a16:creationId xmlns:a16="http://schemas.microsoft.com/office/drawing/2014/main" id="{F5D174CC-9380-9910-F56C-5CF28EAEBC28}"/>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533D6393-709C-F6A0-8ACD-75F459A34D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texte 8">
            <a:extLst>
              <a:ext uri="{FF2B5EF4-FFF2-40B4-BE49-F238E27FC236}">
                <a16:creationId xmlns:a16="http://schemas.microsoft.com/office/drawing/2014/main" id="{4A70FFDC-92BB-9A5C-B146-5300B2625C58}"/>
              </a:ext>
            </a:extLst>
          </p:cNvPr>
          <p:cNvSpPr>
            <a:spLocks noGrp="1"/>
          </p:cNvSpPr>
          <p:nvPr>
            <p:ph type="body" sz="quarter" idx="15" hasCustomPrompt="1"/>
          </p:nvPr>
        </p:nvSpPr>
        <p:spPr>
          <a:xfrm rot="16200000">
            <a:off x="-1475351" y="443261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4" name="Titre 1">
            <a:extLst>
              <a:ext uri="{FF2B5EF4-FFF2-40B4-BE49-F238E27FC236}">
                <a16:creationId xmlns:a16="http://schemas.microsoft.com/office/drawing/2014/main" id="{12B8639C-5F07-9625-1349-01756882A17C}"/>
              </a:ext>
            </a:extLst>
          </p:cNvPr>
          <p:cNvSpPr>
            <a:spLocks noGrp="1"/>
          </p:cNvSpPr>
          <p:nvPr>
            <p:ph type="title" hasCustomPrompt="1"/>
          </p:nvPr>
        </p:nvSpPr>
        <p:spPr>
          <a:xfrm>
            <a:off x="3429000" y="487680"/>
            <a:ext cx="8234196"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25" name="Espace réservé du texte 12">
            <a:extLst>
              <a:ext uri="{FF2B5EF4-FFF2-40B4-BE49-F238E27FC236}">
                <a16:creationId xmlns:a16="http://schemas.microsoft.com/office/drawing/2014/main" id="{0E7327D0-E0F1-C2C5-3397-3CC9D3C20D84}"/>
              </a:ext>
            </a:extLst>
          </p:cNvPr>
          <p:cNvSpPr>
            <a:spLocks noGrp="1"/>
          </p:cNvSpPr>
          <p:nvPr>
            <p:ph type="body" sz="quarter" idx="37" hasCustomPrompt="1"/>
          </p:nvPr>
        </p:nvSpPr>
        <p:spPr>
          <a:xfrm>
            <a:off x="3428999" y="1006710"/>
            <a:ext cx="8234196"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26" name="Espace réservé du texte 3">
            <a:extLst>
              <a:ext uri="{FF2B5EF4-FFF2-40B4-BE49-F238E27FC236}">
                <a16:creationId xmlns:a16="http://schemas.microsoft.com/office/drawing/2014/main" id="{1D7ABD64-CC1D-187B-1980-F5E4988676CA}"/>
              </a:ext>
            </a:extLst>
          </p:cNvPr>
          <p:cNvSpPr>
            <a:spLocks noGrp="1"/>
          </p:cNvSpPr>
          <p:nvPr>
            <p:ph type="body" sz="quarter" idx="31"/>
          </p:nvPr>
        </p:nvSpPr>
        <p:spPr>
          <a:xfrm>
            <a:off x="4098088" y="2050611"/>
            <a:ext cx="3429000" cy="3981889"/>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7" name="Espace réservé du contenu 7">
            <a:extLst>
              <a:ext uri="{FF2B5EF4-FFF2-40B4-BE49-F238E27FC236}">
                <a16:creationId xmlns:a16="http://schemas.microsoft.com/office/drawing/2014/main" id="{BE83EA15-51A2-9B9E-F12D-83E79A29B625}"/>
              </a:ext>
            </a:extLst>
          </p:cNvPr>
          <p:cNvSpPr>
            <a:spLocks noGrp="1"/>
          </p:cNvSpPr>
          <p:nvPr>
            <p:ph sz="quarter" idx="12"/>
          </p:nvPr>
        </p:nvSpPr>
        <p:spPr>
          <a:xfrm>
            <a:off x="8234198" y="2050610"/>
            <a:ext cx="3428999" cy="3981889"/>
          </a:xfrm>
        </p:spPr>
        <p:txBody>
          <a:bodyPr/>
          <a:lstStyle>
            <a:lvl1pPr>
              <a:defRPr sz="1600" b="1" i="0">
                <a:solidFill>
                  <a:schemeClr val="accent3"/>
                </a:solidFill>
                <a:latin typeface="Paris2024" panose="02010503030201020103" pitchFamily="2" charset="0"/>
              </a:defRPr>
            </a:lvl1pPr>
            <a:lvl2pPr>
              <a:defRPr sz="4000" b="1" i="1">
                <a:solidFill>
                  <a:schemeClr val="accent3"/>
                </a:solidFill>
                <a:latin typeface="Paris2024 Black" panose="02010503030201020103" pitchFamily="2" charset="0"/>
              </a:defRPr>
            </a:lvl2pPr>
            <a:lvl3pPr>
              <a:defRPr b="1" i="0">
                <a:solidFill>
                  <a:schemeClr val="bg1"/>
                </a:solidFill>
                <a:latin typeface="Paris2024" panose="02010503030201020103" pitchFamily="2" charset="0"/>
              </a:defRPr>
            </a:lvl3pPr>
            <a:lvl4pPr>
              <a:defRPr b="1" i="0">
                <a:solidFill>
                  <a:schemeClr val="bg1"/>
                </a:solidFill>
                <a:latin typeface="Paris2024" panose="02010503030201020103" pitchFamily="2" charset="0"/>
              </a:defRPr>
            </a:lvl4pPr>
            <a:lvl5pPr>
              <a:defRPr b="1" i="0">
                <a:solidFill>
                  <a:schemeClr val="bg1"/>
                </a:solidFill>
                <a:latin typeface="Paris2024" panose="02010503030201020103" pitchFamily="2" charset="0"/>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997155812"/>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5_Contenu texte 5">
    <p:bg>
      <p:bgPr>
        <a:solidFill>
          <a:schemeClr val="bg1"/>
        </a:solidFill>
        <a:effectLst/>
      </p:bgPr>
    </p:bg>
    <p:spTree>
      <p:nvGrpSpPr>
        <p:cNvPr id="1" name=""/>
        <p:cNvGrpSpPr/>
        <p:nvPr/>
      </p:nvGrpSpPr>
      <p:grpSpPr>
        <a:xfrm>
          <a:off x="0" y="0"/>
          <a:ext cx="0" cy="0"/>
          <a:chOff x="0" y="0"/>
          <a:chExt cx="0" cy="0"/>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a:off x="5878287" y="-2"/>
            <a:ext cx="6313713" cy="6871395"/>
          </a:xfrm>
          <a:prstGeom prst="round2SameRect">
            <a:avLst>
              <a:gd name="adj1" fmla="val 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6" name="Espace réservé du contenu 7">
            <a:extLst>
              <a:ext uri="{FF2B5EF4-FFF2-40B4-BE49-F238E27FC236}">
                <a16:creationId xmlns:a16="http://schemas.microsoft.com/office/drawing/2014/main" id="{62556FF1-993D-6B95-6108-C31B794E3B0D}"/>
              </a:ext>
            </a:extLst>
          </p:cNvPr>
          <p:cNvSpPr>
            <a:spLocks noGrp="1"/>
          </p:cNvSpPr>
          <p:nvPr>
            <p:ph sz="quarter" idx="12"/>
          </p:nvPr>
        </p:nvSpPr>
        <p:spPr>
          <a:xfrm>
            <a:off x="6562158" y="1629000"/>
            <a:ext cx="2997801" cy="3600000"/>
          </a:xfrm>
        </p:spPr>
        <p:txBody>
          <a:bodyPr/>
          <a:lstStyle>
            <a:lvl1pPr>
              <a:defRPr sz="1600" b="1" i="0">
                <a:solidFill>
                  <a:schemeClr val="bg1"/>
                </a:solidFill>
                <a:latin typeface="Paris2024" panose="02010503030201020103" pitchFamily="2" charset="0"/>
              </a:defRPr>
            </a:lvl1pPr>
            <a:lvl2pPr>
              <a:defRPr sz="4000" b="1" i="1">
                <a:solidFill>
                  <a:schemeClr val="bg1"/>
                </a:solidFill>
                <a:latin typeface="Paris2024 Black" panose="02010503030201020103" pitchFamily="2" charset="0"/>
              </a:defRPr>
            </a:lvl2pPr>
            <a:lvl3pPr>
              <a:defRPr b="1" i="0">
                <a:solidFill>
                  <a:schemeClr val="bg1"/>
                </a:solidFill>
                <a:latin typeface="Paris2024" panose="02010503030201020103" pitchFamily="2" charset="0"/>
              </a:defRPr>
            </a:lvl3pPr>
            <a:lvl4pPr>
              <a:defRPr b="1" i="0">
                <a:solidFill>
                  <a:schemeClr val="bg1"/>
                </a:solidFill>
                <a:latin typeface="Paris2024" panose="02010503030201020103" pitchFamily="2" charset="0"/>
              </a:defRPr>
            </a:lvl4pPr>
            <a:lvl5pPr>
              <a:defRPr b="1" i="0">
                <a:solidFill>
                  <a:schemeClr val="bg1"/>
                </a:solidFill>
                <a:latin typeface="Paris2024" panose="02010503030201020103" pitchFamily="2" charset="0"/>
              </a:defRPr>
            </a:lvl5pPr>
          </a:lstStyle>
          <a:p>
            <a:pPr lvl="0"/>
            <a:r>
              <a:rPr lang="fr-FR"/>
              <a:t>Cliquez pour modifier les styles du texte du masque</a:t>
            </a:r>
          </a:p>
          <a:p>
            <a:pPr lvl="1"/>
            <a:r>
              <a:rPr lang="fr-FR"/>
              <a:t>Deuxième niveau</a:t>
            </a:r>
          </a:p>
        </p:txBody>
      </p:sp>
      <p:pic>
        <p:nvPicPr>
          <p:cNvPr id="7" name="Image 6">
            <a:extLst>
              <a:ext uri="{FF2B5EF4-FFF2-40B4-BE49-F238E27FC236}">
                <a16:creationId xmlns:a16="http://schemas.microsoft.com/office/drawing/2014/main" id="{83951E72-8D26-006B-8407-98DD488EA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50414" r="39325" b="153"/>
          <a:stretch/>
        </p:blipFill>
        <p:spPr>
          <a:xfrm>
            <a:off x="9781303" y="-1"/>
            <a:ext cx="2410698" cy="6858001"/>
          </a:xfrm>
          <a:prstGeom prst="rect">
            <a:avLst/>
          </a:prstGeom>
        </p:spPr>
      </p:pic>
      <p:sp>
        <p:nvSpPr>
          <p:cNvPr id="11" name="Espace réservé du texte 12">
            <a:extLst>
              <a:ext uri="{FF2B5EF4-FFF2-40B4-BE49-F238E27FC236}">
                <a16:creationId xmlns:a16="http://schemas.microsoft.com/office/drawing/2014/main" id="{56E1742B-3640-56C9-337A-53C063DFC1C7}"/>
              </a:ext>
            </a:extLst>
          </p:cNvPr>
          <p:cNvSpPr>
            <a:spLocks noGrp="1"/>
          </p:cNvSpPr>
          <p:nvPr>
            <p:ph type="body" sz="quarter" idx="38"/>
          </p:nvPr>
        </p:nvSpPr>
        <p:spPr>
          <a:xfrm>
            <a:off x="3382490" y="2050611"/>
            <a:ext cx="2053109" cy="2199156"/>
          </a:xfrm>
          <a:prstGeom prst="rect">
            <a:avLst/>
          </a:prstGeom>
        </p:spPr>
        <p:txBody>
          <a:bodyPr anchor="t" anchorCtr="0">
            <a:noAutofit/>
          </a:bodyPr>
          <a:lstStyle>
            <a:lvl1pPr marL="7938" indent="0">
              <a:lnSpc>
                <a:spcPct val="80000"/>
              </a:lnSpc>
              <a:spcAft>
                <a:spcPts val="0"/>
              </a:spcAft>
              <a:tabLst/>
              <a:defRPr lang="fr-FR" sz="2000" b="1" i="0" kern="1200" cap="none" baseline="0" dirty="0">
                <a:solidFill>
                  <a:schemeClr val="bg2"/>
                </a:solidFill>
                <a:latin typeface="Paris2024" panose="02010503030201020103" pitchFamily="2" charset="0"/>
                <a:ea typeface="Source Sans Pro Black" panose="020B0503030403020204" pitchFamily="34" charset="0"/>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036E1DAB-181C-4B41-CFE1-8ECF68048B8D}"/>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5" name="Espace réservé du texte 3">
            <a:extLst>
              <a:ext uri="{FF2B5EF4-FFF2-40B4-BE49-F238E27FC236}">
                <a16:creationId xmlns:a16="http://schemas.microsoft.com/office/drawing/2014/main" id="{E4320FDD-D4A4-0C59-17F1-0B6391AD52EF}"/>
              </a:ext>
            </a:extLst>
          </p:cNvPr>
          <p:cNvSpPr>
            <a:spLocks noGrp="1"/>
          </p:cNvSpPr>
          <p:nvPr>
            <p:ph type="body" sz="quarter" idx="31"/>
          </p:nvPr>
        </p:nvSpPr>
        <p:spPr>
          <a:xfrm>
            <a:off x="629763" y="2050611"/>
            <a:ext cx="2531383" cy="4219657"/>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Titre 1">
            <a:extLst>
              <a:ext uri="{FF2B5EF4-FFF2-40B4-BE49-F238E27FC236}">
                <a16:creationId xmlns:a16="http://schemas.microsoft.com/office/drawing/2014/main" id="{B912C14F-E7AC-9C66-916C-368416FEFD2C}"/>
              </a:ext>
            </a:extLst>
          </p:cNvPr>
          <p:cNvSpPr>
            <a:spLocks noGrp="1"/>
          </p:cNvSpPr>
          <p:nvPr>
            <p:ph type="title" hasCustomPrompt="1"/>
          </p:nvPr>
        </p:nvSpPr>
        <p:spPr>
          <a:xfrm>
            <a:off x="629764" y="487680"/>
            <a:ext cx="494932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4" name="Espace réservé du texte 12">
            <a:extLst>
              <a:ext uri="{FF2B5EF4-FFF2-40B4-BE49-F238E27FC236}">
                <a16:creationId xmlns:a16="http://schemas.microsoft.com/office/drawing/2014/main" id="{39F2B47F-4F51-5C60-B7B0-2A5291D871A9}"/>
              </a:ext>
            </a:extLst>
          </p:cNvPr>
          <p:cNvSpPr>
            <a:spLocks noGrp="1"/>
          </p:cNvSpPr>
          <p:nvPr>
            <p:ph type="body" sz="quarter" idx="37" hasCustomPrompt="1"/>
          </p:nvPr>
        </p:nvSpPr>
        <p:spPr>
          <a:xfrm>
            <a:off x="629763" y="1006710"/>
            <a:ext cx="494932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8015991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5_Contenu texte 6">
    <p:bg>
      <p:bgPr>
        <a:solidFill>
          <a:srgbClr val="003853"/>
        </a:solidFill>
        <a:effectLst/>
      </p:bgPr>
    </p:bg>
    <p:spTree>
      <p:nvGrpSpPr>
        <p:cNvPr id="1" name=""/>
        <p:cNvGrpSpPr/>
        <p:nvPr/>
      </p:nvGrpSpPr>
      <p:grpSpPr>
        <a:xfrm>
          <a:off x="0" y="0"/>
          <a:ext cx="0" cy="0"/>
          <a:chOff x="0" y="0"/>
          <a:chExt cx="0" cy="0"/>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rot="5400000">
            <a:off x="620999" y="-620999"/>
            <a:ext cx="6858002" cy="8100000"/>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6" name="Espace réservé du texte 2">
            <a:extLst>
              <a:ext uri="{FF2B5EF4-FFF2-40B4-BE49-F238E27FC236}">
                <a16:creationId xmlns:a16="http://schemas.microsoft.com/office/drawing/2014/main" id="{C1CF4F14-FE91-2DEA-EEE9-4A32C8C49A82}"/>
              </a:ext>
            </a:extLst>
          </p:cNvPr>
          <p:cNvSpPr>
            <a:spLocks noGrp="1"/>
          </p:cNvSpPr>
          <p:nvPr>
            <p:ph type="body" sz="quarter" idx="34" hasCustomPrompt="1"/>
          </p:nvPr>
        </p:nvSpPr>
        <p:spPr>
          <a:xfrm>
            <a:off x="8635998" y="1741756"/>
            <a:ext cx="3027197" cy="1687244"/>
          </a:xfrm>
          <a:prstGeom prst="rect">
            <a:avLst/>
          </a:prstGeom>
        </p:spPr>
        <p:txBody>
          <a:bodyPr anchor="ctr">
            <a:noAutofit/>
          </a:bodyPr>
          <a:lstStyle>
            <a:lvl1pPr>
              <a:defRPr sz="11500" b="1" i="1">
                <a:solidFill>
                  <a:srgbClr val="FBA9CB"/>
                </a:solidFill>
                <a:latin typeface="Paris2024 Black" panose="02010503030201020103" pitchFamily="2" charset="0"/>
              </a:defRPr>
            </a:lvl1pPr>
          </a:lstStyle>
          <a:p>
            <a:pPr lvl="0"/>
            <a:r>
              <a:rPr lang="fr-FR"/>
              <a:t>#</a:t>
            </a:r>
          </a:p>
        </p:txBody>
      </p:sp>
      <p:sp>
        <p:nvSpPr>
          <p:cNvPr id="19" name="Espace réservé du texte 12">
            <a:extLst>
              <a:ext uri="{FF2B5EF4-FFF2-40B4-BE49-F238E27FC236}">
                <a16:creationId xmlns:a16="http://schemas.microsoft.com/office/drawing/2014/main" id="{D628017D-941B-59D7-B675-A94B61022CE1}"/>
              </a:ext>
            </a:extLst>
          </p:cNvPr>
          <p:cNvSpPr>
            <a:spLocks noGrp="1"/>
          </p:cNvSpPr>
          <p:nvPr>
            <p:ph type="body" sz="quarter" idx="36"/>
          </p:nvPr>
        </p:nvSpPr>
        <p:spPr>
          <a:xfrm>
            <a:off x="8635999" y="4197209"/>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FBA9CB"/>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5" name="Espace réservé du texte 3">
            <a:extLst>
              <a:ext uri="{FF2B5EF4-FFF2-40B4-BE49-F238E27FC236}">
                <a16:creationId xmlns:a16="http://schemas.microsoft.com/office/drawing/2014/main" id="{326BB03A-6851-599A-902C-4F56561BB4B7}"/>
              </a:ext>
            </a:extLst>
          </p:cNvPr>
          <p:cNvSpPr>
            <a:spLocks noGrp="1"/>
          </p:cNvSpPr>
          <p:nvPr>
            <p:ph type="body" sz="quarter" idx="38"/>
          </p:nvPr>
        </p:nvSpPr>
        <p:spPr>
          <a:xfrm>
            <a:off x="4254980" y="2769519"/>
            <a:ext cx="3270718" cy="3500749"/>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6" name="Espace réservé du texte 12">
            <a:extLst>
              <a:ext uri="{FF2B5EF4-FFF2-40B4-BE49-F238E27FC236}">
                <a16:creationId xmlns:a16="http://schemas.microsoft.com/office/drawing/2014/main" id="{7FEA3830-B028-6FE5-CCD5-955B857D64B8}"/>
              </a:ext>
            </a:extLst>
          </p:cNvPr>
          <p:cNvSpPr>
            <a:spLocks noGrp="1"/>
          </p:cNvSpPr>
          <p:nvPr>
            <p:ph type="body" sz="quarter" idx="39"/>
          </p:nvPr>
        </p:nvSpPr>
        <p:spPr>
          <a:xfrm>
            <a:off x="4254980" y="2012550"/>
            <a:ext cx="327071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5464A94A-2CAA-DFEE-0576-5D084FFC381C}"/>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13" name="Espace réservé du texte 3">
            <a:extLst>
              <a:ext uri="{FF2B5EF4-FFF2-40B4-BE49-F238E27FC236}">
                <a16:creationId xmlns:a16="http://schemas.microsoft.com/office/drawing/2014/main" id="{B2A37256-98DB-BB90-7625-C8080628514A}"/>
              </a:ext>
            </a:extLst>
          </p:cNvPr>
          <p:cNvSpPr>
            <a:spLocks noGrp="1"/>
          </p:cNvSpPr>
          <p:nvPr>
            <p:ph type="body" sz="quarter" idx="31"/>
          </p:nvPr>
        </p:nvSpPr>
        <p:spPr>
          <a:xfrm>
            <a:off x="629763" y="2769519"/>
            <a:ext cx="3270718"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4" name="Espace réservé du texte 12">
            <a:extLst>
              <a:ext uri="{FF2B5EF4-FFF2-40B4-BE49-F238E27FC236}">
                <a16:creationId xmlns:a16="http://schemas.microsoft.com/office/drawing/2014/main" id="{3723E57D-AAF1-2633-34C5-CD4C6E219C0C}"/>
              </a:ext>
            </a:extLst>
          </p:cNvPr>
          <p:cNvSpPr>
            <a:spLocks noGrp="1"/>
          </p:cNvSpPr>
          <p:nvPr>
            <p:ph type="body" sz="quarter" idx="32"/>
          </p:nvPr>
        </p:nvSpPr>
        <p:spPr>
          <a:xfrm>
            <a:off x="629763" y="2012550"/>
            <a:ext cx="3270719"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5" name="Titre 1">
            <a:extLst>
              <a:ext uri="{FF2B5EF4-FFF2-40B4-BE49-F238E27FC236}">
                <a16:creationId xmlns:a16="http://schemas.microsoft.com/office/drawing/2014/main" id="{7C03A258-772F-C731-B7E0-9DFE257645EF}"/>
              </a:ext>
            </a:extLst>
          </p:cNvPr>
          <p:cNvSpPr>
            <a:spLocks noGrp="1"/>
          </p:cNvSpPr>
          <p:nvPr>
            <p:ph type="title" hasCustomPrompt="1"/>
          </p:nvPr>
        </p:nvSpPr>
        <p:spPr>
          <a:xfrm>
            <a:off x="629764" y="487680"/>
            <a:ext cx="6895934"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7" name="Espace réservé du texte 12">
            <a:extLst>
              <a:ext uri="{FF2B5EF4-FFF2-40B4-BE49-F238E27FC236}">
                <a16:creationId xmlns:a16="http://schemas.microsoft.com/office/drawing/2014/main" id="{4C42CD05-7019-2179-6B9C-B424F8B8B590}"/>
              </a:ext>
            </a:extLst>
          </p:cNvPr>
          <p:cNvSpPr>
            <a:spLocks noGrp="1"/>
          </p:cNvSpPr>
          <p:nvPr>
            <p:ph type="body" sz="quarter" idx="37" hasCustomPrompt="1"/>
          </p:nvPr>
        </p:nvSpPr>
        <p:spPr>
          <a:xfrm>
            <a:off x="629763" y="1006710"/>
            <a:ext cx="6895934"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55557596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5_Contenu texte 7">
    <p:bg>
      <p:bgPr>
        <a:solidFill>
          <a:srgbClr val="FF5757"/>
        </a:solidFill>
        <a:effectLst/>
      </p:bgPr>
    </p:bg>
    <p:spTree>
      <p:nvGrpSpPr>
        <p:cNvPr id="1" name=""/>
        <p:cNvGrpSpPr/>
        <p:nvPr/>
      </p:nvGrpSpPr>
      <p:grpSpPr>
        <a:xfrm>
          <a:off x="0" y="0"/>
          <a:ext cx="0" cy="0"/>
          <a:chOff x="0" y="0"/>
          <a:chExt cx="0" cy="0"/>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rot="5400000">
            <a:off x="290999" y="-290999"/>
            <a:ext cx="6858002" cy="7440000"/>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3" name="Espace réservé du texte 12">
            <a:extLst>
              <a:ext uri="{FF2B5EF4-FFF2-40B4-BE49-F238E27FC236}">
                <a16:creationId xmlns:a16="http://schemas.microsoft.com/office/drawing/2014/main" id="{CAC16C3F-19E6-E797-24EA-11F8126A4F89}"/>
              </a:ext>
            </a:extLst>
          </p:cNvPr>
          <p:cNvSpPr>
            <a:spLocks noGrp="1"/>
          </p:cNvSpPr>
          <p:nvPr>
            <p:ph type="body" sz="quarter" idx="38"/>
          </p:nvPr>
        </p:nvSpPr>
        <p:spPr>
          <a:xfrm>
            <a:off x="4302802" y="2012550"/>
            <a:ext cx="2663912" cy="4257718"/>
          </a:xfrm>
          <a:prstGeom prst="rect">
            <a:avLst/>
          </a:prstGeom>
        </p:spPr>
        <p:txBody>
          <a:bodyPr anchor="t" anchorCtr="0">
            <a:noAutofit/>
          </a:bodyPr>
          <a:lstStyle>
            <a:lvl1pPr marL="7938" indent="0">
              <a:lnSpc>
                <a:spcPct val="80000"/>
              </a:lnSpc>
              <a:spcAft>
                <a:spcPts val="0"/>
              </a:spcAft>
              <a:tabLst/>
              <a:defRPr lang="fr-FR" sz="3200" b="1" i="1" kern="1200" cap="all" baseline="0" dirty="0">
                <a:solidFill>
                  <a:srgbClr val="FF5757"/>
                </a:solidFill>
                <a:latin typeface="Paris2024 Black" panose="02010503030201020103" pitchFamily="2" charset="0"/>
                <a:ea typeface="Source Sans Pro Black" panose="020B0503030403020204" pitchFamily="34" charset="0"/>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5" name="Espace réservé pour une image  4">
            <a:extLst>
              <a:ext uri="{FF2B5EF4-FFF2-40B4-BE49-F238E27FC236}">
                <a16:creationId xmlns:a16="http://schemas.microsoft.com/office/drawing/2014/main" id="{DA0337A4-843D-7786-5562-2ADAD47F8334}"/>
              </a:ext>
            </a:extLst>
          </p:cNvPr>
          <p:cNvSpPr>
            <a:spLocks noGrp="1"/>
          </p:cNvSpPr>
          <p:nvPr>
            <p:ph type="pic" sz="quarter" idx="18"/>
          </p:nvPr>
        </p:nvSpPr>
        <p:spPr>
          <a:xfrm>
            <a:off x="7439995" y="0"/>
            <a:ext cx="4752004" cy="6858002"/>
          </a:xfrm>
          <a:custGeom>
            <a:avLst/>
            <a:gdLst>
              <a:gd name="connsiteX0" fmla="*/ 0 w 4752004"/>
              <a:gd name="connsiteY0" fmla="*/ 0 h 6858002"/>
              <a:gd name="connsiteX1" fmla="*/ 4 w 4752004"/>
              <a:gd name="connsiteY1" fmla="*/ 0 h 6858002"/>
              <a:gd name="connsiteX2" fmla="*/ 4752003 w 4752004"/>
              <a:gd name="connsiteY2" fmla="*/ 0 h 6858002"/>
              <a:gd name="connsiteX3" fmla="*/ 4752004 w 4752004"/>
              <a:gd name="connsiteY3" fmla="*/ 0 h 6858002"/>
              <a:gd name="connsiteX4" fmla="*/ 4752004 w 4752004"/>
              <a:gd name="connsiteY4" fmla="*/ 4482002 h 6858002"/>
              <a:gd name="connsiteX5" fmla="*/ 2376004 w 4752004"/>
              <a:gd name="connsiteY5" fmla="*/ 6858002 h 6858002"/>
              <a:gd name="connsiteX6" fmla="*/ 4 w 4752004"/>
              <a:gd name="connsiteY6" fmla="*/ 6858002 h 6858002"/>
              <a:gd name="connsiteX7" fmla="*/ 4 w 4752004"/>
              <a:gd name="connsiteY7" fmla="*/ 4257718 h 6858002"/>
              <a:gd name="connsiteX8" fmla="*/ 0 w 4752004"/>
              <a:gd name="connsiteY8" fmla="*/ 4257718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004" h="6858002">
                <a:moveTo>
                  <a:pt x="0" y="0"/>
                </a:moveTo>
                <a:lnTo>
                  <a:pt x="4" y="0"/>
                </a:lnTo>
                <a:lnTo>
                  <a:pt x="4752003" y="0"/>
                </a:lnTo>
                <a:lnTo>
                  <a:pt x="4752004" y="0"/>
                </a:lnTo>
                <a:lnTo>
                  <a:pt x="4752004" y="4482002"/>
                </a:lnTo>
                <a:cubicBezTo>
                  <a:pt x="4752004" y="5794231"/>
                  <a:pt x="3688233" y="6858002"/>
                  <a:pt x="2376004" y="6858002"/>
                </a:cubicBezTo>
                <a:lnTo>
                  <a:pt x="4" y="6858002"/>
                </a:lnTo>
                <a:lnTo>
                  <a:pt x="4" y="4257718"/>
                </a:lnTo>
                <a:lnTo>
                  <a:pt x="0" y="4257718"/>
                </a:lnTo>
                <a:close/>
              </a:path>
            </a:pathLst>
          </a:custGeom>
          <a:solidFill>
            <a:schemeClr val="bg1">
              <a:lumMod val="85000"/>
            </a:schemeClr>
          </a:solidFill>
        </p:spPr>
        <p:txBody>
          <a:bodyPr wrap="square">
            <a:noAutofit/>
          </a:bodyPr>
          <a:lstStyle/>
          <a:p>
            <a:endParaRPr lang="fr-FR"/>
          </a:p>
        </p:txBody>
      </p:sp>
      <p:sp>
        <p:nvSpPr>
          <p:cNvPr id="15" name="Espace réservé du texte 8">
            <a:extLst>
              <a:ext uri="{FF2B5EF4-FFF2-40B4-BE49-F238E27FC236}">
                <a16:creationId xmlns:a16="http://schemas.microsoft.com/office/drawing/2014/main" id="{ACFACF5B-489E-46F1-A850-59739CE8F230}"/>
              </a:ext>
            </a:extLst>
          </p:cNvPr>
          <p:cNvSpPr>
            <a:spLocks noGrp="1"/>
          </p:cNvSpPr>
          <p:nvPr>
            <p:ph type="body" sz="quarter" idx="15" hasCustomPrompt="1"/>
          </p:nvPr>
        </p:nvSpPr>
        <p:spPr>
          <a:xfrm rot="16200000">
            <a:off x="10439650" y="285743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de la date 14">
            <a:extLst>
              <a:ext uri="{FF2B5EF4-FFF2-40B4-BE49-F238E27FC236}">
                <a16:creationId xmlns:a16="http://schemas.microsoft.com/office/drawing/2014/main" id="{EA9317A2-1944-BB44-B097-CD1000F24A88}"/>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6" name="Espace réservé du texte 3">
            <a:extLst>
              <a:ext uri="{FF2B5EF4-FFF2-40B4-BE49-F238E27FC236}">
                <a16:creationId xmlns:a16="http://schemas.microsoft.com/office/drawing/2014/main" id="{153D800B-8D9D-7747-DACC-686551633A50}"/>
              </a:ext>
            </a:extLst>
          </p:cNvPr>
          <p:cNvSpPr>
            <a:spLocks noGrp="1"/>
          </p:cNvSpPr>
          <p:nvPr>
            <p:ph type="body" sz="quarter" idx="31"/>
          </p:nvPr>
        </p:nvSpPr>
        <p:spPr>
          <a:xfrm>
            <a:off x="629763" y="2769519"/>
            <a:ext cx="3333353"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7" name="Espace réservé du texte 12">
            <a:extLst>
              <a:ext uri="{FF2B5EF4-FFF2-40B4-BE49-F238E27FC236}">
                <a16:creationId xmlns:a16="http://schemas.microsoft.com/office/drawing/2014/main" id="{3C7C2E8A-9D83-B6D8-14E3-387E341F20AA}"/>
              </a:ext>
            </a:extLst>
          </p:cNvPr>
          <p:cNvSpPr>
            <a:spLocks noGrp="1"/>
          </p:cNvSpPr>
          <p:nvPr>
            <p:ph type="body" sz="quarter" idx="32"/>
          </p:nvPr>
        </p:nvSpPr>
        <p:spPr>
          <a:xfrm>
            <a:off x="629763" y="2012550"/>
            <a:ext cx="333335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1" name="Titre 1">
            <a:extLst>
              <a:ext uri="{FF2B5EF4-FFF2-40B4-BE49-F238E27FC236}">
                <a16:creationId xmlns:a16="http://schemas.microsoft.com/office/drawing/2014/main" id="{7C3A8A49-43D6-6B8F-C32B-DF8497694C32}"/>
              </a:ext>
            </a:extLst>
          </p:cNvPr>
          <p:cNvSpPr>
            <a:spLocks noGrp="1"/>
          </p:cNvSpPr>
          <p:nvPr>
            <p:ph type="title" hasCustomPrompt="1"/>
          </p:nvPr>
        </p:nvSpPr>
        <p:spPr>
          <a:xfrm>
            <a:off x="629764" y="487680"/>
            <a:ext cx="633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4" name="Espace réservé du texte 12">
            <a:extLst>
              <a:ext uri="{FF2B5EF4-FFF2-40B4-BE49-F238E27FC236}">
                <a16:creationId xmlns:a16="http://schemas.microsoft.com/office/drawing/2014/main" id="{9B35FD32-0488-47D6-EC70-EA5A8401EA49}"/>
              </a:ext>
            </a:extLst>
          </p:cNvPr>
          <p:cNvSpPr>
            <a:spLocks noGrp="1"/>
          </p:cNvSpPr>
          <p:nvPr>
            <p:ph type="body" sz="quarter" idx="37" hasCustomPrompt="1"/>
          </p:nvPr>
        </p:nvSpPr>
        <p:spPr>
          <a:xfrm>
            <a:off x="629763" y="1006710"/>
            <a:ext cx="633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3144598711"/>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6_Contenu texte 8">
    <p:spTree>
      <p:nvGrpSpPr>
        <p:cNvPr id="1" name=""/>
        <p:cNvGrpSpPr/>
        <p:nvPr/>
      </p:nvGrpSpPr>
      <p:grpSpPr>
        <a:xfrm>
          <a:off x="0" y="0"/>
          <a:ext cx="0" cy="0"/>
          <a:chOff x="0" y="0"/>
          <a:chExt cx="0" cy="0"/>
        </a:xfrm>
      </p:grpSpPr>
      <p:sp>
        <p:nvSpPr>
          <p:cNvPr id="7" name="Espace réservé pour une image  13">
            <a:extLst>
              <a:ext uri="{FF2B5EF4-FFF2-40B4-BE49-F238E27FC236}">
                <a16:creationId xmlns:a16="http://schemas.microsoft.com/office/drawing/2014/main" id="{C8FA79F6-4515-E769-F57E-578DDCC02E0A}"/>
              </a:ext>
            </a:extLst>
          </p:cNvPr>
          <p:cNvSpPr>
            <a:spLocks noGrp="1"/>
          </p:cNvSpPr>
          <p:nvPr>
            <p:ph type="pic" sz="quarter" idx="17"/>
          </p:nvPr>
        </p:nvSpPr>
        <p:spPr>
          <a:xfrm flipH="1">
            <a:off x="876300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chemeClr val="bg1">
              <a:lumMod val="85000"/>
            </a:schemeClr>
          </a:solidFill>
        </p:spPr>
        <p:txBody>
          <a:bodyPr wrap="square">
            <a:noAutofit/>
          </a:bodyPr>
          <a:lstStyle>
            <a:lvl1pPr algn="ctr">
              <a:defRPr/>
            </a:lvl1pPr>
          </a:lstStyle>
          <a:p>
            <a:endParaRPr lang="fr-FR"/>
          </a:p>
        </p:txBody>
      </p:sp>
      <p:sp>
        <p:nvSpPr>
          <p:cNvPr id="10" name="Espace réservé du texte 8">
            <a:extLst>
              <a:ext uri="{FF2B5EF4-FFF2-40B4-BE49-F238E27FC236}">
                <a16:creationId xmlns:a16="http://schemas.microsoft.com/office/drawing/2014/main" id="{73A683BD-7C51-B07E-666F-B15C70A24E64}"/>
              </a:ext>
            </a:extLst>
          </p:cNvPr>
          <p:cNvSpPr>
            <a:spLocks noGrp="1"/>
          </p:cNvSpPr>
          <p:nvPr>
            <p:ph type="body" sz="quarter" idx="15" hasCustomPrompt="1"/>
          </p:nvPr>
        </p:nvSpPr>
        <p:spPr>
          <a:xfrm rot="16200000" flipH="1">
            <a:off x="10439650" y="443261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 name="Espace réservé du pied de page 2">
            <a:extLst>
              <a:ext uri="{FF2B5EF4-FFF2-40B4-BE49-F238E27FC236}">
                <a16:creationId xmlns:a16="http://schemas.microsoft.com/office/drawing/2014/main" id="{F5D174CC-9380-9910-F56C-5CF28EAEBC28}"/>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533D6393-709C-F6A0-8ACD-75F459A34D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24" name="Titre 1">
            <a:extLst>
              <a:ext uri="{FF2B5EF4-FFF2-40B4-BE49-F238E27FC236}">
                <a16:creationId xmlns:a16="http://schemas.microsoft.com/office/drawing/2014/main" id="{12B8639C-5F07-9625-1349-01756882A17C}"/>
              </a:ext>
            </a:extLst>
          </p:cNvPr>
          <p:cNvSpPr>
            <a:spLocks noGrp="1"/>
          </p:cNvSpPr>
          <p:nvPr>
            <p:ph type="title" hasCustomPrompt="1"/>
          </p:nvPr>
        </p:nvSpPr>
        <p:spPr>
          <a:xfrm>
            <a:off x="629764" y="487680"/>
            <a:ext cx="8133235"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25" name="Espace réservé du texte 12">
            <a:extLst>
              <a:ext uri="{FF2B5EF4-FFF2-40B4-BE49-F238E27FC236}">
                <a16:creationId xmlns:a16="http://schemas.microsoft.com/office/drawing/2014/main" id="{0E7327D0-E0F1-C2C5-3397-3CC9D3C20D84}"/>
              </a:ext>
            </a:extLst>
          </p:cNvPr>
          <p:cNvSpPr>
            <a:spLocks noGrp="1"/>
          </p:cNvSpPr>
          <p:nvPr>
            <p:ph type="body" sz="quarter" idx="37" hasCustomPrompt="1"/>
          </p:nvPr>
        </p:nvSpPr>
        <p:spPr>
          <a:xfrm>
            <a:off x="629763" y="1006710"/>
            <a:ext cx="8133235"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2" name="Espace réservé de la date 14">
            <a:extLst>
              <a:ext uri="{FF2B5EF4-FFF2-40B4-BE49-F238E27FC236}">
                <a16:creationId xmlns:a16="http://schemas.microsoft.com/office/drawing/2014/main" id="{3E320AF5-F07B-EE09-C0E3-625EF4231CF0}"/>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14" name="Espace réservé du texte 3">
            <a:extLst>
              <a:ext uri="{FF2B5EF4-FFF2-40B4-BE49-F238E27FC236}">
                <a16:creationId xmlns:a16="http://schemas.microsoft.com/office/drawing/2014/main" id="{181658C2-2F2F-A6A6-F853-0B7635FFE23C}"/>
              </a:ext>
            </a:extLst>
          </p:cNvPr>
          <p:cNvSpPr>
            <a:spLocks noGrp="1"/>
          </p:cNvSpPr>
          <p:nvPr>
            <p:ph type="body" sz="quarter" idx="31"/>
          </p:nvPr>
        </p:nvSpPr>
        <p:spPr>
          <a:xfrm>
            <a:off x="629765" y="3754031"/>
            <a:ext cx="2362140" cy="210669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6" name="Espace réservé du texte 12">
            <a:extLst>
              <a:ext uri="{FF2B5EF4-FFF2-40B4-BE49-F238E27FC236}">
                <a16:creationId xmlns:a16="http://schemas.microsoft.com/office/drawing/2014/main" id="{4146D5D9-3B02-6D9E-C91E-6DFD51D752BF}"/>
              </a:ext>
            </a:extLst>
          </p:cNvPr>
          <p:cNvSpPr>
            <a:spLocks noGrp="1"/>
          </p:cNvSpPr>
          <p:nvPr>
            <p:ph type="body" sz="quarter" idx="33"/>
          </p:nvPr>
        </p:nvSpPr>
        <p:spPr>
          <a:xfrm>
            <a:off x="629766" y="2944228"/>
            <a:ext cx="2362140" cy="809806"/>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7" name="Espace réservé du texte 3">
            <a:extLst>
              <a:ext uri="{FF2B5EF4-FFF2-40B4-BE49-F238E27FC236}">
                <a16:creationId xmlns:a16="http://schemas.microsoft.com/office/drawing/2014/main" id="{DB0A8F48-083D-4828-E4BD-04490D223DC1}"/>
              </a:ext>
            </a:extLst>
          </p:cNvPr>
          <p:cNvSpPr>
            <a:spLocks noGrp="1"/>
          </p:cNvSpPr>
          <p:nvPr>
            <p:ph type="body" sz="quarter" idx="41"/>
          </p:nvPr>
        </p:nvSpPr>
        <p:spPr>
          <a:xfrm>
            <a:off x="3339018" y="3754031"/>
            <a:ext cx="2362140" cy="210669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8" name="Espace réservé du texte 12">
            <a:extLst>
              <a:ext uri="{FF2B5EF4-FFF2-40B4-BE49-F238E27FC236}">
                <a16:creationId xmlns:a16="http://schemas.microsoft.com/office/drawing/2014/main" id="{41AC9F0D-EB61-1C34-CC74-C6216D41EDBB}"/>
              </a:ext>
            </a:extLst>
          </p:cNvPr>
          <p:cNvSpPr>
            <a:spLocks noGrp="1"/>
          </p:cNvSpPr>
          <p:nvPr>
            <p:ph type="body" sz="quarter" idx="42"/>
          </p:nvPr>
        </p:nvSpPr>
        <p:spPr>
          <a:xfrm>
            <a:off x="3344633" y="2944228"/>
            <a:ext cx="2362140" cy="809806"/>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9" name="Espace réservé du texte 3">
            <a:extLst>
              <a:ext uri="{FF2B5EF4-FFF2-40B4-BE49-F238E27FC236}">
                <a16:creationId xmlns:a16="http://schemas.microsoft.com/office/drawing/2014/main" id="{A889C618-4BCE-EE18-19B1-4A8DB0C5EB82}"/>
              </a:ext>
            </a:extLst>
          </p:cNvPr>
          <p:cNvSpPr>
            <a:spLocks noGrp="1"/>
          </p:cNvSpPr>
          <p:nvPr>
            <p:ph type="body" sz="quarter" idx="44"/>
          </p:nvPr>
        </p:nvSpPr>
        <p:spPr>
          <a:xfrm>
            <a:off x="6048132" y="3754031"/>
            <a:ext cx="2362140" cy="210669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30" name="Espace réservé du texte 12">
            <a:extLst>
              <a:ext uri="{FF2B5EF4-FFF2-40B4-BE49-F238E27FC236}">
                <a16:creationId xmlns:a16="http://schemas.microsoft.com/office/drawing/2014/main" id="{C21600F0-1CE4-1F83-83F3-6E7085BA29FE}"/>
              </a:ext>
            </a:extLst>
          </p:cNvPr>
          <p:cNvSpPr>
            <a:spLocks noGrp="1"/>
          </p:cNvSpPr>
          <p:nvPr>
            <p:ph type="body" sz="quarter" idx="45"/>
          </p:nvPr>
        </p:nvSpPr>
        <p:spPr>
          <a:xfrm>
            <a:off x="6048132" y="2944228"/>
            <a:ext cx="2362140" cy="809806"/>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1" name="Espace réservé du texte 2">
            <a:extLst>
              <a:ext uri="{FF2B5EF4-FFF2-40B4-BE49-F238E27FC236}">
                <a16:creationId xmlns:a16="http://schemas.microsoft.com/office/drawing/2014/main" id="{5BEB5ED6-DA05-FDC1-95E7-5640A38EB562}"/>
              </a:ext>
            </a:extLst>
          </p:cNvPr>
          <p:cNvSpPr>
            <a:spLocks noGrp="1"/>
          </p:cNvSpPr>
          <p:nvPr>
            <p:ph type="body" sz="quarter" idx="34" hasCustomPrompt="1"/>
          </p:nvPr>
        </p:nvSpPr>
        <p:spPr>
          <a:xfrm>
            <a:off x="629766" y="2214044"/>
            <a:ext cx="2362140" cy="689091"/>
          </a:xfrm>
          <a:prstGeom prst="rect">
            <a:avLst/>
          </a:prstGeom>
        </p:spPr>
        <p:txBody>
          <a:bodyPr anchor="ctr">
            <a:noAutofit/>
          </a:bodyPr>
          <a:lstStyle>
            <a:lvl1pPr>
              <a:defRPr sz="8000" b="1" i="1">
                <a:solidFill>
                  <a:schemeClr val="accent1"/>
                </a:solidFill>
                <a:latin typeface="Paris2024 Black" panose="02010503030201020103" pitchFamily="2" charset="0"/>
              </a:defRPr>
            </a:lvl1pPr>
          </a:lstStyle>
          <a:p>
            <a:pPr lvl="0"/>
            <a:r>
              <a:rPr lang="fr-FR"/>
              <a:t>1</a:t>
            </a:r>
          </a:p>
        </p:txBody>
      </p:sp>
      <p:sp>
        <p:nvSpPr>
          <p:cNvPr id="32" name="Espace réservé du texte 2">
            <a:extLst>
              <a:ext uri="{FF2B5EF4-FFF2-40B4-BE49-F238E27FC236}">
                <a16:creationId xmlns:a16="http://schemas.microsoft.com/office/drawing/2014/main" id="{0858584A-2B5E-E05B-454A-7EA6ACA3BAC6}"/>
              </a:ext>
            </a:extLst>
          </p:cNvPr>
          <p:cNvSpPr>
            <a:spLocks noGrp="1"/>
          </p:cNvSpPr>
          <p:nvPr>
            <p:ph type="body" sz="quarter" idx="46" hasCustomPrompt="1"/>
          </p:nvPr>
        </p:nvSpPr>
        <p:spPr>
          <a:xfrm>
            <a:off x="3339018" y="2214044"/>
            <a:ext cx="2362140" cy="689091"/>
          </a:xfrm>
          <a:prstGeom prst="rect">
            <a:avLst/>
          </a:prstGeom>
        </p:spPr>
        <p:txBody>
          <a:bodyPr anchor="ctr">
            <a:noAutofit/>
          </a:bodyPr>
          <a:lstStyle>
            <a:lvl1pPr>
              <a:defRPr sz="8000" b="1" i="1">
                <a:solidFill>
                  <a:schemeClr val="accent3"/>
                </a:solidFill>
                <a:latin typeface="Paris2024 Black" panose="02010503030201020103" pitchFamily="2" charset="0"/>
              </a:defRPr>
            </a:lvl1pPr>
          </a:lstStyle>
          <a:p>
            <a:pPr lvl="0"/>
            <a:r>
              <a:rPr lang="fr-FR"/>
              <a:t>2</a:t>
            </a:r>
          </a:p>
        </p:txBody>
      </p:sp>
      <p:sp>
        <p:nvSpPr>
          <p:cNvPr id="33" name="Espace réservé du texte 2">
            <a:extLst>
              <a:ext uri="{FF2B5EF4-FFF2-40B4-BE49-F238E27FC236}">
                <a16:creationId xmlns:a16="http://schemas.microsoft.com/office/drawing/2014/main" id="{C9A0219B-60FF-2477-6BDA-2E695329386C}"/>
              </a:ext>
            </a:extLst>
          </p:cNvPr>
          <p:cNvSpPr>
            <a:spLocks noGrp="1"/>
          </p:cNvSpPr>
          <p:nvPr>
            <p:ph type="body" sz="quarter" idx="47" hasCustomPrompt="1"/>
          </p:nvPr>
        </p:nvSpPr>
        <p:spPr>
          <a:xfrm>
            <a:off x="6048132" y="2214044"/>
            <a:ext cx="2362140" cy="689091"/>
          </a:xfrm>
          <a:prstGeom prst="rect">
            <a:avLst/>
          </a:prstGeom>
        </p:spPr>
        <p:txBody>
          <a:bodyPr anchor="ctr">
            <a:noAutofit/>
          </a:bodyPr>
          <a:lstStyle>
            <a:lvl1pPr>
              <a:defRPr sz="8000" b="1" i="1">
                <a:solidFill>
                  <a:srgbClr val="FBA9CB"/>
                </a:solidFill>
                <a:latin typeface="Paris2024 Black" panose="02010503030201020103" pitchFamily="2" charset="0"/>
              </a:defRPr>
            </a:lvl1pPr>
          </a:lstStyle>
          <a:p>
            <a:pPr lvl="0"/>
            <a:r>
              <a:rPr lang="fr-FR"/>
              <a:t>3</a:t>
            </a:r>
          </a:p>
        </p:txBody>
      </p:sp>
    </p:spTree>
    <p:extLst>
      <p:ext uri="{BB962C8B-B14F-4D97-AF65-F5344CB8AC3E}">
        <p14:creationId xmlns:p14="http://schemas.microsoft.com/office/powerpoint/2010/main" val="41492181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Contenu texte 18">
    <p:bg>
      <p:bgPr>
        <a:solidFill>
          <a:schemeClr val="accent5"/>
        </a:solidFill>
        <a:effectLst/>
      </p:bgPr>
    </p:bg>
    <p:spTree>
      <p:nvGrpSpPr>
        <p:cNvPr id="1" name=""/>
        <p:cNvGrpSpPr/>
        <p:nvPr/>
      </p:nvGrpSpPr>
      <p:grpSpPr>
        <a:xfrm>
          <a:off x="0" y="0"/>
          <a:ext cx="0" cy="0"/>
          <a:chOff x="0" y="0"/>
          <a:chExt cx="0" cy="0"/>
        </a:xfrm>
      </p:grpSpPr>
      <p:sp>
        <p:nvSpPr>
          <p:cNvPr id="10" name="Rectangle : avec coins arrondis en haut 9">
            <a:extLst>
              <a:ext uri="{FF2B5EF4-FFF2-40B4-BE49-F238E27FC236}">
                <a16:creationId xmlns:a16="http://schemas.microsoft.com/office/drawing/2014/main" id="{09A8174F-F1E8-16C1-E81A-42F9289BA5CB}"/>
              </a:ext>
            </a:extLst>
          </p:cNvPr>
          <p:cNvSpPr/>
          <p:nvPr userDrawn="1"/>
        </p:nvSpPr>
        <p:spPr>
          <a:xfrm rot="5400000">
            <a:off x="1130283" y="-1130283"/>
            <a:ext cx="6876000" cy="9136566"/>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19" name="Image 18">
            <a:extLst>
              <a:ext uri="{FF2B5EF4-FFF2-40B4-BE49-F238E27FC236}">
                <a16:creationId xmlns:a16="http://schemas.microsoft.com/office/drawing/2014/main" id="{65574576-77D4-8AC6-F080-81F24C81AAFE}"/>
              </a:ext>
            </a:extLst>
          </p:cNvPr>
          <p:cNvPicPr>
            <a:picLocks noChangeAspect="1"/>
          </p:cNvPicPr>
          <p:nvPr userDrawn="1"/>
        </p:nvPicPr>
        <p:blipFill rotWithShape="1">
          <a:blip r:embed="rId2"/>
          <a:srcRect l="49931" t="19802" r="31783" b="18391"/>
          <a:stretch/>
        </p:blipFill>
        <p:spPr>
          <a:xfrm>
            <a:off x="6085126" y="0"/>
            <a:ext cx="3051440" cy="6876000"/>
          </a:xfrm>
          <a:prstGeom prst="rect">
            <a:avLst/>
          </a:prstGeom>
        </p:spPr>
      </p:pic>
      <p:sp>
        <p:nvSpPr>
          <p:cNvPr id="11" name="Espace réservé pour une image  10">
            <a:extLst>
              <a:ext uri="{FF2B5EF4-FFF2-40B4-BE49-F238E27FC236}">
                <a16:creationId xmlns:a16="http://schemas.microsoft.com/office/drawing/2014/main" id="{0E95698B-BECA-93AC-2959-8CBD43499E40}"/>
              </a:ext>
            </a:extLst>
          </p:cNvPr>
          <p:cNvSpPr>
            <a:spLocks noGrp="1"/>
          </p:cNvSpPr>
          <p:nvPr>
            <p:ph type="pic" sz="quarter" idx="42"/>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3810000 h 6858000"/>
              <a:gd name="connsiteX3" fmla="*/ 6096000 w 6096000"/>
              <a:gd name="connsiteY3" fmla="*/ 3825000 h 6858000"/>
              <a:gd name="connsiteX4" fmla="*/ 6095621 w 6096000"/>
              <a:gd name="connsiteY4" fmla="*/ 3825000 h 6858000"/>
              <a:gd name="connsiteX5" fmla="*/ 6092034 w 6096000"/>
              <a:gd name="connsiteY5" fmla="*/ 3966850 h 6858000"/>
              <a:gd name="connsiteX6" fmla="*/ 3048000 w 6096000"/>
              <a:gd name="connsiteY6" fmla="*/ 6858000 h 6858000"/>
              <a:gd name="connsiteX7" fmla="*/ 3966 w 6096000"/>
              <a:gd name="connsiteY7" fmla="*/ 3966850 h 6858000"/>
              <a:gd name="connsiteX8" fmla="*/ 380 w 6096000"/>
              <a:gd name="connsiteY8" fmla="*/ 3825000 h 6858000"/>
              <a:gd name="connsiteX9" fmla="*/ 0 w 6096000"/>
              <a:gd name="connsiteY9" fmla="*/ 3825000 h 6858000"/>
              <a:gd name="connsiteX10" fmla="*/ 0 w 6096000"/>
              <a:gd name="connsiteY10" fmla="*/ 3810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6096000" y="0"/>
                </a:lnTo>
                <a:lnTo>
                  <a:pt x="6096000" y="3810000"/>
                </a:lnTo>
                <a:lnTo>
                  <a:pt x="6096000" y="3825000"/>
                </a:lnTo>
                <a:lnTo>
                  <a:pt x="6095621" y="3825000"/>
                </a:lnTo>
                <a:lnTo>
                  <a:pt x="6092034" y="3966850"/>
                </a:lnTo>
                <a:cubicBezTo>
                  <a:pt x="6010399" y="5577321"/>
                  <a:pt x="4678759" y="6858000"/>
                  <a:pt x="3048000" y="6858000"/>
                </a:cubicBezTo>
                <a:cubicBezTo>
                  <a:pt x="1417241" y="6858000"/>
                  <a:pt x="85601" y="5577321"/>
                  <a:pt x="3966" y="3966850"/>
                </a:cubicBezTo>
                <a:lnTo>
                  <a:pt x="380" y="3825000"/>
                </a:lnTo>
                <a:lnTo>
                  <a:pt x="0" y="3825000"/>
                </a:lnTo>
                <a:lnTo>
                  <a:pt x="0" y="3810000"/>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F76670E0-4836-D6B8-C721-B44C5348BE81}"/>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96DE9E4F-CCA3-C47C-A68C-59E923235AA3}"/>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pour une image  7">
            <a:extLst>
              <a:ext uri="{FF2B5EF4-FFF2-40B4-BE49-F238E27FC236}">
                <a16:creationId xmlns:a16="http://schemas.microsoft.com/office/drawing/2014/main" id="{BEDB96E4-B601-EF51-8CDA-A87CD9C8FA0C}"/>
              </a:ext>
            </a:extLst>
          </p:cNvPr>
          <p:cNvSpPr>
            <a:spLocks noGrp="1"/>
          </p:cNvSpPr>
          <p:nvPr>
            <p:ph type="pic" sz="quarter" idx="12"/>
          </p:nvPr>
        </p:nvSpPr>
        <p:spPr>
          <a:xfrm>
            <a:off x="1710563" y="1555750"/>
            <a:ext cx="2664000" cy="3312000"/>
          </a:xfrm>
          <a:prstGeom prst="round2SameRect">
            <a:avLst>
              <a:gd name="adj1" fmla="val 50000"/>
              <a:gd name="adj2" fmla="val 0"/>
            </a:avLst>
          </a:prstGeom>
          <a:solidFill>
            <a:schemeClr val="bg1">
              <a:lumMod val="85000"/>
            </a:schemeClr>
          </a:solidFill>
        </p:spPr>
        <p:txBody>
          <a:bodyPr/>
          <a:lstStyle/>
          <a:p>
            <a:endParaRPr lang="fr-FR"/>
          </a:p>
        </p:txBody>
      </p:sp>
      <p:sp>
        <p:nvSpPr>
          <p:cNvPr id="12" name="Espace réservé du texte 12">
            <a:extLst>
              <a:ext uri="{FF2B5EF4-FFF2-40B4-BE49-F238E27FC236}">
                <a16:creationId xmlns:a16="http://schemas.microsoft.com/office/drawing/2014/main" id="{20D8099B-4EE7-72D5-9982-A97B0E5D5B47}"/>
              </a:ext>
            </a:extLst>
          </p:cNvPr>
          <p:cNvSpPr>
            <a:spLocks noGrp="1"/>
          </p:cNvSpPr>
          <p:nvPr>
            <p:ph type="body" sz="quarter" idx="32"/>
          </p:nvPr>
        </p:nvSpPr>
        <p:spPr>
          <a:xfrm>
            <a:off x="1710564" y="5013410"/>
            <a:ext cx="2664000" cy="1209259"/>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7" name="Espace réservé du texte 8">
            <a:extLst>
              <a:ext uri="{FF2B5EF4-FFF2-40B4-BE49-F238E27FC236}">
                <a16:creationId xmlns:a16="http://schemas.microsoft.com/office/drawing/2014/main" id="{732E9772-3AB9-B5F7-F591-A1CE79559AC5}"/>
              </a:ext>
            </a:extLst>
          </p:cNvPr>
          <p:cNvSpPr>
            <a:spLocks noGrp="1"/>
          </p:cNvSpPr>
          <p:nvPr>
            <p:ph type="body" sz="quarter" idx="38" hasCustomPrompt="1"/>
          </p:nvPr>
        </p:nvSpPr>
        <p:spPr>
          <a:xfrm rot="16200000">
            <a:off x="3178835" y="3587722"/>
            <a:ext cx="2116451"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81B46AF3-DF22-1DA4-5597-53612056ED56}"/>
              </a:ext>
            </a:extLst>
          </p:cNvPr>
          <p:cNvSpPr>
            <a:spLocks noGrp="1"/>
          </p:cNvSpPr>
          <p:nvPr>
            <p:ph type="body" sz="quarter" idx="39" hasCustomPrompt="1"/>
          </p:nvPr>
        </p:nvSpPr>
        <p:spPr>
          <a:xfrm rot="16200000">
            <a:off x="10266202" y="2138473"/>
            <a:ext cx="3584570" cy="282983"/>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12">
            <a:extLst>
              <a:ext uri="{FF2B5EF4-FFF2-40B4-BE49-F238E27FC236}">
                <a16:creationId xmlns:a16="http://schemas.microsoft.com/office/drawing/2014/main" id="{73C9051E-DA40-AAB4-A1E1-23083E696A40}"/>
              </a:ext>
            </a:extLst>
          </p:cNvPr>
          <p:cNvSpPr>
            <a:spLocks noGrp="1"/>
          </p:cNvSpPr>
          <p:nvPr>
            <p:ph type="body" sz="quarter" idx="40"/>
          </p:nvPr>
        </p:nvSpPr>
        <p:spPr>
          <a:xfrm>
            <a:off x="6670276" y="487679"/>
            <a:ext cx="4992921" cy="2673975"/>
          </a:xfrm>
          <a:prstGeom prst="rect">
            <a:avLst/>
          </a:prstGeom>
        </p:spPr>
        <p:txBody>
          <a:bodyPr anchor="t" anchorCtr="0">
            <a:noAutofit/>
          </a:bodyPr>
          <a:lstStyle>
            <a:lvl1pPr marL="7938" indent="0">
              <a:lnSpc>
                <a:spcPct val="80000"/>
              </a:lnSpc>
              <a:spcAft>
                <a:spcPts val="0"/>
              </a:spcAft>
              <a:tabLst/>
              <a:defRPr lang="fr-FR" sz="2800" b="1" i="1" kern="1200" cap="all" baseline="0" dirty="0">
                <a:solidFill>
                  <a:schemeClr val="accent5"/>
                </a:solidFill>
                <a:latin typeface="Paris2024 Black" panose="02010503030201020103" pitchFamily="2" charset="0"/>
                <a:ea typeface="+mj-ea"/>
                <a:cs typeface="+mj-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F2FD6AF3-2510-00B3-C701-18FF53EA5A1F}"/>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7" name="Titre 1">
            <a:extLst>
              <a:ext uri="{FF2B5EF4-FFF2-40B4-BE49-F238E27FC236}">
                <a16:creationId xmlns:a16="http://schemas.microsoft.com/office/drawing/2014/main" id="{8A6830D4-2085-E089-C674-6B3455A49113}"/>
              </a:ext>
            </a:extLst>
          </p:cNvPr>
          <p:cNvSpPr>
            <a:spLocks noGrp="1"/>
          </p:cNvSpPr>
          <p:nvPr>
            <p:ph type="title" hasCustomPrompt="1"/>
          </p:nvPr>
        </p:nvSpPr>
        <p:spPr>
          <a:xfrm>
            <a:off x="629764" y="487680"/>
            <a:ext cx="4975169"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Tree>
    <p:extLst>
      <p:ext uri="{BB962C8B-B14F-4D97-AF65-F5344CB8AC3E}">
        <p14:creationId xmlns:p14="http://schemas.microsoft.com/office/powerpoint/2010/main" val="3585390510"/>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5_Contenu texte 8">
    <p:bg>
      <p:bgPr>
        <a:solidFill>
          <a:srgbClr val="17B7B0"/>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5D174CC-9380-9910-F56C-5CF28EAEBC28}"/>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533D6393-709C-F6A0-8ACD-75F459A34D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pour une image  17">
            <a:extLst>
              <a:ext uri="{FF2B5EF4-FFF2-40B4-BE49-F238E27FC236}">
                <a16:creationId xmlns:a16="http://schemas.microsoft.com/office/drawing/2014/main" id="{B4178036-B859-6D72-3755-4D443F5E4E24}"/>
              </a:ext>
            </a:extLst>
          </p:cNvPr>
          <p:cNvSpPr>
            <a:spLocks noGrp="1"/>
          </p:cNvSpPr>
          <p:nvPr>
            <p:ph type="pic" sz="quarter" idx="35"/>
          </p:nvPr>
        </p:nvSpPr>
        <p:spPr>
          <a:xfrm>
            <a:off x="7564152" y="542694"/>
            <a:ext cx="4084807" cy="5772612"/>
          </a:xfrm>
          <a:solidFill>
            <a:schemeClr val="bg1">
              <a:lumMod val="85000"/>
            </a:schemeClr>
          </a:solidFill>
        </p:spPr>
        <p:txBody>
          <a:bodyPr/>
          <a:lstStyle/>
          <a:p>
            <a:endParaRPr lang="fr-FR"/>
          </a:p>
        </p:txBody>
      </p:sp>
      <p:sp>
        <p:nvSpPr>
          <p:cNvPr id="9" name="Espace réservé du texte 8">
            <a:extLst>
              <a:ext uri="{FF2B5EF4-FFF2-40B4-BE49-F238E27FC236}">
                <a16:creationId xmlns:a16="http://schemas.microsoft.com/office/drawing/2014/main" id="{4A70FFDC-92BB-9A5C-B146-5300B2625C58}"/>
              </a:ext>
            </a:extLst>
          </p:cNvPr>
          <p:cNvSpPr>
            <a:spLocks noGrp="1"/>
          </p:cNvSpPr>
          <p:nvPr>
            <p:ph type="body" sz="quarter" idx="15" hasCustomPrompt="1"/>
          </p:nvPr>
        </p:nvSpPr>
        <p:spPr>
          <a:xfrm rot="16200000">
            <a:off x="9896609" y="443261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u texte 8">
            <a:extLst>
              <a:ext uri="{FF2B5EF4-FFF2-40B4-BE49-F238E27FC236}">
                <a16:creationId xmlns:a16="http://schemas.microsoft.com/office/drawing/2014/main" id="{A4E44654-F099-C771-E7B6-286942BD7C0D}"/>
              </a:ext>
            </a:extLst>
          </p:cNvPr>
          <p:cNvSpPr>
            <a:spLocks noGrp="1"/>
          </p:cNvSpPr>
          <p:nvPr>
            <p:ph type="body" sz="quarter" idx="38" hasCustomPrompt="1"/>
          </p:nvPr>
        </p:nvSpPr>
        <p:spPr>
          <a:xfrm rot="16200000">
            <a:off x="1689084" y="3214471"/>
            <a:ext cx="1341438"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texte 3">
            <a:extLst>
              <a:ext uri="{FF2B5EF4-FFF2-40B4-BE49-F238E27FC236}">
                <a16:creationId xmlns:a16="http://schemas.microsoft.com/office/drawing/2014/main" id="{2D00EF18-4015-75B7-A20C-089555265FAF}"/>
              </a:ext>
            </a:extLst>
          </p:cNvPr>
          <p:cNvSpPr>
            <a:spLocks noGrp="1"/>
          </p:cNvSpPr>
          <p:nvPr>
            <p:ph type="body" sz="quarter" idx="41"/>
          </p:nvPr>
        </p:nvSpPr>
        <p:spPr>
          <a:xfrm>
            <a:off x="1004102" y="4442797"/>
            <a:ext cx="1493204"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13" name="Image 12">
            <a:extLst>
              <a:ext uri="{FF2B5EF4-FFF2-40B4-BE49-F238E27FC236}">
                <a16:creationId xmlns:a16="http://schemas.microsoft.com/office/drawing/2014/main" id="{7016A4E9-4640-1C5C-F17F-17F5C7B8FD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4415" y="4509489"/>
            <a:ext cx="96461" cy="123255"/>
          </a:xfrm>
          <a:prstGeom prst="rect">
            <a:avLst/>
          </a:prstGeom>
        </p:spPr>
      </p:pic>
      <p:sp>
        <p:nvSpPr>
          <p:cNvPr id="15" name="Espace réservé du contenu 14">
            <a:extLst>
              <a:ext uri="{FF2B5EF4-FFF2-40B4-BE49-F238E27FC236}">
                <a16:creationId xmlns:a16="http://schemas.microsoft.com/office/drawing/2014/main" id="{D0E5A8E1-6DF1-E14B-BF2E-7DE32F18D46B}"/>
              </a:ext>
            </a:extLst>
          </p:cNvPr>
          <p:cNvSpPr>
            <a:spLocks noGrp="1"/>
          </p:cNvSpPr>
          <p:nvPr>
            <p:ph sz="quarter" idx="42" hasCustomPrompt="1"/>
          </p:nvPr>
        </p:nvSpPr>
        <p:spPr>
          <a:xfrm>
            <a:off x="846425" y="2681255"/>
            <a:ext cx="1387496" cy="1341437"/>
          </a:xfrm>
        </p:spPr>
        <p:txBody>
          <a:bodyPr>
            <a:normAutofit/>
          </a:bodyPr>
          <a:lstStyle>
            <a:lvl1pPr algn="ctr">
              <a:defRPr sz="1200">
                <a:solidFill>
                  <a:schemeClr val="bg1"/>
                </a:solidFill>
              </a:defRPr>
            </a:lvl1pPr>
          </a:lstStyle>
          <a:p>
            <a:pPr lvl="0"/>
            <a:r>
              <a:rPr lang="fr-FR"/>
              <a:t>Image ou icône</a:t>
            </a:r>
          </a:p>
        </p:txBody>
      </p:sp>
      <p:sp>
        <p:nvSpPr>
          <p:cNvPr id="16" name="Espace réservé du texte 8">
            <a:extLst>
              <a:ext uri="{FF2B5EF4-FFF2-40B4-BE49-F238E27FC236}">
                <a16:creationId xmlns:a16="http://schemas.microsoft.com/office/drawing/2014/main" id="{3B72050E-4BBA-7982-0592-55075302426F}"/>
              </a:ext>
            </a:extLst>
          </p:cNvPr>
          <p:cNvSpPr>
            <a:spLocks noGrp="1"/>
          </p:cNvSpPr>
          <p:nvPr>
            <p:ph type="body" sz="quarter" idx="43" hasCustomPrompt="1"/>
          </p:nvPr>
        </p:nvSpPr>
        <p:spPr>
          <a:xfrm rot="16200000">
            <a:off x="3748608" y="3214472"/>
            <a:ext cx="1341438"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7" name="Espace réservé du texte 3">
            <a:extLst>
              <a:ext uri="{FF2B5EF4-FFF2-40B4-BE49-F238E27FC236}">
                <a16:creationId xmlns:a16="http://schemas.microsoft.com/office/drawing/2014/main" id="{5BEEA36C-0323-63FB-8C62-C74C3CFC8977}"/>
              </a:ext>
            </a:extLst>
          </p:cNvPr>
          <p:cNvSpPr>
            <a:spLocks noGrp="1"/>
          </p:cNvSpPr>
          <p:nvPr>
            <p:ph type="body" sz="quarter" idx="44"/>
          </p:nvPr>
        </p:nvSpPr>
        <p:spPr>
          <a:xfrm>
            <a:off x="3061331" y="4442798"/>
            <a:ext cx="1493204"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18" name="Image 17">
            <a:extLst>
              <a:ext uri="{FF2B5EF4-FFF2-40B4-BE49-F238E27FC236}">
                <a16:creationId xmlns:a16="http://schemas.microsoft.com/office/drawing/2014/main" id="{C0109DE7-A0ED-683C-1CA3-9A7ACF8520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71644" y="4509490"/>
            <a:ext cx="96461" cy="123255"/>
          </a:xfrm>
          <a:prstGeom prst="rect">
            <a:avLst/>
          </a:prstGeom>
        </p:spPr>
      </p:pic>
      <p:sp>
        <p:nvSpPr>
          <p:cNvPr id="19" name="Espace réservé du contenu 14">
            <a:extLst>
              <a:ext uri="{FF2B5EF4-FFF2-40B4-BE49-F238E27FC236}">
                <a16:creationId xmlns:a16="http://schemas.microsoft.com/office/drawing/2014/main" id="{2444F889-CDE0-E536-57FA-FA2980E6BCFA}"/>
              </a:ext>
            </a:extLst>
          </p:cNvPr>
          <p:cNvSpPr>
            <a:spLocks noGrp="1"/>
          </p:cNvSpPr>
          <p:nvPr>
            <p:ph sz="quarter" idx="45" hasCustomPrompt="1"/>
          </p:nvPr>
        </p:nvSpPr>
        <p:spPr>
          <a:xfrm>
            <a:off x="2905949" y="2681256"/>
            <a:ext cx="1387496" cy="1341437"/>
          </a:xfrm>
        </p:spPr>
        <p:txBody>
          <a:bodyPr>
            <a:normAutofit/>
          </a:bodyPr>
          <a:lstStyle>
            <a:lvl1pPr algn="ctr">
              <a:defRPr sz="1200">
                <a:solidFill>
                  <a:schemeClr val="bg1"/>
                </a:solidFill>
              </a:defRPr>
            </a:lvl1pPr>
          </a:lstStyle>
          <a:p>
            <a:pPr lvl="0"/>
            <a:r>
              <a:rPr lang="fr-FR"/>
              <a:t>Image ou icône</a:t>
            </a:r>
          </a:p>
        </p:txBody>
      </p:sp>
      <p:sp>
        <p:nvSpPr>
          <p:cNvPr id="20" name="Espace réservé du texte 8">
            <a:extLst>
              <a:ext uri="{FF2B5EF4-FFF2-40B4-BE49-F238E27FC236}">
                <a16:creationId xmlns:a16="http://schemas.microsoft.com/office/drawing/2014/main" id="{622CE885-FE03-AFC6-1224-7DB8E65AFFEB}"/>
              </a:ext>
            </a:extLst>
          </p:cNvPr>
          <p:cNvSpPr>
            <a:spLocks noGrp="1"/>
          </p:cNvSpPr>
          <p:nvPr>
            <p:ph type="body" sz="quarter" idx="46" hasCustomPrompt="1"/>
          </p:nvPr>
        </p:nvSpPr>
        <p:spPr>
          <a:xfrm rot="16200000">
            <a:off x="5808132" y="3214473"/>
            <a:ext cx="1341438"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1" name="Espace réservé du texte 3">
            <a:extLst>
              <a:ext uri="{FF2B5EF4-FFF2-40B4-BE49-F238E27FC236}">
                <a16:creationId xmlns:a16="http://schemas.microsoft.com/office/drawing/2014/main" id="{EEC21258-DE8C-4938-F971-7415C09332C2}"/>
              </a:ext>
            </a:extLst>
          </p:cNvPr>
          <p:cNvSpPr>
            <a:spLocks noGrp="1"/>
          </p:cNvSpPr>
          <p:nvPr>
            <p:ph type="body" sz="quarter" idx="47"/>
          </p:nvPr>
        </p:nvSpPr>
        <p:spPr>
          <a:xfrm>
            <a:off x="5118560" y="4442799"/>
            <a:ext cx="1493204"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22" name="Image 21">
            <a:extLst>
              <a:ext uri="{FF2B5EF4-FFF2-40B4-BE49-F238E27FC236}">
                <a16:creationId xmlns:a16="http://schemas.microsoft.com/office/drawing/2014/main" id="{AB0A4C36-0055-D308-D2E9-22EC7587A6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28873" y="4509491"/>
            <a:ext cx="96461" cy="123255"/>
          </a:xfrm>
          <a:prstGeom prst="rect">
            <a:avLst/>
          </a:prstGeom>
        </p:spPr>
      </p:pic>
      <p:sp>
        <p:nvSpPr>
          <p:cNvPr id="23" name="Espace réservé du contenu 14">
            <a:extLst>
              <a:ext uri="{FF2B5EF4-FFF2-40B4-BE49-F238E27FC236}">
                <a16:creationId xmlns:a16="http://schemas.microsoft.com/office/drawing/2014/main" id="{6A02E514-96AD-5CF2-0C42-BAF2EB56A20F}"/>
              </a:ext>
            </a:extLst>
          </p:cNvPr>
          <p:cNvSpPr>
            <a:spLocks noGrp="1"/>
          </p:cNvSpPr>
          <p:nvPr>
            <p:ph sz="quarter" idx="48" hasCustomPrompt="1"/>
          </p:nvPr>
        </p:nvSpPr>
        <p:spPr>
          <a:xfrm>
            <a:off x="4965473" y="2681257"/>
            <a:ext cx="1387496" cy="1341437"/>
          </a:xfrm>
        </p:spPr>
        <p:txBody>
          <a:bodyPr>
            <a:normAutofit/>
          </a:bodyPr>
          <a:lstStyle>
            <a:lvl1pPr algn="ctr">
              <a:defRPr sz="1200">
                <a:solidFill>
                  <a:schemeClr val="bg1"/>
                </a:solidFill>
              </a:defRPr>
            </a:lvl1pPr>
          </a:lstStyle>
          <a:p>
            <a:pPr lvl="0"/>
            <a:r>
              <a:rPr lang="fr-FR"/>
              <a:t>Image ou icône</a:t>
            </a:r>
          </a:p>
        </p:txBody>
      </p:sp>
      <p:sp>
        <p:nvSpPr>
          <p:cNvPr id="2" name="Espace réservé de la date 14">
            <a:extLst>
              <a:ext uri="{FF2B5EF4-FFF2-40B4-BE49-F238E27FC236}">
                <a16:creationId xmlns:a16="http://schemas.microsoft.com/office/drawing/2014/main" id="{3E320AF5-F07B-EE09-C0E3-625EF4231CF0}"/>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14" name="Titre 1">
            <a:extLst>
              <a:ext uri="{FF2B5EF4-FFF2-40B4-BE49-F238E27FC236}">
                <a16:creationId xmlns:a16="http://schemas.microsoft.com/office/drawing/2014/main" id="{F75DA8AA-F822-D221-D31C-52168941E36F}"/>
              </a:ext>
            </a:extLst>
          </p:cNvPr>
          <p:cNvSpPr>
            <a:spLocks noGrp="1"/>
          </p:cNvSpPr>
          <p:nvPr>
            <p:ph type="title" hasCustomPrompt="1"/>
          </p:nvPr>
        </p:nvSpPr>
        <p:spPr>
          <a:xfrm>
            <a:off x="629764" y="487680"/>
            <a:ext cx="6395150" cy="51816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26" name="Espace réservé du texte 12">
            <a:extLst>
              <a:ext uri="{FF2B5EF4-FFF2-40B4-BE49-F238E27FC236}">
                <a16:creationId xmlns:a16="http://schemas.microsoft.com/office/drawing/2014/main" id="{BA2CA7AB-C3AE-1129-431F-8E4EC6B0DEF7}"/>
              </a:ext>
            </a:extLst>
          </p:cNvPr>
          <p:cNvSpPr>
            <a:spLocks noGrp="1"/>
          </p:cNvSpPr>
          <p:nvPr>
            <p:ph type="body" sz="quarter" idx="37" hasCustomPrompt="1"/>
          </p:nvPr>
        </p:nvSpPr>
        <p:spPr>
          <a:xfrm>
            <a:off x="629763" y="1006710"/>
            <a:ext cx="63951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620318216"/>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5_Contenu texte 9">
    <p:bg>
      <p:bgPr>
        <a:solidFill>
          <a:srgbClr val="022366"/>
        </a:solidFill>
        <a:effectLst/>
      </p:bgPr>
    </p:bg>
    <p:spTree>
      <p:nvGrpSpPr>
        <p:cNvPr id="1" name=""/>
        <p:cNvGrpSpPr/>
        <p:nvPr/>
      </p:nvGrpSpPr>
      <p:grpSpPr>
        <a:xfrm>
          <a:off x="0" y="0"/>
          <a:ext cx="0" cy="0"/>
          <a:chOff x="0" y="0"/>
          <a:chExt cx="0" cy="0"/>
        </a:xfrm>
      </p:grpSpPr>
      <p:sp>
        <p:nvSpPr>
          <p:cNvPr id="14" name="Rectangle : avec coins arrondis en haut 13">
            <a:extLst>
              <a:ext uri="{FF2B5EF4-FFF2-40B4-BE49-F238E27FC236}">
                <a16:creationId xmlns:a16="http://schemas.microsoft.com/office/drawing/2014/main" id="{39AD4A36-9AC9-A411-8E6E-F96D67996FF8}"/>
              </a:ext>
            </a:extLst>
          </p:cNvPr>
          <p:cNvSpPr/>
          <p:nvPr userDrawn="1"/>
        </p:nvSpPr>
        <p:spPr>
          <a:xfrm rot="5400000">
            <a:off x="3547080" y="-3547080"/>
            <a:ext cx="1005840" cy="8100000"/>
          </a:xfrm>
          <a:prstGeom prst="round2SameRect">
            <a:avLst>
              <a:gd name="adj1" fmla="val 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1" name="Rectangle : avec coins arrondis en haut 10">
            <a:extLst>
              <a:ext uri="{FF2B5EF4-FFF2-40B4-BE49-F238E27FC236}">
                <a16:creationId xmlns:a16="http://schemas.microsoft.com/office/drawing/2014/main" id="{DC8B32D6-EAE4-96C6-83EF-1BEB1790551B}"/>
              </a:ext>
            </a:extLst>
          </p:cNvPr>
          <p:cNvSpPr/>
          <p:nvPr userDrawn="1"/>
        </p:nvSpPr>
        <p:spPr>
          <a:xfrm rot="5400000">
            <a:off x="3149999" y="-3149775"/>
            <a:ext cx="1800000" cy="8100000"/>
          </a:xfrm>
          <a:prstGeom prst="round2SameRect">
            <a:avLst>
              <a:gd name="adj1" fmla="val 50000"/>
              <a:gd name="adj2" fmla="val 0"/>
            </a:avLst>
          </a:prstGeom>
          <a:solidFill>
            <a:srgbClr val="FBA9C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8" name="Espace réservé pour une image  17">
            <a:extLst>
              <a:ext uri="{FF2B5EF4-FFF2-40B4-BE49-F238E27FC236}">
                <a16:creationId xmlns:a16="http://schemas.microsoft.com/office/drawing/2014/main" id="{92E7948E-97A4-27DD-7271-22774D313AFD}"/>
              </a:ext>
            </a:extLst>
          </p:cNvPr>
          <p:cNvSpPr>
            <a:spLocks noGrp="1"/>
          </p:cNvSpPr>
          <p:nvPr>
            <p:ph type="pic" sz="quarter" idx="35"/>
          </p:nvPr>
        </p:nvSpPr>
        <p:spPr>
          <a:xfrm>
            <a:off x="-1" y="1800225"/>
            <a:ext cx="4084807" cy="5057775"/>
          </a:xfrm>
          <a:solidFill>
            <a:schemeClr val="bg1">
              <a:lumMod val="85000"/>
            </a:schemeClr>
          </a:solidFill>
        </p:spPr>
        <p:txBody>
          <a:bodyPr/>
          <a:lstStyle/>
          <a:p>
            <a:endParaRPr lang="fr-FR"/>
          </a:p>
        </p:txBody>
      </p:sp>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rot="5400000" flipV="1">
            <a:off x="6717000" y="1383000"/>
            <a:ext cx="6858002" cy="4092002"/>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texte 3">
            <a:extLst>
              <a:ext uri="{FF2B5EF4-FFF2-40B4-BE49-F238E27FC236}">
                <a16:creationId xmlns:a16="http://schemas.microsoft.com/office/drawing/2014/main" id="{761C1082-989D-E9BC-F94E-6DA63D37E192}"/>
              </a:ext>
            </a:extLst>
          </p:cNvPr>
          <p:cNvSpPr>
            <a:spLocks noGrp="1"/>
          </p:cNvSpPr>
          <p:nvPr>
            <p:ph type="body" sz="quarter" idx="31"/>
          </p:nvPr>
        </p:nvSpPr>
        <p:spPr>
          <a:xfrm>
            <a:off x="8635999" y="1244650"/>
            <a:ext cx="3027196" cy="475991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0" name="Espace réservé du texte 12">
            <a:extLst>
              <a:ext uri="{FF2B5EF4-FFF2-40B4-BE49-F238E27FC236}">
                <a16:creationId xmlns:a16="http://schemas.microsoft.com/office/drawing/2014/main" id="{A1EAA21E-7F65-6519-C534-D610254FA1D3}"/>
              </a:ext>
            </a:extLst>
          </p:cNvPr>
          <p:cNvSpPr>
            <a:spLocks noGrp="1"/>
          </p:cNvSpPr>
          <p:nvPr>
            <p:ph type="body" sz="quarter" idx="32"/>
          </p:nvPr>
        </p:nvSpPr>
        <p:spPr>
          <a:xfrm>
            <a:off x="8635999" y="487680"/>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6" name="Espace réservé du texte 2">
            <a:extLst>
              <a:ext uri="{FF2B5EF4-FFF2-40B4-BE49-F238E27FC236}">
                <a16:creationId xmlns:a16="http://schemas.microsoft.com/office/drawing/2014/main" id="{C1CF4F14-FE91-2DEA-EEE9-4A32C8C49A82}"/>
              </a:ext>
            </a:extLst>
          </p:cNvPr>
          <p:cNvSpPr>
            <a:spLocks noGrp="1"/>
          </p:cNvSpPr>
          <p:nvPr>
            <p:ph type="body" sz="quarter" idx="34" hasCustomPrompt="1"/>
          </p:nvPr>
        </p:nvSpPr>
        <p:spPr>
          <a:xfrm>
            <a:off x="4578804" y="3193507"/>
            <a:ext cx="3027197" cy="1687244"/>
          </a:xfrm>
          <a:prstGeom prst="rect">
            <a:avLst/>
          </a:prstGeom>
        </p:spPr>
        <p:txBody>
          <a:bodyPr anchor="ctr">
            <a:noAutofit/>
          </a:bodyPr>
          <a:lstStyle>
            <a:lvl1pPr>
              <a:defRPr sz="11500" b="1" i="1">
                <a:solidFill>
                  <a:srgbClr val="FBA9CB"/>
                </a:solidFill>
                <a:latin typeface="Paris2024 Black" panose="02010503030201020103" pitchFamily="2" charset="0"/>
              </a:defRPr>
            </a:lvl1pPr>
          </a:lstStyle>
          <a:p>
            <a:pPr lvl="0"/>
            <a:r>
              <a:rPr lang="fr-FR"/>
              <a:t>#</a:t>
            </a:r>
          </a:p>
        </p:txBody>
      </p:sp>
      <p:sp>
        <p:nvSpPr>
          <p:cNvPr id="19" name="Espace réservé du texte 12">
            <a:extLst>
              <a:ext uri="{FF2B5EF4-FFF2-40B4-BE49-F238E27FC236}">
                <a16:creationId xmlns:a16="http://schemas.microsoft.com/office/drawing/2014/main" id="{D628017D-941B-59D7-B675-A94B61022CE1}"/>
              </a:ext>
            </a:extLst>
          </p:cNvPr>
          <p:cNvSpPr>
            <a:spLocks noGrp="1"/>
          </p:cNvSpPr>
          <p:nvPr>
            <p:ph type="body" sz="quarter" idx="36"/>
          </p:nvPr>
        </p:nvSpPr>
        <p:spPr>
          <a:xfrm>
            <a:off x="4578804" y="5870272"/>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FBA9CB"/>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8">
            <a:extLst>
              <a:ext uri="{FF2B5EF4-FFF2-40B4-BE49-F238E27FC236}">
                <a16:creationId xmlns:a16="http://schemas.microsoft.com/office/drawing/2014/main" id="{7B7E3C76-F648-EFAA-A8DC-BFFC6CE6D808}"/>
              </a:ext>
            </a:extLst>
          </p:cNvPr>
          <p:cNvSpPr>
            <a:spLocks noGrp="1"/>
          </p:cNvSpPr>
          <p:nvPr>
            <p:ph type="body" sz="quarter" idx="15" hasCustomPrompt="1"/>
          </p:nvPr>
        </p:nvSpPr>
        <p:spPr>
          <a:xfrm rot="16200000">
            <a:off x="-1475350"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11B5851A-9700-6A80-E840-248A1BC6BBCD}"/>
              </a:ext>
            </a:extLst>
          </p:cNvPr>
          <p:cNvSpPr>
            <a:spLocks noGrp="1"/>
          </p:cNvSpPr>
          <p:nvPr>
            <p:ph type="title" hasCustomPrompt="1"/>
          </p:nvPr>
        </p:nvSpPr>
        <p:spPr>
          <a:xfrm>
            <a:off x="629764" y="487680"/>
            <a:ext cx="6976237"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
        <p:nvSpPr>
          <p:cNvPr id="5" name="Espace réservé du texte 12">
            <a:extLst>
              <a:ext uri="{FF2B5EF4-FFF2-40B4-BE49-F238E27FC236}">
                <a16:creationId xmlns:a16="http://schemas.microsoft.com/office/drawing/2014/main" id="{431C95DC-620B-998F-F864-FCD0E3F8B07C}"/>
              </a:ext>
            </a:extLst>
          </p:cNvPr>
          <p:cNvSpPr>
            <a:spLocks noGrp="1"/>
          </p:cNvSpPr>
          <p:nvPr>
            <p:ph type="body" sz="quarter" idx="37" hasCustomPrompt="1"/>
          </p:nvPr>
        </p:nvSpPr>
        <p:spPr>
          <a:xfrm>
            <a:off x="629763" y="1006710"/>
            <a:ext cx="6976237"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51926550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5_Contenu texte 10">
    <p:spTree>
      <p:nvGrpSpPr>
        <p:cNvPr id="1" name=""/>
        <p:cNvGrpSpPr/>
        <p:nvPr/>
      </p:nvGrpSpPr>
      <p:grpSpPr>
        <a:xfrm>
          <a:off x="0" y="0"/>
          <a:ext cx="0" cy="0"/>
          <a:chOff x="0" y="0"/>
          <a:chExt cx="0" cy="0"/>
        </a:xfrm>
      </p:grpSpPr>
      <p:sp>
        <p:nvSpPr>
          <p:cNvPr id="21" name="Espace réservé pour une image  20">
            <a:extLst>
              <a:ext uri="{FF2B5EF4-FFF2-40B4-BE49-F238E27FC236}">
                <a16:creationId xmlns:a16="http://schemas.microsoft.com/office/drawing/2014/main" id="{6CA1251F-42CD-5428-DEB4-2D01F33993EC}"/>
              </a:ext>
            </a:extLst>
          </p:cNvPr>
          <p:cNvSpPr>
            <a:spLocks noGrp="1"/>
          </p:cNvSpPr>
          <p:nvPr>
            <p:ph type="pic" sz="quarter" idx="39"/>
          </p:nvPr>
        </p:nvSpPr>
        <p:spPr>
          <a:xfrm>
            <a:off x="-1" y="2519998"/>
            <a:ext cx="3572632" cy="4338002"/>
          </a:xfrm>
          <a:custGeom>
            <a:avLst/>
            <a:gdLst>
              <a:gd name="connsiteX0" fmla="*/ 0 w 3572632"/>
              <a:gd name="connsiteY0" fmla="*/ 0 h 4338002"/>
              <a:gd name="connsiteX1" fmla="*/ 3572632 w 3572632"/>
              <a:gd name="connsiteY1" fmla="*/ 0 h 4338002"/>
              <a:gd name="connsiteX2" fmla="*/ 3572632 w 3572632"/>
              <a:gd name="connsiteY2" fmla="*/ 2697521 h 4338002"/>
              <a:gd name="connsiteX3" fmla="*/ 1932151 w 3572632"/>
              <a:gd name="connsiteY3" fmla="*/ 4338002 h 4338002"/>
              <a:gd name="connsiteX4" fmla="*/ 0 w 3572632"/>
              <a:gd name="connsiteY4" fmla="*/ 4338002 h 433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632" h="4338002">
                <a:moveTo>
                  <a:pt x="0" y="0"/>
                </a:moveTo>
                <a:lnTo>
                  <a:pt x="3572632" y="0"/>
                </a:lnTo>
                <a:lnTo>
                  <a:pt x="3572632" y="2697521"/>
                </a:lnTo>
                <a:cubicBezTo>
                  <a:pt x="3572632" y="3603534"/>
                  <a:pt x="2838164" y="4338002"/>
                  <a:pt x="1932151" y="4338002"/>
                </a:cubicBezTo>
                <a:lnTo>
                  <a:pt x="0" y="4338002"/>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0D77C7A2-F9B9-15A1-8979-F8943FE98353}"/>
              </a:ext>
            </a:extLst>
          </p:cNvPr>
          <p:cNvSpPr>
            <a:spLocks noGrp="1"/>
          </p:cNvSpPr>
          <p:nvPr>
            <p:ph type="ftr" sz="quarter" idx="10"/>
          </p:nvPr>
        </p:nvSpPr>
        <p:spPr>
          <a:xfrm>
            <a:off x="4801517" y="11153472"/>
            <a:ext cx="3600000" cy="153618"/>
          </a:xfrm>
          <a:prstGeom prst="rect">
            <a:avLst/>
          </a:prstGeom>
        </p:spPr>
        <p:txBody>
          <a:bodyPr/>
          <a:lstStyle/>
          <a:p>
            <a:r>
              <a:rPr lang="fr-FR"/>
              <a:t>Titre de la présentation   |  00 ⏤ 00 ⏤ 2023</a:t>
            </a:r>
          </a:p>
        </p:txBody>
      </p:sp>
      <p:sp>
        <p:nvSpPr>
          <p:cNvPr id="9" name="Rectangle 8">
            <a:extLst>
              <a:ext uri="{FF2B5EF4-FFF2-40B4-BE49-F238E27FC236}">
                <a16:creationId xmlns:a16="http://schemas.microsoft.com/office/drawing/2014/main" id="{A8075ED3-9D0E-4706-ABFF-23563F8888DC}"/>
              </a:ext>
            </a:extLst>
          </p:cNvPr>
          <p:cNvSpPr>
            <a:spLocks noChangeAspect="1"/>
          </p:cNvSpPr>
          <p:nvPr userDrawn="1"/>
        </p:nvSpPr>
        <p:spPr>
          <a:xfrm>
            <a:off x="0" y="0"/>
            <a:ext cx="3572632" cy="2520000"/>
          </a:xfrm>
          <a:prstGeom prst="rect">
            <a:avLst/>
          </a:prstGeom>
          <a:solidFill>
            <a:srgbClr val="A8B2D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0" name="Rectangle 9">
            <a:extLst>
              <a:ext uri="{FF2B5EF4-FFF2-40B4-BE49-F238E27FC236}">
                <a16:creationId xmlns:a16="http://schemas.microsoft.com/office/drawing/2014/main" id="{D80B4473-031E-3F57-F562-0F1A4569DC75}"/>
              </a:ext>
            </a:extLst>
          </p:cNvPr>
          <p:cNvSpPr>
            <a:spLocks noChangeAspect="1"/>
          </p:cNvSpPr>
          <p:nvPr userDrawn="1"/>
        </p:nvSpPr>
        <p:spPr>
          <a:xfrm>
            <a:off x="3572633" y="0"/>
            <a:ext cx="2520000" cy="2520000"/>
          </a:xfrm>
          <a:prstGeom prst="rect">
            <a:avLst/>
          </a:prstGeom>
          <a:solidFill>
            <a:srgbClr val="02236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1" name="Rectangle 10">
            <a:extLst>
              <a:ext uri="{FF2B5EF4-FFF2-40B4-BE49-F238E27FC236}">
                <a16:creationId xmlns:a16="http://schemas.microsoft.com/office/drawing/2014/main" id="{4F248388-43E3-F09F-5E64-C0A466E81D57}"/>
              </a:ext>
            </a:extLst>
          </p:cNvPr>
          <p:cNvSpPr>
            <a:spLocks noChangeAspect="1"/>
          </p:cNvSpPr>
          <p:nvPr userDrawn="1"/>
        </p:nvSpPr>
        <p:spPr>
          <a:xfrm>
            <a:off x="6092632" y="2519999"/>
            <a:ext cx="6099368" cy="43220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4" name="Espace réservé du texte 3">
            <a:extLst>
              <a:ext uri="{FF2B5EF4-FFF2-40B4-BE49-F238E27FC236}">
                <a16:creationId xmlns:a16="http://schemas.microsoft.com/office/drawing/2014/main" id="{6FC1232D-D5AB-7D55-C43B-BBD042C9CDB0}"/>
              </a:ext>
            </a:extLst>
          </p:cNvPr>
          <p:cNvSpPr>
            <a:spLocks noGrp="1"/>
          </p:cNvSpPr>
          <p:nvPr>
            <p:ph type="body" sz="quarter" idx="31"/>
          </p:nvPr>
        </p:nvSpPr>
        <p:spPr>
          <a:xfrm>
            <a:off x="3818612" y="4750129"/>
            <a:ext cx="2028043" cy="1615045"/>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5" name="Espace réservé du texte 12">
            <a:extLst>
              <a:ext uri="{FF2B5EF4-FFF2-40B4-BE49-F238E27FC236}">
                <a16:creationId xmlns:a16="http://schemas.microsoft.com/office/drawing/2014/main" id="{4BFDE645-0383-A700-5475-76262C3E6E17}"/>
              </a:ext>
            </a:extLst>
          </p:cNvPr>
          <p:cNvSpPr>
            <a:spLocks noGrp="1"/>
          </p:cNvSpPr>
          <p:nvPr>
            <p:ph type="body" sz="quarter" idx="32"/>
          </p:nvPr>
        </p:nvSpPr>
        <p:spPr>
          <a:xfrm>
            <a:off x="3818611" y="2767743"/>
            <a:ext cx="2028044" cy="1970732"/>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3" name="Espace réservé du texte 12">
            <a:extLst>
              <a:ext uri="{FF2B5EF4-FFF2-40B4-BE49-F238E27FC236}">
                <a16:creationId xmlns:a16="http://schemas.microsoft.com/office/drawing/2014/main" id="{0B3C6130-772A-5F24-3680-EF821031AD1F}"/>
              </a:ext>
            </a:extLst>
          </p:cNvPr>
          <p:cNvSpPr>
            <a:spLocks noGrp="1"/>
          </p:cNvSpPr>
          <p:nvPr>
            <p:ph type="body" sz="quarter" idx="37" hasCustomPrompt="1"/>
          </p:nvPr>
        </p:nvSpPr>
        <p:spPr>
          <a:xfrm>
            <a:off x="6601517" y="487679"/>
            <a:ext cx="5031683" cy="1507376"/>
          </a:xfrm>
          <a:prstGeom prst="rect">
            <a:avLst/>
          </a:prstGeom>
        </p:spPr>
        <p:txBody>
          <a:bodyPr anchor="t" anchorCtr="0">
            <a:noAutofit/>
          </a:bodyPr>
          <a:lstStyle>
            <a:lvl1pPr marL="7938" indent="0">
              <a:lnSpc>
                <a:spcPct val="80000"/>
              </a:lnSpc>
              <a:spcAft>
                <a:spcPts val="0"/>
              </a:spcAft>
              <a:tabLst/>
              <a:defRPr lang="fr-FR" sz="4000" b="1" i="1" kern="1200" cap="all" baseline="0" dirty="0">
                <a:solidFill>
                  <a:srgbClr val="331362"/>
                </a:solidFill>
                <a:latin typeface="Paris2024 Black" panose="02010503030201020103" pitchFamily="2" charset="0"/>
                <a:ea typeface="+mj-ea"/>
                <a:cs typeface="+mj-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14" name="Espace réservé du texte 8">
            <a:extLst>
              <a:ext uri="{FF2B5EF4-FFF2-40B4-BE49-F238E27FC236}">
                <a16:creationId xmlns:a16="http://schemas.microsoft.com/office/drawing/2014/main" id="{94DB5B70-52EC-F9D1-05AF-2CB01E98799B}"/>
              </a:ext>
            </a:extLst>
          </p:cNvPr>
          <p:cNvSpPr>
            <a:spLocks noGrp="1"/>
          </p:cNvSpPr>
          <p:nvPr>
            <p:ph type="body" sz="quarter" idx="16" hasCustomPrompt="1"/>
          </p:nvPr>
        </p:nvSpPr>
        <p:spPr>
          <a:xfrm rot="16200000">
            <a:off x="-1475350" y="461282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19" name="Image 18">
            <a:extLst>
              <a:ext uri="{FF2B5EF4-FFF2-40B4-BE49-F238E27FC236}">
                <a16:creationId xmlns:a16="http://schemas.microsoft.com/office/drawing/2014/main" id="{63B209A9-D56F-66A8-F77A-373A61EAB5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10553" b="33378"/>
          <a:stretch/>
        </p:blipFill>
        <p:spPr>
          <a:xfrm>
            <a:off x="3589058" y="18000"/>
            <a:ext cx="2487150" cy="2484000"/>
          </a:xfrm>
          <a:prstGeom prst="rect">
            <a:avLst/>
          </a:prstGeom>
        </p:spPr>
      </p:pic>
      <p:pic>
        <p:nvPicPr>
          <p:cNvPr id="18" name="Image 17">
            <a:extLst>
              <a:ext uri="{FF2B5EF4-FFF2-40B4-BE49-F238E27FC236}">
                <a16:creationId xmlns:a16="http://schemas.microsoft.com/office/drawing/2014/main" id="{7F4E53A2-0C49-D72F-3593-E8B1B7403E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03805" y="773707"/>
            <a:ext cx="1257658" cy="972586"/>
          </a:xfrm>
          <a:prstGeom prst="rect">
            <a:avLst/>
          </a:prstGeom>
        </p:spPr>
      </p:pic>
      <p:sp>
        <p:nvSpPr>
          <p:cNvPr id="7" name="Espace réservé pour une image  6">
            <a:extLst>
              <a:ext uri="{FF2B5EF4-FFF2-40B4-BE49-F238E27FC236}">
                <a16:creationId xmlns:a16="http://schemas.microsoft.com/office/drawing/2014/main" id="{F7247CF5-F4C7-9D7B-3FF5-4D5E5B1578FB}"/>
              </a:ext>
            </a:extLst>
          </p:cNvPr>
          <p:cNvSpPr>
            <a:spLocks noGrp="1"/>
          </p:cNvSpPr>
          <p:nvPr>
            <p:ph type="pic" sz="quarter" idx="18"/>
          </p:nvPr>
        </p:nvSpPr>
        <p:spPr>
          <a:xfrm>
            <a:off x="6092632" y="2502000"/>
            <a:ext cx="6092631" cy="4356000"/>
          </a:xfrm>
          <a:custGeom>
            <a:avLst/>
            <a:gdLst>
              <a:gd name="connsiteX0" fmla="*/ 3797107 w 6092631"/>
              <a:gd name="connsiteY0" fmla="*/ 0 h 4355999"/>
              <a:gd name="connsiteX1" fmla="*/ 6092631 w 6092631"/>
              <a:gd name="connsiteY1" fmla="*/ 0 h 4355999"/>
              <a:gd name="connsiteX2" fmla="*/ 6092631 w 6092631"/>
              <a:gd name="connsiteY2" fmla="*/ 17997 h 4355999"/>
              <a:gd name="connsiteX3" fmla="*/ 6092631 w 6092631"/>
              <a:gd name="connsiteY3" fmla="*/ 1755718 h 4355999"/>
              <a:gd name="connsiteX4" fmla="*/ 6092631 w 6092631"/>
              <a:gd name="connsiteY4" fmla="*/ 4355999 h 4355999"/>
              <a:gd name="connsiteX5" fmla="*/ 0 w 6092631"/>
              <a:gd name="connsiteY5" fmla="*/ 4355999 h 4355999"/>
              <a:gd name="connsiteX6" fmla="*/ 0 w 6092631"/>
              <a:gd name="connsiteY6" fmla="*/ 1783217 h 4355999"/>
              <a:gd name="connsiteX7" fmla="*/ 1765220 w 6092631"/>
              <a:gd name="connsiteY7" fmla="*/ 17997 h 4355999"/>
              <a:gd name="connsiteX8" fmla="*/ 3797107 w 6092631"/>
              <a:gd name="connsiteY8" fmla="*/ 17997 h 4355999"/>
              <a:gd name="connsiteX0" fmla="*/ 3797107 w 6092631"/>
              <a:gd name="connsiteY0" fmla="*/ 17997 h 4355999"/>
              <a:gd name="connsiteX1" fmla="*/ 6092631 w 6092631"/>
              <a:gd name="connsiteY1" fmla="*/ 0 h 4355999"/>
              <a:gd name="connsiteX2" fmla="*/ 6092631 w 6092631"/>
              <a:gd name="connsiteY2" fmla="*/ 17997 h 4355999"/>
              <a:gd name="connsiteX3" fmla="*/ 6092631 w 6092631"/>
              <a:gd name="connsiteY3" fmla="*/ 1755718 h 4355999"/>
              <a:gd name="connsiteX4" fmla="*/ 6092631 w 6092631"/>
              <a:gd name="connsiteY4" fmla="*/ 4355999 h 4355999"/>
              <a:gd name="connsiteX5" fmla="*/ 0 w 6092631"/>
              <a:gd name="connsiteY5" fmla="*/ 4355999 h 4355999"/>
              <a:gd name="connsiteX6" fmla="*/ 0 w 6092631"/>
              <a:gd name="connsiteY6" fmla="*/ 1783217 h 4355999"/>
              <a:gd name="connsiteX7" fmla="*/ 1765220 w 6092631"/>
              <a:gd name="connsiteY7" fmla="*/ 17997 h 4355999"/>
              <a:gd name="connsiteX8" fmla="*/ 3797107 w 6092631"/>
              <a:gd name="connsiteY8" fmla="*/ 17997 h 4355999"/>
              <a:gd name="connsiteX0" fmla="*/ 1765220 w 6092631"/>
              <a:gd name="connsiteY0" fmla="*/ 17997 h 4355999"/>
              <a:gd name="connsiteX1" fmla="*/ 6092631 w 6092631"/>
              <a:gd name="connsiteY1" fmla="*/ 0 h 4355999"/>
              <a:gd name="connsiteX2" fmla="*/ 6092631 w 6092631"/>
              <a:gd name="connsiteY2" fmla="*/ 17997 h 4355999"/>
              <a:gd name="connsiteX3" fmla="*/ 6092631 w 6092631"/>
              <a:gd name="connsiteY3" fmla="*/ 1755718 h 4355999"/>
              <a:gd name="connsiteX4" fmla="*/ 6092631 w 6092631"/>
              <a:gd name="connsiteY4" fmla="*/ 4355999 h 4355999"/>
              <a:gd name="connsiteX5" fmla="*/ 0 w 6092631"/>
              <a:gd name="connsiteY5" fmla="*/ 4355999 h 4355999"/>
              <a:gd name="connsiteX6" fmla="*/ 0 w 6092631"/>
              <a:gd name="connsiteY6" fmla="*/ 1783217 h 4355999"/>
              <a:gd name="connsiteX7" fmla="*/ 1765220 w 6092631"/>
              <a:gd name="connsiteY7" fmla="*/ 17997 h 435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2631" h="4355999">
                <a:moveTo>
                  <a:pt x="1765220" y="17997"/>
                </a:moveTo>
                <a:lnTo>
                  <a:pt x="6092631" y="0"/>
                </a:lnTo>
                <a:lnTo>
                  <a:pt x="6092631" y="17997"/>
                </a:lnTo>
                <a:lnTo>
                  <a:pt x="6092631" y="1755718"/>
                </a:lnTo>
                <a:lnTo>
                  <a:pt x="6092631" y="4355999"/>
                </a:lnTo>
                <a:lnTo>
                  <a:pt x="0" y="4355999"/>
                </a:lnTo>
                <a:lnTo>
                  <a:pt x="0" y="1783217"/>
                </a:lnTo>
                <a:cubicBezTo>
                  <a:pt x="0" y="808313"/>
                  <a:pt x="790316" y="17997"/>
                  <a:pt x="1765220" y="17997"/>
                </a:cubicBezTo>
                <a:close/>
              </a:path>
            </a:pathLst>
          </a:custGeom>
          <a:solidFill>
            <a:schemeClr val="bg1">
              <a:lumMod val="85000"/>
            </a:schemeClr>
          </a:solidFill>
        </p:spPr>
        <p:txBody>
          <a:bodyPr wrap="square">
            <a:noAutofit/>
          </a:bodyPr>
          <a:lstStyle/>
          <a:p>
            <a:endParaRPr lang="fr-FR"/>
          </a:p>
        </p:txBody>
      </p:sp>
      <p:sp>
        <p:nvSpPr>
          <p:cNvPr id="17" name="Espace réservé du texte 8">
            <a:extLst>
              <a:ext uri="{FF2B5EF4-FFF2-40B4-BE49-F238E27FC236}">
                <a16:creationId xmlns:a16="http://schemas.microsoft.com/office/drawing/2014/main" id="{0004411B-A07A-0D4C-E9D3-9E01573DB943}"/>
              </a:ext>
            </a:extLst>
          </p:cNvPr>
          <p:cNvSpPr>
            <a:spLocks noGrp="1"/>
          </p:cNvSpPr>
          <p:nvPr>
            <p:ph type="body" sz="quarter" idx="38" hasCustomPrompt="1"/>
          </p:nvPr>
        </p:nvSpPr>
        <p:spPr>
          <a:xfrm rot="16200000">
            <a:off x="4617280" y="4905931"/>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du pied de page 2">
            <a:extLst>
              <a:ext uri="{FF2B5EF4-FFF2-40B4-BE49-F238E27FC236}">
                <a16:creationId xmlns:a16="http://schemas.microsoft.com/office/drawing/2014/main" id="{B9D8473D-8514-24CC-130C-3BB0331606B1}"/>
              </a:ext>
            </a:extLst>
          </p:cNvPr>
          <p:cNvSpPr txBox="1">
            <a:spLocks/>
          </p:cNvSpPr>
          <p:nvPr userDrawn="1"/>
        </p:nvSpPr>
        <p:spPr>
          <a:xfrm>
            <a:off x="229517" y="6581472"/>
            <a:ext cx="3600000" cy="153618"/>
          </a:xfrm>
          <a:prstGeom prst="rect">
            <a:avLst/>
          </a:prstGeom>
        </p:spPr>
        <p:txBody>
          <a:bodyPr vert="horz" lIns="0" tIns="45720" rIns="0" bIns="45720" rtlCol="0" anchor="ctr"/>
          <a:lstStyle>
            <a:defPPr>
              <a:defRPr lang="fr-FR"/>
            </a:defPPr>
            <a:lvl1pPr marL="0" indent="0" algn="l" defTabSz="914400" rtl="0" eaLnBrk="1" latinLnBrk="0" hangingPunct="1">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Titre de la présentation   |  00 ⏤ 00 ⏤ 2023</a:t>
            </a:r>
          </a:p>
        </p:txBody>
      </p:sp>
      <p:sp>
        <p:nvSpPr>
          <p:cNvPr id="6" name="Espace réservé du numéro de diapositive 3">
            <a:extLst>
              <a:ext uri="{FF2B5EF4-FFF2-40B4-BE49-F238E27FC236}">
                <a16:creationId xmlns:a16="http://schemas.microsoft.com/office/drawing/2014/main" id="{3C7A2C0C-CEA1-D41D-0E0E-F73DF5AD0F4D}"/>
              </a:ext>
            </a:extLst>
          </p:cNvPr>
          <p:cNvSpPr>
            <a:spLocks noGrp="1"/>
          </p:cNvSpPr>
          <p:nvPr>
            <p:ph type="sldNum" sz="quarter" idx="11"/>
          </p:nvPr>
        </p:nvSpPr>
        <p:spPr>
          <a:xfrm>
            <a:off x="11663197" y="6470217"/>
            <a:ext cx="352330" cy="376129"/>
          </a:xfrm>
        </p:spPr>
        <p:txBody>
          <a:bodyPr/>
          <a:lstStyle/>
          <a:p>
            <a:fld id="{B2815BCE-692A-084A-934E-C84199EC0CFE}" type="slidenum">
              <a:rPr lang="fr-FR" smtClean="0"/>
              <a:pPr/>
              <a:t>‹N°›</a:t>
            </a:fld>
            <a:endParaRPr lang="fr-FR" b="0"/>
          </a:p>
        </p:txBody>
      </p:sp>
      <p:sp>
        <p:nvSpPr>
          <p:cNvPr id="8" name="Titre 1">
            <a:extLst>
              <a:ext uri="{FF2B5EF4-FFF2-40B4-BE49-F238E27FC236}">
                <a16:creationId xmlns:a16="http://schemas.microsoft.com/office/drawing/2014/main" id="{38C33C66-0C22-58CD-C1D9-8BD975045332}"/>
              </a:ext>
            </a:extLst>
          </p:cNvPr>
          <p:cNvSpPr>
            <a:spLocks noGrp="1"/>
          </p:cNvSpPr>
          <p:nvPr>
            <p:ph type="title" hasCustomPrompt="1"/>
          </p:nvPr>
        </p:nvSpPr>
        <p:spPr>
          <a:xfrm>
            <a:off x="629764" y="487679"/>
            <a:ext cx="2645451" cy="1507375"/>
          </a:xfrm>
        </p:spPr>
        <p:txBody>
          <a:bodyPr anchor="t">
            <a:noAutofit/>
          </a:bodyPr>
          <a:lstStyle>
            <a:lvl1pPr>
              <a:defRPr lang="fr-FR" sz="4000" b="1" i="1" kern="1200" cap="all" baseline="0">
                <a:solidFill>
                  <a:schemeClr val="bg2"/>
                </a:solidFill>
                <a:latin typeface="Paris2024 Black" panose="02010503030201020103" pitchFamily="2" charset="0"/>
                <a:ea typeface="+mj-ea"/>
                <a:cs typeface="+mj-cs"/>
              </a:defRPr>
            </a:lvl1pPr>
          </a:lstStyle>
          <a:p>
            <a:r>
              <a:rPr lang="fr-FR"/>
              <a:t>Titre de la slide</a:t>
            </a:r>
          </a:p>
        </p:txBody>
      </p:sp>
    </p:spTree>
    <p:extLst>
      <p:ext uri="{BB962C8B-B14F-4D97-AF65-F5344CB8AC3E}">
        <p14:creationId xmlns:p14="http://schemas.microsoft.com/office/powerpoint/2010/main" val="4008810182"/>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6_Contenu texte 10">
    <p:spTree>
      <p:nvGrpSpPr>
        <p:cNvPr id="1" name=""/>
        <p:cNvGrpSpPr/>
        <p:nvPr/>
      </p:nvGrpSpPr>
      <p:grpSpPr>
        <a:xfrm>
          <a:off x="0" y="0"/>
          <a:ext cx="0" cy="0"/>
          <a:chOff x="0" y="0"/>
          <a:chExt cx="0" cy="0"/>
        </a:xfrm>
      </p:grpSpPr>
      <p:sp>
        <p:nvSpPr>
          <p:cNvPr id="20" name="Espace réservé pour une image  19">
            <a:extLst>
              <a:ext uri="{FF2B5EF4-FFF2-40B4-BE49-F238E27FC236}">
                <a16:creationId xmlns:a16="http://schemas.microsoft.com/office/drawing/2014/main" id="{8B3946FA-8C1C-A8ED-E7E9-D4D6222E8E9B}"/>
              </a:ext>
            </a:extLst>
          </p:cNvPr>
          <p:cNvSpPr>
            <a:spLocks noGrp="1"/>
          </p:cNvSpPr>
          <p:nvPr>
            <p:ph type="pic" sz="quarter" idx="40"/>
          </p:nvPr>
        </p:nvSpPr>
        <p:spPr>
          <a:xfrm>
            <a:off x="0" y="2519998"/>
            <a:ext cx="6092634" cy="4338002"/>
          </a:xfrm>
          <a:custGeom>
            <a:avLst/>
            <a:gdLst>
              <a:gd name="connsiteX0" fmla="*/ 0 w 6092634"/>
              <a:gd name="connsiteY0" fmla="*/ 0 h 4338002"/>
              <a:gd name="connsiteX1" fmla="*/ 2520002 w 6092634"/>
              <a:gd name="connsiteY1" fmla="*/ 0 h 4338002"/>
              <a:gd name="connsiteX2" fmla="*/ 3182938 w 6092634"/>
              <a:gd name="connsiteY2" fmla="*/ 0 h 4338002"/>
              <a:gd name="connsiteX3" fmla="*/ 6092634 w 6092634"/>
              <a:gd name="connsiteY3" fmla="*/ 0 h 4338002"/>
              <a:gd name="connsiteX4" fmla="*/ 6092634 w 6092634"/>
              <a:gd name="connsiteY4" fmla="*/ 2697521 h 4338002"/>
              <a:gd name="connsiteX5" fmla="*/ 4452153 w 6092634"/>
              <a:gd name="connsiteY5" fmla="*/ 4338002 h 4338002"/>
              <a:gd name="connsiteX6" fmla="*/ 3182938 w 6092634"/>
              <a:gd name="connsiteY6" fmla="*/ 4338002 h 4338002"/>
              <a:gd name="connsiteX7" fmla="*/ 2520002 w 6092634"/>
              <a:gd name="connsiteY7" fmla="*/ 4338002 h 4338002"/>
              <a:gd name="connsiteX8" fmla="*/ 0 w 6092634"/>
              <a:gd name="connsiteY8" fmla="*/ 4338002 h 433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2634" h="4338002">
                <a:moveTo>
                  <a:pt x="0" y="0"/>
                </a:moveTo>
                <a:lnTo>
                  <a:pt x="2520002" y="0"/>
                </a:lnTo>
                <a:lnTo>
                  <a:pt x="3182938" y="0"/>
                </a:lnTo>
                <a:lnTo>
                  <a:pt x="6092634" y="0"/>
                </a:lnTo>
                <a:lnTo>
                  <a:pt x="6092634" y="2697521"/>
                </a:lnTo>
                <a:cubicBezTo>
                  <a:pt x="6092634" y="3603534"/>
                  <a:pt x="5358166" y="4338002"/>
                  <a:pt x="4452153" y="4338002"/>
                </a:cubicBezTo>
                <a:lnTo>
                  <a:pt x="3182938" y="4338002"/>
                </a:lnTo>
                <a:lnTo>
                  <a:pt x="2520002" y="4338002"/>
                </a:lnTo>
                <a:lnTo>
                  <a:pt x="0" y="4338002"/>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0D77C7A2-F9B9-15A1-8979-F8943FE98353}"/>
              </a:ext>
            </a:extLst>
          </p:cNvPr>
          <p:cNvSpPr>
            <a:spLocks noGrp="1"/>
          </p:cNvSpPr>
          <p:nvPr>
            <p:ph type="ftr" sz="quarter" idx="10"/>
          </p:nvPr>
        </p:nvSpPr>
        <p:spPr>
          <a:xfrm>
            <a:off x="4801517" y="11153472"/>
            <a:ext cx="3600000" cy="153618"/>
          </a:xfrm>
          <a:prstGeom prst="rect">
            <a:avLst/>
          </a:prstGeom>
        </p:spPr>
        <p:txBody>
          <a:bodyPr/>
          <a:lstStyle/>
          <a:p>
            <a:r>
              <a:rPr lang="fr-FR"/>
              <a:t>Titre de la présentation   |  00 ⏤ 00 ⏤ 2023</a:t>
            </a:r>
          </a:p>
        </p:txBody>
      </p:sp>
      <p:sp>
        <p:nvSpPr>
          <p:cNvPr id="9" name="Rectangle 8">
            <a:extLst>
              <a:ext uri="{FF2B5EF4-FFF2-40B4-BE49-F238E27FC236}">
                <a16:creationId xmlns:a16="http://schemas.microsoft.com/office/drawing/2014/main" id="{A8075ED3-9D0E-4706-ABFF-23563F8888DC}"/>
              </a:ext>
            </a:extLst>
          </p:cNvPr>
          <p:cNvSpPr>
            <a:spLocks noChangeAspect="1"/>
          </p:cNvSpPr>
          <p:nvPr userDrawn="1"/>
        </p:nvSpPr>
        <p:spPr>
          <a:xfrm>
            <a:off x="0" y="0"/>
            <a:ext cx="3572632" cy="2520000"/>
          </a:xfrm>
          <a:prstGeom prst="rect">
            <a:avLst/>
          </a:prstGeom>
          <a:solidFill>
            <a:srgbClr val="FBA9C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solidFill>
                <a:srgbClr val="17B7B0"/>
              </a:solidFill>
              <a:latin typeface="Source Sans Pro" panose="020B0503030403020204" pitchFamily="34" charset="77"/>
            </a:endParaRPr>
          </a:p>
        </p:txBody>
      </p:sp>
      <p:sp>
        <p:nvSpPr>
          <p:cNvPr id="10" name="Rectangle 9">
            <a:extLst>
              <a:ext uri="{FF2B5EF4-FFF2-40B4-BE49-F238E27FC236}">
                <a16:creationId xmlns:a16="http://schemas.microsoft.com/office/drawing/2014/main" id="{D80B4473-031E-3F57-F562-0F1A4569DC75}"/>
              </a:ext>
            </a:extLst>
          </p:cNvPr>
          <p:cNvSpPr>
            <a:spLocks noChangeAspect="1"/>
          </p:cNvSpPr>
          <p:nvPr userDrawn="1"/>
        </p:nvSpPr>
        <p:spPr>
          <a:xfrm>
            <a:off x="3572634" y="-2"/>
            <a:ext cx="2520000" cy="25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4" name="Espace réservé du texte 8">
            <a:extLst>
              <a:ext uri="{FF2B5EF4-FFF2-40B4-BE49-F238E27FC236}">
                <a16:creationId xmlns:a16="http://schemas.microsoft.com/office/drawing/2014/main" id="{94DB5B70-52EC-F9D1-05AF-2CB01E98799B}"/>
              </a:ext>
            </a:extLst>
          </p:cNvPr>
          <p:cNvSpPr>
            <a:spLocks noGrp="1"/>
          </p:cNvSpPr>
          <p:nvPr>
            <p:ph type="body" sz="quarter" idx="16" hasCustomPrompt="1"/>
          </p:nvPr>
        </p:nvSpPr>
        <p:spPr>
          <a:xfrm rot="16200000">
            <a:off x="-1475350" y="4612824"/>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6" name="Image 5">
            <a:extLst>
              <a:ext uri="{FF2B5EF4-FFF2-40B4-BE49-F238E27FC236}">
                <a16:creationId xmlns:a16="http://schemas.microsoft.com/office/drawing/2014/main" id="{B213B7E6-D7D9-A7D4-397C-DE1F893F92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6918" t="8341" r="20592" b="58408"/>
          <a:stretch/>
        </p:blipFill>
        <p:spPr>
          <a:xfrm>
            <a:off x="3572634" y="17998"/>
            <a:ext cx="2520000" cy="2484000"/>
          </a:xfrm>
          <a:prstGeom prst="rect">
            <a:avLst/>
          </a:prstGeom>
        </p:spPr>
      </p:pic>
      <p:pic>
        <p:nvPicPr>
          <p:cNvPr id="8" name="Image 7">
            <a:extLst>
              <a:ext uri="{FF2B5EF4-FFF2-40B4-BE49-F238E27FC236}">
                <a16:creationId xmlns:a16="http://schemas.microsoft.com/office/drawing/2014/main" id="{416AC284-602A-B12D-1301-C62C6FD3D5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03805" y="773704"/>
            <a:ext cx="1257658" cy="972589"/>
          </a:xfrm>
          <a:prstGeom prst="rect">
            <a:avLst/>
          </a:prstGeom>
        </p:spPr>
      </p:pic>
      <p:sp>
        <p:nvSpPr>
          <p:cNvPr id="22" name="Espace réservé du pied de page 2">
            <a:extLst>
              <a:ext uri="{FF2B5EF4-FFF2-40B4-BE49-F238E27FC236}">
                <a16:creationId xmlns:a16="http://schemas.microsoft.com/office/drawing/2014/main" id="{C06A593C-8EEF-435E-4778-873989D1FD2C}"/>
              </a:ext>
            </a:extLst>
          </p:cNvPr>
          <p:cNvSpPr txBox="1">
            <a:spLocks/>
          </p:cNvSpPr>
          <p:nvPr userDrawn="1"/>
        </p:nvSpPr>
        <p:spPr>
          <a:xfrm>
            <a:off x="229517" y="6581472"/>
            <a:ext cx="3600000" cy="153618"/>
          </a:xfrm>
          <a:prstGeom prst="rect">
            <a:avLst/>
          </a:prstGeom>
        </p:spPr>
        <p:txBody>
          <a:bodyPr vert="horz" lIns="0" tIns="45720" rIns="0" bIns="45720" rtlCol="0" anchor="ctr"/>
          <a:lstStyle>
            <a:defPPr>
              <a:defRPr lang="fr-FR"/>
            </a:defPPr>
            <a:lvl1pPr marL="0" indent="0" algn="l" defTabSz="914400" rtl="0" eaLnBrk="1" latinLnBrk="0" hangingPunct="1">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Titre de la présentation   |  00 ⏤ 00 ⏤ 2023</a:t>
            </a:r>
          </a:p>
        </p:txBody>
      </p:sp>
      <p:sp>
        <p:nvSpPr>
          <p:cNvPr id="23" name="Espace réservé du numéro de diapositive 3">
            <a:extLst>
              <a:ext uri="{FF2B5EF4-FFF2-40B4-BE49-F238E27FC236}">
                <a16:creationId xmlns:a16="http://schemas.microsoft.com/office/drawing/2014/main" id="{88519778-A830-39F7-6DB7-E5209C8806D8}"/>
              </a:ext>
            </a:extLst>
          </p:cNvPr>
          <p:cNvSpPr>
            <a:spLocks noGrp="1"/>
          </p:cNvSpPr>
          <p:nvPr>
            <p:ph type="sldNum" sz="quarter" idx="11"/>
          </p:nvPr>
        </p:nvSpPr>
        <p:spPr>
          <a:xfrm>
            <a:off x="11663197" y="6470217"/>
            <a:ext cx="352330" cy="376129"/>
          </a:xfrm>
        </p:spPr>
        <p:txBody>
          <a:bodyPr/>
          <a:lstStyle/>
          <a:p>
            <a:fld id="{B2815BCE-692A-084A-934E-C84199EC0CFE}" type="slidenum">
              <a:rPr lang="fr-FR" smtClean="0"/>
              <a:pPr/>
              <a:t>‹N°›</a:t>
            </a:fld>
            <a:endParaRPr lang="fr-FR" b="0"/>
          </a:p>
        </p:txBody>
      </p:sp>
      <p:sp>
        <p:nvSpPr>
          <p:cNvPr id="24" name="Espace réservé du texte 3">
            <a:extLst>
              <a:ext uri="{FF2B5EF4-FFF2-40B4-BE49-F238E27FC236}">
                <a16:creationId xmlns:a16="http://schemas.microsoft.com/office/drawing/2014/main" id="{C67EF5C5-705A-0E56-13C1-FCE00CF5CB20}"/>
              </a:ext>
            </a:extLst>
          </p:cNvPr>
          <p:cNvSpPr>
            <a:spLocks noGrp="1"/>
          </p:cNvSpPr>
          <p:nvPr>
            <p:ph type="body" sz="quarter" idx="31"/>
          </p:nvPr>
        </p:nvSpPr>
        <p:spPr>
          <a:xfrm>
            <a:off x="6723805" y="1244650"/>
            <a:ext cx="4939390" cy="4759910"/>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5" name="Espace réservé du texte 12">
            <a:extLst>
              <a:ext uri="{FF2B5EF4-FFF2-40B4-BE49-F238E27FC236}">
                <a16:creationId xmlns:a16="http://schemas.microsoft.com/office/drawing/2014/main" id="{D632FF02-CEBE-76FB-BAAD-6D535BE8A3A8}"/>
              </a:ext>
            </a:extLst>
          </p:cNvPr>
          <p:cNvSpPr>
            <a:spLocks noGrp="1"/>
          </p:cNvSpPr>
          <p:nvPr>
            <p:ph type="body" sz="quarter" idx="32"/>
          </p:nvPr>
        </p:nvSpPr>
        <p:spPr>
          <a:xfrm>
            <a:off x="6723805" y="487680"/>
            <a:ext cx="4939392"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Titre 1">
            <a:extLst>
              <a:ext uri="{FF2B5EF4-FFF2-40B4-BE49-F238E27FC236}">
                <a16:creationId xmlns:a16="http://schemas.microsoft.com/office/drawing/2014/main" id="{95955B30-ACF4-ECC7-1113-D59EFDD99086}"/>
              </a:ext>
            </a:extLst>
          </p:cNvPr>
          <p:cNvSpPr>
            <a:spLocks noGrp="1"/>
          </p:cNvSpPr>
          <p:nvPr>
            <p:ph type="title" hasCustomPrompt="1"/>
          </p:nvPr>
        </p:nvSpPr>
        <p:spPr>
          <a:xfrm>
            <a:off x="629765" y="487679"/>
            <a:ext cx="2595574" cy="1607127"/>
          </a:xfrm>
        </p:spPr>
        <p:txBody>
          <a:bodyPr anchor="t">
            <a:noAutofit/>
          </a:bodyPr>
          <a:lstStyle>
            <a:lvl1pPr>
              <a:defRPr lang="fr-FR" sz="4000" b="1" i="1" kern="1200" cap="all" baseline="0">
                <a:solidFill>
                  <a:schemeClr val="accent3"/>
                </a:solidFill>
                <a:latin typeface="Paris2024 Black" panose="02010503030201020103" pitchFamily="2" charset="0"/>
                <a:ea typeface="+mj-ea"/>
                <a:cs typeface="+mj-cs"/>
              </a:defRPr>
            </a:lvl1pPr>
          </a:lstStyle>
          <a:p>
            <a:r>
              <a:rPr lang="fr-FR"/>
              <a:t>Titre de la slide</a:t>
            </a:r>
          </a:p>
        </p:txBody>
      </p:sp>
    </p:spTree>
    <p:extLst>
      <p:ext uri="{BB962C8B-B14F-4D97-AF65-F5344CB8AC3E}">
        <p14:creationId xmlns:p14="http://schemas.microsoft.com/office/powerpoint/2010/main" val="987414961"/>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5_Contenu texte 11">
    <p:bg>
      <p:bgPr>
        <a:solidFill>
          <a:schemeClr val="bg1"/>
        </a:solid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9249D199-F3EB-61F2-FEAE-BBB9725AC1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586" t="12151" r="4680" b="67673"/>
          <a:stretch/>
        </p:blipFill>
        <p:spPr>
          <a:xfrm>
            <a:off x="8099744" y="9144"/>
            <a:ext cx="4092000" cy="1790856"/>
          </a:xfrm>
          <a:prstGeom prst="rect">
            <a:avLst/>
          </a:prstGeom>
        </p:spPr>
      </p:pic>
      <p:sp>
        <p:nvSpPr>
          <p:cNvPr id="21" name="Forme libre 20">
            <a:extLst>
              <a:ext uri="{FF2B5EF4-FFF2-40B4-BE49-F238E27FC236}">
                <a16:creationId xmlns:a16="http://schemas.microsoft.com/office/drawing/2014/main" id="{F796F73B-4720-BB0C-BA95-26A49275605B}"/>
              </a:ext>
            </a:extLst>
          </p:cNvPr>
          <p:cNvSpPr>
            <a:spLocks noChangeAspect="1"/>
          </p:cNvSpPr>
          <p:nvPr userDrawn="1"/>
        </p:nvSpPr>
        <p:spPr>
          <a:xfrm>
            <a:off x="8099999" y="0"/>
            <a:ext cx="4092000" cy="1800000"/>
          </a:xfrm>
          <a:custGeom>
            <a:avLst/>
            <a:gdLst>
              <a:gd name="connsiteX0" fmla="*/ 0 w 4092000"/>
              <a:gd name="connsiteY0" fmla="*/ 0 h 1800000"/>
              <a:gd name="connsiteX1" fmla="*/ 2292226 w 4092000"/>
              <a:gd name="connsiteY1" fmla="*/ 0 h 1800000"/>
              <a:gd name="connsiteX2" fmla="*/ 2296025 w 4092000"/>
              <a:gd name="connsiteY2" fmla="*/ 0 h 1800000"/>
              <a:gd name="connsiteX3" fmla="*/ 2296025 w 4092000"/>
              <a:gd name="connsiteY3" fmla="*/ 180 h 1800000"/>
              <a:gd name="connsiteX4" fmla="*/ 2464909 w 4092000"/>
              <a:gd name="connsiteY4" fmla="*/ 8197 h 1800000"/>
              <a:gd name="connsiteX5" fmla="*/ 4082933 w 4092000"/>
              <a:gd name="connsiteY5" fmla="*/ 1619983 h 1800000"/>
              <a:gd name="connsiteX6" fmla="*/ 4092000 w 4092000"/>
              <a:gd name="connsiteY6" fmla="*/ 1800000 h 1800000"/>
              <a:gd name="connsiteX7" fmla="*/ 2296025 w 4092000"/>
              <a:gd name="connsiteY7" fmla="*/ 1800000 h 1800000"/>
              <a:gd name="connsiteX8" fmla="*/ 492452 w 4092000"/>
              <a:gd name="connsiteY8" fmla="*/ 1800000 h 1800000"/>
              <a:gd name="connsiteX9" fmla="*/ 0 w 4092000"/>
              <a:gd name="connsiteY9" fmla="*/ 180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2000" h="1800000">
                <a:moveTo>
                  <a:pt x="0" y="0"/>
                </a:moveTo>
                <a:lnTo>
                  <a:pt x="2292226" y="0"/>
                </a:lnTo>
                <a:lnTo>
                  <a:pt x="2296025" y="0"/>
                </a:lnTo>
                <a:lnTo>
                  <a:pt x="2296025" y="180"/>
                </a:lnTo>
                <a:lnTo>
                  <a:pt x="2464909" y="8197"/>
                </a:lnTo>
                <a:cubicBezTo>
                  <a:pt x="3317391" y="89538"/>
                  <a:pt x="3996516" y="766932"/>
                  <a:pt x="4082933" y="1619983"/>
                </a:cubicBezTo>
                <a:lnTo>
                  <a:pt x="4092000" y="1800000"/>
                </a:lnTo>
                <a:lnTo>
                  <a:pt x="2296025" y="1800000"/>
                </a:lnTo>
                <a:lnTo>
                  <a:pt x="492452" y="1800000"/>
                </a:lnTo>
                <a:lnTo>
                  <a:pt x="0" y="1800000"/>
                </a:lnTo>
                <a:close/>
              </a:path>
            </a:pathLst>
          </a:custGeom>
          <a:solidFill>
            <a:srgbClr val="61C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18" name="Espace réservé pour une image  17">
            <a:extLst>
              <a:ext uri="{FF2B5EF4-FFF2-40B4-BE49-F238E27FC236}">
                <a16:creationId xmlns:a16="http://schemas.microsoft.com/office/drawing/2014/main" id="{92E7948E-97A4-27DD-7271-22774D313AFD}"/>
              </a:ext>
            </a:extLst>
          </p:cNvPr>
          <p:cNvSpPr>
            <a:spLocks noGrp="1"/>
          </p:cNvSpPr>
          <p:nvPr>
            <p:ph type="pic" sz="quarter" idx="35"/>
          </p:nvPr>
        </p:nvSpPr>
        <p:spPr>
          <a:xfrm>
            <a:off x="-1" y="1800225"/>
            <a:ext cx="4084807" cy="5057775"/>
          </a:xfrm>
          <a:solidFill>
            <a:schemeClr val="bg1">
              <a:lumMod val="85000"/>
            </a:schemeClr>
          </a:solidFill>
        </p:spPr>
        <p:txBody>
          <a:bodyPr/>
          <a:lstStyle/>
          <a:p>
            <a:endParaRPr lang="fr-FR"/>
          </a:p>
        </p:txBody>
      </p:sp>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rot="5400000">
            <a:off x="3563514" y="2321517"/>
            <a:ext cx="5057777" cy="4015194"/>
          </a:xfrm>
          <a:prstGeom prst="round2SameRect">
            <a:avLst>
              <a:gd name="adj1" fmla="val 0"/>
              <a:gd name="adj2" fmla="val 0"/>
            </a:avLst>
          </a:prstGeom>
          <a:solidFill>
            <a:srgbClr val="02236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texte 3">
            <a:extLst>
              <a:ext uri="{FF2B5EF4-FFF2-40B4-BE49-F238E27FC236}">
                <a16:creationId xmlns:a16="http://schemas.microsoft.com/office/drawing/2014/main" id="{761C1082-989D-E9BC-F94E-6DA63D37E192}"/>
              </a:ext>
            </a:extLst>
          </p:cNvPr>
          <p:cNvSpPr>
            <a:spLocks noGrp="1"/>
          </p:cNvSpPr>
          <p:nvPr>
            <p:ph type="body" sz="quarter" idx="31"/>
          </p:nvPr>
        </p:nvSpPr>
        <p:spPr>
          <a:xfrm>
            <a:off x="8635999" y="3046816"/>
            <a:ext cx="3027196" cy="342340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0" name="Espace réservé du texte 12">
            <a:extLst>
              <a:ext uri="{FF2B5EF4-FFF2-40B4-BE49-F238E27FC236}">
                <a16:creationId xmlns:a16="http://schemas.microsoft.com/office/drawing/2014/main" id="{A1EAA21E-7F65-6519-C534-D610254FA1D3}"/>
              </a:ext>
            </a:extLst>
          </p:cNvPr>
          <p:cNvSpPr>
            <a:spLocks noGrp="1"/>
          </p:cNvSpPr>
          <p:nvPr>
            <p:ph type="body" sz="quarter" idx="32"/>
          </p:nvPr>
        </p:nvSpPr>
        <p:spPr>
          <a:xfrm>
            <a:off x="8635999" y="2289846"/>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6" name="Espace réservé du texte 2">
            <a:extLst>
              <a:ext uri="{FF2B5EF4-FFF2-40B4-BE49-F238E27FC236}">
                <a16:creationId xmlns:a16="http://schemas.microsoft.com/office/drawing/2014/main" id="{C1CF4F14-FE91-2DEA-EEE9-4A32C8C49A82}"/>
              </a:ext>
            </a:extLst>
          </p:cNvPr>
          <p:cNvSpPr>
            <a:spLocks noGrp="1"/>
          </p:cNvSpPr>
          <p:nvPr>
            <p:ph type="body" sz="quarter" idx="34" hasCustomPrompt="1"/>
          </p:nvPr>
        </p:nvSpPr>
        <p:spPr>
          <a:xfrm>
            <a:off x="4578804" y="3193507"/>
            <a:ext cx="3027197" cy="1687244"/>
          </a:xfrm>
          <a:prstGeom prst="rect">
            <a:avLst/>
          </a:prstGeom>
        </p:spPr>
        <p:txBody>
          <a:bodyPr anchor="b">
            <a:noAutofit/>
          </a:bodyPr>
          <a:lstStyle>
            <a:lvl1pPr>
              <a:defRPr sz="11500" b="1" i="1">
                <a:solidFill>
                  <a:srgbClr val="61CFFF"/>
                </a:solidFill>
                <a:latin typeface="Paris2024 Black" panose="02010503030201020103" pitchFamily="2" charset="0"/>
              </a:defRPr>
            </a:lvl1pPr>
          </a:lstStyle>
          <a:p>
            <a:pPr lvl="0"/>
            <a:r>
              <a:rPr lang="fr-FR"/>
              <a:t>#</a:t>
            </a:r>
          </a:p>
        </p:txBody>
      </p:sp>
      <p:sp>
        <p:nvSpPr>
          <p:cNvPr id="19" name="Espace réservé du texte 12">
            <a:extLst>
              <a:ext uri="{FF2B5EF4-FFF2-40B4-BE49-F238E27FC236}">
                <a16:creationId xmlns:a16="http://schemas.microsoft.com/office/drawing/2014/main" id="{D628017D-941B-59D7-B675-A94B61022CE1}"/>
              </a:ext>
            </a:extLst>
          </p:cNvPr>
          <p:cNvSpPr>
            <a:spLocks noGrp="1"/>
          </p:cNvSpPr>
          <p:nvPr>
            <p:ph type="body" sz="quarter" idx="36"/>
          </p:nvPr>
        </p:nvSpPr>
        <p:spPr>
          <a:xfrm>
            <a:off x="4578804" y="5870272"/>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rgbClr val="61CFFF"/>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6" name="Espace réservé du texte 8">
            <a:extLst>
              <a:ext uri="{FF2B5EF4-FFF2-40B4-BE49-F238E27FC236}">
                <a16:creationId xmlns:a16="http://schemas.microsoft.com/office/drawing/2014/main" id="{7B7E3C76-F648-EFAA-A8DC-BFFC6CE6D808}"/>
              </a:ext>
            </a:extLst>
          </p:cNvPr>
          <p:cNvSpPr>
            <a:spLocks noGrp="1"/>
          </p:cNvSpPr>
          <p:nvPr>
            <p:ph type="body" sz="quarter" idx="15" hasCustomPrompt="1"/>
          </p:nvPr>
        </p:nvSpPr>
        <p:spPr>
          <a:xfrm rot="16200000">
            <a:off x="-1475350"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du texte 12">
            <a:extLst>
              <a:ext uri="{FF2B5EF4-FFF2-40B4-BE49-F238E27FC236}">
                <a16:creationId xmlns:a16="http://schemas.microsoft.com/office/drawing/2014/main" id="{B3DD2586-C013-F2FF-26BF-EA3AF6123880}"/>
              </a:ext>
            </a:extLst>
          </p:cNvPr>
          <p:cNvSpPr>
            <a:spLocks noGrp="1"/>
          </p:cNvSpPr>
          <p:nvPr>
            <p:ph type="body" sz="quarter" idx="38"/>
          </p:nvPr>
        </p:nvSpPr>
        <p:spPr>
          <a:xfrm>
            <a:off x="8636000" y="487679"/>
            <a:ext cx="2663912" cy="1005615"/>
          </a:xfrm>
          <a:prstGeom prst="rect">
            <a:avLst/>
          </a:prstGeom>
        </p:spPr>
        <p:txBody>
          <a:bodyPr anchor="t" anchorCtr="0">
            <a:noAutofit/>
          </a:bodyPr>
          <a:lstStyle>
            <a:lvl1pPr marL="7938" indent="0">
              <a:lnSpc>
                <a:spcPct val="80000"/>
              </a:lnSpc>
              <a:spcAft>
                <a:spcPts val="0"/>
              </a:spcAft>
              <a:tabLst/>
              <a:defRPr lang="fr-FR" sz="1800" b="1" i="1" kern="1200" cap="all" baseline="0" dirty="0">
                <a:solidFill>
                  <a:srgbClr val="022366"/>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Titre 1">
            <a:extLst>
              <a:ext uri="{FF2B5EF4-FFF2-40B4-BE49-F238E27FC236}">
                <a16:creationId xmlns:a16="http://schemas.microsoft.com/office/drawing/2014/main" id="{64DB725F-D864-4142-7B7C-09FC1DE1EAC1}"/>
              </a:ext>
            </a:extLst>
          </p:cNvPr>
          <p:cNvSpPr>
            <a:spLocks noGrp="1"/>
          </p:cNvSpPr>
          <p:nvPr>
            <p:ph type="title" hasCustomPrompt="1"/>
          </p:nvPr>
        </p:nvSpPr>
        <p:spPr>
          <a:xfrm>
            <a:off x="629764" y="487680"/>
            <a:ext cx="6976237"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5" name="Espace réservé du texte 12">
            <a:extLst>
              <a:ext uri="{FF2B5EF4-FFF2-40B4-BE49-F238E27FC236}">
                <a16:creationId xmlns:a16="http://schemas.microsoft.com/office/drawing/2014/main" id="{F14258A5-1D95-9338-CD06-0DF2610EAA8D}"/>
              </a:ext>
            </a:extLst>
          </p:cNvPr>
          <p:cNvSpPr>
            <a:spLocks noGrp="1"/>
          </p:cNvSpPr>
          <p:nvPr>
            <p:ph type="body" sz="quarter" idx="37" hasCustomPrompt="1"/>
          </p:nvPr>
        </p:nvSpPr>
        <p:spPr>
          <a:xfrm>
            <a:off x="629763" y="1006710"/>
            <a:ext cx="6976237"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648160547"/>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5_Contenu texte 12">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B2BD6BA7-BDB5-3B03-19F4-317FD5F39652}"/>
              </a:ext>
            </a:extLst>
          </p:cNvPr>
          <p:cNvGrpSpPr/>
          <p:nvPr userDrawn="1"/>
        </p:nvGrpSpPr>
        <p:grpSpPr>
          <a:xfrm>
            <a:off x="6313713" y="-2"/>
            <a:ext cx="5878287" cy="6858001"/>
            <a:chOff x="6313713" y="-1"/>
            <a:chExt cx="4528459" cy="5747658"/>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a:off x="6313714" y="0"/>
              <a:ext cx="2264229" cy="2873829"/>
            </a:xfrm>
            <a:prstGeom prst="round2SameRect">
              <a:avLst>
                <a:gd name="adj1" fmla="val 0"/>
                <a:gd name="adj2" fmla="val 0"/>
              </a:avLst>
            </a:prstGeom>
            <a:solidFill>
              <a:srgbClr val="A8B2D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9" name="Rectangle : avec coins arrondis en haut 28">
              <a:extLst>
                <a:ext uri="{FF2B5EF4-FFF2-40B4-BE49-F238E27FC236}">
                  <a16:creationId xmlns:a16="http://schemas.microsoft.com/office/drawing/2014/main" id="{CE2C9467-182A-53D6-D159-594B5AC2F38C}"/>
                </a:ext>
              </a:extLst>
            </p:cNvPr>
            <p:cNvSpPr/>
            <p:nvPr userDrawn="1"/>
          </p:nvSpPr>
          <p:spPr>
            <a:xfrm>
              <a:off x="8577943" y="-1"/>
              <a:ext cx="2264229" cy="2873829"/>
            </a:xfrm>
            <a:prstGeom prst="round2SameRect">
              <a:avLst>
                <a:gd name="adj1" fmla="val 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0" name="Rectangle : avec coins arrondis en haut 29">
              <a:extLst>
                <a:ext uri="{FF2B5EF4-FFF2-40B4-BE49-F238E27FC236}">
                  <a16:creationId xmlns:a16="http://schemas.microsoft.com/office/drawing/2014/main" id="{7A62191E-35A8-8AC9-C6B6-36147184B907}"/>
                </a:ext>
              </a:extLst>
            </p:cNvPr>
            <p:cNvSpPr/>
            <p:nvPr userDrawn="1"/>
          </p:nvSpPr>
          <p:spPr>
            <a:xfrm>
              <a:off x="6313713" y="2873828"/>
              <a:ext cx="2264229" cy="2873829"/>
            </a:xfrm>
            <a:prstGeom prst="round2SameRect">
              <a:avLst>
                <a:gd name="adj1" fmla="val 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gr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9" name="Espace réservé du texte 3">
            <a:extLst>
              <a:ext uri="{FF2B5EF4-FFF2-40B4-BE49-F238E27FC236}">
                <a16:creationId xmlns:a16="http://schemas.microsoft.com/office/drawing/2014/main" id="{761C1082-989D-E9BC-F94E-6DA63D37E192}"/>
              </a:ext>
            </a:extLst>
          </p:cNvPr>
          <p:cNvSpPr>
            <a:spLocks noGrp="1"/>
          </p:cNvSpPr>
          <p:nvPr>
            <p:ph type="body" sz="quarter" idx="31"/>
          </p:nvPr>
        </p:nvSpPr>
        <p:spPr>
          <a:xfrm>
            <a:off x="629764" y="2050611"/>
            <a:ext cx="2961042" cy="4197789"/>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6" name="Espace réservé du texte 2">
            <a:extLst>
              <a:ext uri="{FF2B5EF4-FFF2-40B4-BE49-F238E27FC236}">
                <a16:creationId xmlns:a16="http://schemas.microsoft.com/office/drawing/2014/main" id="{C1CF4F14-FE91-2DEA-EEE9-4A32C8C49A82}"/>
              </a:ext>
            </a:extLst>
          </p:cNvPr>
          <p:cNvSpPr>
            <a:spLocks noGrp="1"/>
          </p:cNvSpPr>
          <p:nvPr>
            <p:ph type="body" sz="quarter" idx="34" hasCustomPrompt="1"/>
          </p:nvPr>
        </p:nvSpPr>
        <p:spPr>
          <a:xfrm>
            <a:off x="9684205" y="596937"/>
            <a:ext cx="2076448" cy="1306129"/>
          </a:xfrm>
          <a:prstGeom prst="rect">
            <a:avLst/>
          </a:prstGeom>
        </p:spPr>
        <p:txBody>
          <a:bodyPr anchor="ctr">
            <a:noAutofit/>
          </a:bodyPr>
          <a:lstStyle>
            <a:lvl1pPr>
              <a:defRPr sz="8800" b="1" i="1">
                <a:solidFill>
                  <a:srgbClr val="A8B2DE"/>
                </a:solidFill>
                <a:latin typeface="Paris2024 Black" panose="02010503030201020103" pitchFamily="2" charset="0"/>
              </a:defRPr>
            </a:lvl1pPr>
          </a:lstStyle>
          <a:p>
            <a:pPr lvl="0"/>
            <a:r>
              <a:rPr lang="fr-FR"/>
              <a:t>#</a:t>
            </a:r>
          </a:p>
        </p:txBody>
      </p:sp>
      <p:sp>
        <p:nvSpPr>
          <p:cNvPr id="19" name="Espace réservé du texte 12">
            <a:extLst>
              <a:ext uri="{FF2B5EF4-FFF2-40B4-BE49-F238E27FC236}">
                <a16:creationId xmlns:a16="http://schemas.microsoft.com/office/drawing/2014/main" id="{D628017D-941B-59D7-B675-A94B61022CE1}"/>
              </a:ext>
            </a:extLst>
          </p:cNvPr>
          <p:cNvSpPr>
            <a:spLocks noGrp="1"/>
          </p:cNvSpPr>
          <p:nvPr>
            <p:ph type="body" sz="quarter" idx="36"/>
          </p:nvPr>
        </p:nvSpPr>
        <p:spPr>
          <a:xfrm>
            <a:off x="9684206" y="1916864"/>
            <a:ext cx="2076448" cy="1116135"/>
          </a:xfrm>
          <a:prstGeom prst="rect">
            <a:avLst/>
          </a:prstGeom>
        </p:spPr>
        <p:txBody>
          <a:bodyPr anchor="t" anchorCtr="0">
            <a:noAutofit/>
          </a:bodyPr>
          <a:lstStyle>
            <a:lvl1pPr marL="7938" indent="0">
              <a:lnSpc>
                <a:spcPct val="80000"/>
              </a:lnSpc>
              <a:spcAft>
                <a:spcPts val="0"/>
              </a:spcAft>
              <a:tabLst/>
              <a:defRPr lang="fr-FR" sz="1400" b="1" i="0" kern="1200" cap="none" baseline="0" dirty="0">
                <a:solidFill>
                  <a:srgbClr val="A8B2DE"/>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3" name="Espace réservé du graphique 8">
            <a:extLst>
              <a:ext uri="{FF2B5EF4-FFF2-40B4-BE49-F238E27FC236}">
                <a16:creationId xmlns:a16="http://schemas.microsoft.com/office/drawing/2014/main" id="{27E586A4-ED73-9F9E-7A19-45673292F4E5}"/>
              </a:ext>
            </a:extLst>
          </p:cNvPr>
          <p:cNvSpPr>
            <a:spLocks noGrp="1"/>
          </p:cNvSpPr>
          <p:nvPr>
            <p:ph type="chart" sz="quarter" idx="14"/>
          </p:nvPr>
        </p:nvSpPr>
        <p:spPr>
          <a:xfrm>
            <a:off x="3825178" y="2050611"/>
            <a:ext cx="2053110" cy="2199156"/>
          </a:xfrm>
          <a:prstGeom prst="rect">
            <a:avLst/>
          </a:prstGeom>
        </p:spPr>
        <p:txBody>
          <a:bodyPr>
            <a:noAutofit/>
          </a:bodyPr>
          <a:lstStyle>
            <a:lvl1pPr algn="ctr">
              <a:defRPr sz="600"/>
            </a:lvl1pPr>
          </a:lstStyle>
          <a:p>
            <a:endParaRPr lang="fr-FR"/>
          </a:p>
        </p:txBody>
      </p:sp>
      <p:sp>
        <p:nvSpPr>
          <p:cNvPr id="34" name="Espace réservé du texte 2">
            <a:extLst>
              <a:ext uri="{FF2B5EF4-FFF2-40B4-BE49-F238E27FC236}">
                <a16:creationId xmlns:a16="http://schemas.microsoft.com/office/drawing/2014/main" id="{D1C753C6-64BF-01DB-CF4E-775B0156AA91}"/>
              </a:ext>
            </a:extLst>
          </p:cNvPr>
          <p:cNvSpPr>
            <a:spLocks noGrp="1"/>
          </p:cNvSpPr>
          <p:nvPr>
            <p:ph type="body" sz="quarter" idx="38" hasCustomPrompt="1"/>
          </p:nvPr>
        </p:nvSpPr>
        <p:spPr>
          <a:xfrm>
            <a:off x="6740981" y="596937"/>
            <a:ext cx="2076448" cy="1306129"/>
          </a:xfrm>
          <a:prstGeom prst="rect">
            <a:avLst/>
          </a:prstGeom>
        </p:spPr>
        <p:txBody>
          <a:bodyPr anchor="ctr">
            <a:noAutofit/>
          </a:bodyPr>
          <a:lstStyle>
            <a:lvl1pPr>
              <a:defRPr sz="8800" b="1" i="1">
                <a:solidFill>
                  <a:schemeClr val="bg2"/>
                </a:solidFill>
                <a:latin typeface="Paris2024 Black" panose="02010503030201020103" pitchFamily="2" charset="0"/>
              </a:defRPr>
            </a:lvl1pPr>
          </a:lstStyle>
          <a:p>
            <a:pPr lvl="0"/>
            <a:r>
              <a:rPr lang="fr-FR"/>
              <a:t>#</a:t>
            </a:r>
          </a:p>
        </p:txBody>
      </p:sp>
      <p:sp>
        <p:nvSpPr>
          <p:cNvPr id="35" name="Espace réservé du texte 12">
            <a:extLst>
              <a:ext uri="{FF2B5EF4-FFF2-40B4-BE49-F238E27FC236}">
                <a16:creationId xmlns:a16="http://schemas.microsoft.com/office/drawing/2014/main" id="{5E6E1A22-9DDF-22AE-85F8-08F18B22DFCC}"/>
              </a:ext>
            </a:extLst>
          </p:cNvPr>
          <p:cNvSpPr>
            <a:spLocks noGrp="1"/>
          </p:cNvSpPr>
          <p:nvPr>
            <p:ph type="body" sz="quarter" idx="39"/>
          </p:nvPr>
        </p:nvSpPr>
        <p:spPr>
          <a:xfrm>
            <a:off x="6740982" y="1916864"/>
            <a:ext cx="2076448" cy="1116135"/>
          </a:xfrm>
          <a:prstGeom prst="rect">
            <a:avLst/>
          </a:prstGeom>
        </p:spPr>
        <p:txBody>
          <a:bodyPr anchor="t" anchorCtr="0">
            <a:noAutofit/>
          </a:bodyPr>
          <a:lstStyle>
            <a:lvl1pPr marL="7938" indent="0">
              <a:lnSpc>
                <a:spcPct val="80000"/>
              </a:lnSpc>
              <a:spcAft>
                <a:spcPts val="0"/>
              </a:spcAft>
              <a:tabLst/>
              <a:defRPr lang="fr-FR" sz="1400" b="1" i="0" kern="1200" cap="none" baseline="0" dirty="0">
                <a:solidFill>
                  <a:schemeClr val="bg2"/>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6" name="Espace réservé du texte 2">
            <a:extLst>
              <a:ext uri="{FF2B5EF4-FFF2-40B4-BE49-F238E27FC236}">
                <a16:creationId xmlns:a16="http://schemas.microsoft.com/office/drawing/2014/main" id="{C3BF765A-324E-1C79-8C5F-ECD6FE4C808B}"/>
              </a:ext>
            </a:extLst>
          </p:cNvPr>
          <p:cNvSpPr>
            <a:spLocks noGrp="1"/>
          </p:cNvSpPr>
          <p:nvPr>
            <p:ph type="body" sz="quarter" idx="40" hasCustomPrompt="1"/>
          </p:nvPr>
        </p:nvSpPr>
        <p:spPr>
          <a:xfrm>
            <a:off x="9684205" y="3925468"/>
            <a:ext cx="2076448" cy="1306129"/>
          </a:xfrm>
          <a:prstGeom prst="rect">
            <a:avLst/>
          </a:prstGeom>
        </p:spPr>
        <p:txBody>
          <a:bodyPr anchor="ctr">
            <a:noAutofit/>
          </a:bodyPr>
          <a:lstStyle>
            <a:lvl1pPr>
              <a:defRPr sz="8800" b="1" i="1">
                <a:solidFill>
                  <a:schemeClr val="bg2"/>
                </a:solidFill>
                <a:latin typeface="Paris2024 Black" panose="02010503030201020103" pitchFamily="2" charset="0"/>
              </a:defRPr>
            </a:lvl1pPr>
          </a:lstStyle>
          <a:p>
            <a:pPr lvl="0"/>
            <a:r>
              <a:rPr lang="fr-FR"/>
              <a:t>#</a:t>
            </a:r>
          </a:p>
        </p:txBody>
      </p:sp>
      <p:sp>
        <p:nvSpPr>
          <p:cNvPr id="37" name="Espace réservé du texte 12">
            <a:extLst>
              <a:ext uri="{FF2B5EF4-FFF2-40B4-BE49-F238E27FC236}">
                <a16:creationId xmlns:a16="http://schemas.microsoft.com/office/drawing/2014/main" id="{81A8EC87-F28C-E6D4-7A03-3E11DAD186B7}"/>
              </a:ext>
            </a:extLst>
          </p:cNvPr>
          <p:cNvSpPr>
            <a:spLocks noGrp="1"/>
          </p:cNvSpPr>
          <p:nvPr>
            <p:ph type="body" sz="quarter" idx="41"/>
          </p:nvPr>
        </p:nvSpPr>
        <p:spPr>
          <a:xfrm>
            <a:off x="9684206" y="5245395"/>
            <a:ext cx="2076448" cy="1116135"/>
          </a:xfrm>
          <a:prstGeom prst="rect">
            <a:avLst/>
          </a:prstGeom>
        </p:spPr>
        <p:txBody>
          <a:bodyPr anchor="t" anchorCtr="0">
            <a:noAutofit/>
          </a:bodyPr>
          <a:lstStyle>
            <a:lvl1pPr marL="7938" indent="0">
              <a:lnSpc>
                <a:spcPct val="80000"/>
              </a:lnSpc>
              <a:spcAft>
                <a:spcPts val="0"/>
              </a:spcAft>
              <a:tabLst/>
              <a:defRPr lang="fr-FR" sz="1400" b="1" i="0" kern="1200" cap="none" baseline="0" dirty="0">
                <a:solidFill>
                  <a:schemeClr val="bg2"/>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8" name="Espace réservé du texte 2">
            <a:extLst>
              <a:ext uri="{FF2B5EF4-FFF2-40B4-BE49-F238E27FC236}">
                <a16:creationId xmlns:a16="http://schemas.microsoft.com/office/drawing/2014/main" id="{B2288088-8D7A-327E-BC39-D06333512D09}"/>
              </a:ext>
            </a:extLst>
          </p:cNvPr>
          <p:cNvSpPr>
            <a:spLocks noGrp="1"/>
          </p:cNvSpPr>
          <p:nvPr>
            <p:ph type="body" sz="quarter" idx="42" hasCustomPrompt="1"/>
          </p:nvPr>
        </p:nvSpPr>
        <p:spPr>
          <a:xfrm>
            <a:off x="6740981" y="3925468"/>
            <a:ext cx="2076448" cy="1306129"/>
          </a:xfrm>
          <a:prstGeom prst="rect">
            <a:avLst/>
          </a:prstGeom>
        </p:spPr>
        <p:txBody>
          <a:bodyPr anchor="ctr">
            <a:noAutofit/>
          </a:bodyPr>
          <a:lstStyle>
            <a:lvl1pPr>
              <a:defRPr sz="8800" b="1" i="1">
                <a:solidFill>
                  <a:srgbClr val="A8B2DE"/>
                </a:solidFill>
                <a:latin typeface="Paris2024 Black" panose="02010503030201020103" pitchFamily="2" charset="0"/>
              </a:defRPr>
            </a:lvl1pPr>
          </a:lstStyle>
          <a:p>
            <a:pPr lvl="0"/>
            <a:r>
              <a:rPr lang="fr-FR"/>
              <a:t>#</a:t>
            </a:r>
          </a:p>
        </p:txBody>
      </p:sp>
      <p:sp>
        <p:nvSpPr>
          <p:cNvPr id="39" name="Espace réservé du texte 12">
            <a:extLst>
              <a:ext uri="{FF2B5EF4-FFF2-40B4-BE49-F238E27FC236}">
                <a16:creationId xmlns:a16="http://schemas.microsoft.com/office/drawing/2014/main" id="{29112607-AFD3-D568-3F6C-5E7433B98EA3}"/>
              </a:ext>
            </a:extLst>
          </p:cNvPr>
          <p:cNvSpPr>
            <a:spLocks noGrp="1"/>
          </p:cNvSpPr>
          <p:nvPr>
            <p:ph type="body" sz="quarter" idx="43"/>
          </p:nvPr>
        </p:nvSpPr>
        <p:spPr>
          <a:xfrm>
            <a:off x="6740982" y="5245395"/>
            <a:ext cx="2076448" cy="1116135"/>
          </a:xfrm>
          <a:prstGeom prst="rect">
            <a:avLst/>
          </a:prstGeom>
        </p:spPr>
        <p:txBody>
          <a:bodyPr anchor="t" anchorCtr="0">
            <a:noAutofit/>
          </a:bodyPr>
          <a:lstStyle>
            <a:lvl1pPr marL="7938" indent="0">
              <a:lnSpc>
                <a:spcPct val="80000"/>
              </a:lnSpc>
              <a:spcAft>
                <a:spcPts val="0"/>
              </a:spcAft>
              <a:tabLst/>
              <a:defRPr lang="fr-FR" sz="1400" b="1" i="0" kern="1200" cap="none" baseline="0" dirty="0">
                <a:solidFill>
                  <a:srgbClr val="A8B2DE"/>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086BADDB-8260-F9D8-771A-5142B2F124D0}"/>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5" name="Titre 1">
            <a:extLst>
              <a:ext uri="{FF2B5EF4-FFF2-40B4-BE49-F238E27FC236}">
                <a16:creationId xmlns:a16="http://schemas.microsoft.com/office/drawing/2014/main" id="{D022067F-5BCD-A3A5-0858-44D159F52358}"/>
              </a:ext>
            </a:extLst>
          </p:cNvPr>
          <p:cNvSpPr>
            <a:spLocks noGrp="1"/>
          </p:cNvSpPr>
          <p:nvPr>
            <p:ph type="title" hasCustomPrompt="1"/>
          </p:nvPr>
        </p:nvSpPr>
        <p:spPr>
          <a:xfrm>
            <a:off x="629765" y="487680"/>
            <a:ext cx="5248522"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6" name="Espace réservé du texte 12">
            <a:extLst>
              <a:ext uri="{FF2B5EF4-FFF2-40B4-BE49-F238E27FC236}">
                <a16:creationId xmlns:a16="http://schemas.microsoft.com/office/drawing/2014/main" id="{9159FD3F-D777-866E-B6B5-16306BC9C3F1}"/>
              </a:ext>
            </a:extLst>
          </p:cNvPr>
          <p:cNvSpPr>
            <a:spLocks noGrp="1"/>
          </p:cNvSpPr>
          <p:nvPr>
            <p:ph type="body" sz="quarter" idx="37" hasCustomPrompt="1"/>
          </p:nvPr>
        </p:nvSpPr>
        <p:spPr>
          <a:xfrm>
            <a:off x="629764" y="1006710"/>
            <a:ext cx="5248522"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6448876"/>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5_Contenu texte 13">
    <p:bg>
      <p:bgPr>
        <a:solidFill>
          <a:schemeClr val="accent3"/>
        </a:solidFill>
        <a:effectLst/>
      </p:bgPr>
    </p:bg>
    <p:spTree>
      <p:nvGrpSpPr>
        <p:cNvPr id="1" name=""/>
        <p:cNvGrpSpPr/>
        <p:nvPr/>
      </p:nvGrpSpPr>
      <p:grpSpPr>
        <a:xfrm>
          <a:off x="0" y="0"/>
          <a:ext cx="0" cy="0"/>
          <a:chOff x="0" y="0"/>
          <a:chExt cx="0" cy="0"/>
        </a:xfrm>
      </p:grpSpPr>
      <p:sp>
        <p:nvSpPr>
          <p:cNvPr id="12" name="Rectangle : avec coins arrondis en haut 11">
            <a:extLst>
              <a:ext uri="{FF2B5EF4-FFF2-40B4-BE49-F238E27FC236}">
                <a16:creationId xmlns:a16="http://schemas.microsoft.com/office/drawing/2014/main" id="{461FDEB3-6C40-BC67-0DCF-88FCF0311091}"/>
              </a:ext>
            </a:extLst>
          </p:cNvPr>
          <p:cNvSpPr/>
          <p:nvPr userDrawn="1"/>
        </p:nvSpPr>
        <p:spPr>
          <a:xfrm>
            <a:off x="7302643" y="11654"/>
            <a:ext cx="4887686" cy="6858000"/>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7" name="Image 6">
            <a:extLst>
              <a:ext uri="{FF2B5EF4-FFF2-40B4-BE49-F238E27FC236}">
                <a16:creationId xmlns:a16="http://schemas.microsoft.com/office/drawing/2014/main" id="{9B66967C-F071-FAC6-4440-E62366844C9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9746486" y="4412487"/>
            <a:ext cx="2444842" cy="2440125"/>
          </a:xfrm>
          <a:prstGeom prst="rect">
            <a:avLst/>
          </a:prstGeom>
        </p:spPr>
      </p:pic>
      <p:pic>
        <p:nvPicPr>
          <p:cNvPr id="5" name="Image 4">
            <a:extLst>
              <a:ext uri="{FF2B5EF4-FFF2-40B4-BE49-F238E27FC236}">
                <a16:creationId xmlns:a16="http://schemas.microsoft.com/office/drawing/2014/main" id="{B7195A5E-53FA-D694-1A16-BB879B15384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4924" t="33383" r="43203" b="34064"/>
          <a:stretch/>
        </p:blipFill>
        <p:spPr>
          <a:xfrm>
            <a:off x="7303642" y="4412487"/>
            <a:ext cx="2445513" cy="2445514"/>
          </a:xfrm>
          <a:prstGeom prst="rect">
            <a:avLst/>
          </a:prstGeom>
        </p:spPr>
      </p:pic>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9" name="Espace réservé du texte 3">
            <a:extLst>
              <a:ext uri="{FF2B5EF4-FFF2-40B4-BE49-F238E27FC236}">
                <a16:creationId xmlns:a16="http://schemas.microsoft.com/office/drawing/2014/main" id="{761C1082-989D-E9BC-F94E-6DA63D37E192}"/>
              </a:ext>
            </a:extLst>
          </p:cNvPr>
          <p:cNvSpPr>
            <a:spLocks noGrp="1"/>
          </p:cNvSpPr>
          <p:nvPr>
            <p:ph type="body" sz="quarter" idx="31" hasCustomPrompt="1"/>
          </p:nvPr>
        </p:nvSpPr>
        <p:spPr>
          <a:xfrm>
            <a:off x="629764" y="2050611"/>
            <a:ext cx="5988078" cy="4197789"/>
          </a:xfrm>
          <a:prstGeom prst="rect">
            <a:avLst/>
          </a:prstGeom>
        </p:spPr>
        <p:txBody>
          <a:bodyPr anchor="t">
            <a:normAutofit/>
          </a:bodyPr>
          <a:lstStyle>
            <a:lvl1pPr>
              <a:lnSpc>
                <a:spcPct val="100000"/>
              </a:lnSpc>
              <a:defRPr lang="fr-FR" sz="4000" b="1" i="1" kern="1200" cap="all" baseline="0" dirty="0">
                <a:solidFill>
                  <a:schemeClr val="bg1"/>
                </a:solidFill>
                <a:latin typeface="Paris2024 Black" panose="02010503030201020103" pitchFamily="2" charset="0"/>
                <a:ea typeface="+mj-ea"/>
                <a:cs typeface="+mj-cs"/>
              </a:defRPr>
            </a:lvl1pPr>
          </a:lstStyle>
          <a:p>
            <a:pPr lvl="0"/>
            <a:r>
              <a:rPr lang="fr-FR"/>
              <a:t>«  citation ou exergue »</a:t>
            </a:r>
          </a:p>
        </p:txBody>
      </p:sp>
      <p:sp>
        <p:nvSpPr>
          <p:cNvPr id="36" name="Espace réservé du texte 2">
            <a:extLst>
              <a:ext uri="{FF2B5EF4-FFF2-40B4-BE49-F238E27FC236}">
                <a16:creationId xmlns:a16="http://schemas.microsoft.com/office/drawing/2014/main" id="{C3BF765A-324E-1C79-8C5F-ECD6FE4C808B}"/>
              </a:ext>
            </a:extLst>
          </p:cNvPr>
          <p:cNvSpPr>
            <a:spLocks noGrp="1"/>
          </p:cNvSpPr>
          <p:nvPr>
            <p:ph type="body" sz="quarter" idx="40" hasCustomPrompt="1"/>
          </p:nvPr>
        </p:nvSpPr>
        <p:spPr>
          <a:xfrm>
            <a:off x="8308438" y="1005840"/>
            <a:ext cx="2876095" cy="1306129"/>
          </a:xfrm>
          <a:prstGeom prst="rect">
            <a:avLst/>
          </a:prstGeom>
        </p:spPr>
        <p:txBody>
          <a:bodyPr anchor="ctr">
            <a:noAutofit/>
          </a:bodyPr>
          <a:lstStyle>
            <a:lvl1pPr algn="ctr">
              <a:defRPr sz="8800" b="1" i="1">
                <a:solidFill>
                  <a:srgbClr val="FF5757"/>
                </a:solidFill>
                <a:latin typeface="Paris2024 Black" panose="02010503030201020103" pitchFamily="2" charset="0"/>
              </a:defRPr>
            </a:lvl1pPr>
          </a:lstStyle>
          <a:p>
            <a:pPr lvl="0"/>
            <a:r>
              <a:rPr lang="fr-FR"/>
              <a:t>#</a:t>
            </a:r>
          </a:p>
        </p:txBody>
      </p:sp>
      <p:sp>
        <p:nvSpPr>
          <p:cNvPr id="37" name="Espace réservé du texte 12">
            <a:extLst>
              <a:ext uri="{FF2B5EF4-FFF2-40B4-BE49-F238E27FC236}">
                <a16:creationId xmlns:a16="http://schemas.microsoft.com/office/drawing/2014/main" id="{81A8EC87-F28C-E6D4-7A03-3E11DAD186B7}"/>
              </a:ext>
            </a:extLst>
          </p:cNvPr>
          <p:cNvSpPr>
            <a:spLocks noGrp="1"/>
          </p:cNvSpPr>
          <p:nvPr>
            <p:ph type="body" sz="quarter" idx="41"/>
          </p:nvPr>
        </p:nvSpPr>
        <p:spPr>
          <a:xfrm>
            <a:off x="8308438" y="2325767"/>
            <a:ext cx="2876095" cy="1799238"/>
          </a:xfrm>
          <a:prstGeom prst="rect">
            <a:avLst/>
          </a:prstGeom>
        </p:spPr>
        <p:txBody>
          <a:bodyPr anchor="t" anchorCtr="0">
            <a:noAutofit/>
          </a:bodyPr>
          <a:lstStyle>
            <a:lvl1pPr marL="7938" indent="0" algn="ctr">
              <a:lnSpc>
                <a:spcPct val="80000"/>
              </a:lnSpc>
              <a:spcAft>
                <a:spcPts val="0"/>
              </a:spcAft>
              <a:tabLst/>
              <a:defRPr lang="fr-FR" sz="1400" b="1" i="0" kern="1200" cap="none" baseline="0" dirty="0">
                <a:solidFill>
                  <a:srgbClr val="FF5757"/>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D739F452-4E54-B770-ED00-BB995FFD8A7B}"/>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6" name="Titre 1">
            <a:extLst>
              <a:ext uri="{FF2B5EF4-FFF2-40B4-BE49-F238E27FC236}">
                <a16:creationId xmlns:a16="http://schemas.microsoft.com/office/drawing/2014/main" id="{A7F88E8D-E339-131C-9CC9-B400809133F1}"/>
              </a:ext>
            </a:extLst>
          </p:cNvPr>
          <p:cNvSpPr>
            <a:spLocks noGrp="1"/>
          </p:cNvSpPr>
          <p:nvPr>
            <p:ph type="title" hasCustomPrompt="1"/>
          </p:nvPr>
        </p:nvSpPr>
        <p:spPr>
          <a:xfrm>
            <a:off x="629765" y="487680"/>
            <a:ext cx="6054234" cy="51816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0" name="Espace réservé du texte 12">
            <a:extLst>
              <a:ext uri="{FF2B5EF4-FFF2-40B4-BE49-F238E27FC236}">
                <a16:creationId xmlns:a16="http://schemas.microsoft.com/office/drawing/2014/main" id="{984803DD-433D-4208-E8BC-5AE4BDA7C5F2}"/>
              </a:ext>
            </a:extLst>
          </p:cNvPr>
          <p:cNvSpPr>
            <a:spLocks noGrp="1"/>
          </p:cNvSpPr>
          <p:nvPr>
            <p:ph type="body" sz="quarter" idx="37" hasCustomPrompt="1"/>
          </p:nvPr>
        </p:nvSpPr>
        <p:spPr>
          <a:xfrm>
            <a:off x="629764" y="1006710"/>
            <a:ext cx="6054234"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651253232"/>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5_Contenu texte 14">
    <p:bg>
      <p:bgPr>
        <a:solidFill>
          <a:schemeClr val="accent5"/>
        </a:solidFill>
        <a:effectLst/>
      </p:bgPr>
    </p:bg>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9D8EBDE0-801C-F077-F3C7-3CB11E7B2FB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25" t="12083" r="4599" b="49115"/>
          <a:stretch/>
        </p:blipFill>
        <p:spPr>
          <a:xfrm>
            <a:off x="9426" y="-9427"/>
            <a:ext cx="12192000" cy="3429000"/>
          </a:xfrm>
          <a:prstGeom prst="rect">
            <a:avLst/>
          </a:prstGeom>
          <a:solidFill>
            <a:schemeClr val="bg1"/>
          </a:solidFill>
        </p:spPr>
      </p:pic>
      <p:sp>
        <p:nvSpPr>
          <p:cNvPr id="22" name="Rectangle : avec coins arrondis en haut 21">
            <a:extLst>
              <a:ext uri="{FF2B5EF4-FFF2-40B4-BE49-F238E27FC236}">
                <a16:creationId xmlns:a16="http://schemas.microsoft.com/office/drawing/2014/main" id="{2764EC0F-549A-301D-0933-C5BD668A2B75}"/>
              </a:ext>
            </a:extLst>
          </p:cNvPr>
          <p:cNvSpPr/>
          <p:nvPr userDrawn="1"/>
        </p:nvSpPr>
        <p:spPr>
          <a:xfrm rot="5400000">
            <a:off x="2667000" y="-2667001"/>
            <a:ext cx="6857999" cy="1219200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32BE2C44-7865-80D3-396B-A3DC8E9B831D}"/>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8B64E20-67C3-7E4F-1385-71ABF7D6787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5" name="Espace réservé du texte 3">
            <a:extLst>
              <a:ext uri="{FF2B5EF4-FFF2-40B4-BE49-F238E27FC236}">
                <a16:creationId xmlns:a16="http://schemas.microsoft.com/office/drawing/2014/main" id="{788E2525-7D54-8DA8-ABC5-472CB68733AE}"/>
              </a:ext>
            </a:extLst>
          </p:cNvPr>
          <p:cNvSpPr>
            <a:spLocks noGrp="1"/>
          </p:cNvSpPr>
          <p:nvPr>
            <p:ph type="body" sz="quarter" idx="31"/>
          </p:nvPr>
        </p:nvSpPr>
        <p:spPr>
          <a:xfrm>
            <a:off x="629762" y="5415621"/>
            <a:ext cx="2624682" cy="80980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6" name="Espace réservé du texte 12">
            <a:extLst>
              <a:ext uri="{FF2B5EF4-FFF2-40B4-BE49-F238E27FC236}">
                <a16:creationId xmlns:a16="http://schemas.microsoft.com/office/drawing/2014/main" id="{E5066F4A-3AD6-4E65-9A1B-E5F75C5B2DFA}"/>
              </a:ext>
            </a:extLst>
          </p:cNvPr>
          <p:cNvSpPr>
            <a:spLocks noGrp="1"/>
          </p:cNvSpPr>
          <p:nvPr>
            <p:ph type="body" sz="quarter" idx="33"/>
          </p:nvPr>
        </p:nvSpPr>
        <p:spPr>
          <a:xfrm>
            <a:off x="629763" y="5021266"/>
            <a:ext cx="2624682"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8" name="Espace réservé pour une image  7">
            <a:extLst>
              <a:ext uri="{FF2B5EF4-FFF2-40B4-BE49-F238E27FC236}">
                <a16:creationId xmlns:a16="http://schemas.microsoft.com/office/drawing/2014/main" id="{3E036BCB-80E0-7960-FD88-47DFB79F98B1}"/>
              </a:ext>
            </a:extLst>
          </p:cNvPr>
          <p:cNvSpPr>
            <a:spLocks noGrp="1"/>
          </p:cNvSpPr>
          <p:nvPr>
            <p:ph type="pic" sz="quarter" idx="12"/>
          </p:nvPr>
        </p:nvSpPr>
        <p:spPr>
          <a:xfrm>
            <a:off x="629763" y="1849340"/>
            <a:ext cx="2624681" cy="3100168"/>
          </a:xfrm>
          <a:prstGeom prst="round2SameRect">
            <a:avLst>
              <a:gd name="adj1" fmla="val 0"/>
              <a:gd name="adj2" fmla="val 0"/>
            </a:avLst>
          </a:prstGeom>
          <a:solidFill>
            <a:schemeClr val="bg1">
              <a:lumMod val="85000"/>
            </a:schemeClr>
          </a:solidFill>
        </p:spPr>
        <p:txBody>
          <a:bodyPr/>
          <a:lstStyle/>
          <a:p>
            <a:endParaRPr lang="fr-FR"/>
          </a:p>
        </p:txBody>
      </p:sp>
      <p:sp>
        <p:nvSpPr>
          <p:cNvPr id="10" name="Espace réservé du texte 8">
            <a:extLst>
              <a:ext uri="{FF2B5EF4-FFF2-40B4-BE49-F238E27FC236}">
                <a16:creationId xmlns:a16="http://schemas.microsoft.com/office/drawing/2014/main" id="{F8CF9CF3-851B-CC09-9C3C-017E62987ED0}"/>
              </a:ext>
            </a:extLst>
          </p:cNvPr>
          <p:cNvSpPr>
            <a:spLocks noGrp="1"/>
          </p:cNvSpPr>
          <p:nvPr>
            <p:ph type="body" sz="quarter" idx="38" hasCustomPrompt="1"/>
          </p:nvPr>
        </p:nvSpPr>
        <p:spPr>
          <a:xfrm rot="16200000">
            <a:off x="2165396" y="3806003"/>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pour une image  7">
            <a:extLst>
              <a:ext uri="{FF2B5EF4-FFF2-40B4-BE49-F238E27FC236}">
                <a16:creationId xmlns:a16="http://schemas.microsoft.com/office/drawing/2014/main" id="{371FC579-8F1D-8E90-37D3-65D1D7CC3DB4}"/>
              </a:ext>
            </a:extLst>
          </p:cNvPr>
          <p:cNvSpPr>
            <a:spLocks noGrp="1"/>
          </p:cNvSpPr>
          <p:nvPr>
            <p:ph type="pic" sz="quarter" idx="39"/>
          </p:nvPr>
        </p:nvSpPr>
        <p:spPr>
          <a:xfrm>
            <a:off x="4054766" y="1849340"/>
            <a:ext cx="2624681" cy="3100168"/>
          </a:xfrm>
          <a:prstGeom prst="round2SameRect">
            <a:avLst>
              <a:gd name="adj1" fmla="val 0"/>
              <a:gd name="adj2" fmla="val 0"/>
            </a:avLst>
          </a:prstGeom>
          <a:solidFill>
            <a:schemeClr val="bg1">
              <a:lumMod val="85000"/>
            </a:schemeClr>
          </a:solidFill>
        </p:spPr>
        <p:txBody>
          <a:bodyPr/>
          <a:lstStyle/>
          <a:p>
            <a:endParaRPr lang="fr-FR"/>
          </a:p>
        </p:txBody>
      </p:sp>
      <p:sp>
        <p:nvSpPr>
          <p:cNvPr id="16" name="Espace réservé pour une image  7">
            <a:extLst>
              <a:ext uri="{FF2B5EF4-FFF2-40B4-BE49-F238E27FC236}">
                <a16:creationId xmlns:a16="http://schemas.microsoft.com/office/drawing/2014/main" id="{848AC833-2E7E-56DC-4264-BD4915D2B531}"/>
              </a:ext>
            </a:extLst>
          </p:cNvPr>
          <p:cNvSpPr>
            <a:spLocks noGrp="1"/>
          </p:cNvSpPr>
          <p:nvPr>
            <p:ph type="pic" sz="quarter" idx="40"/>
          </p:nvPr>
        </p:nvSpPr>
        <p:spPr>
          <a:xfrm>
            <a:off x="7551118" y="1849340"/>
            <a:ext cx="2624681" cy="3100168"/>
          </a:xfrm>
          <a:prstGeom prst="round2SameRect">
            <a:avLst>
              <a:gd name="adj1" fmla="val 0"/>
              <a:gd name="adj2" fmla="val 0"/>
            </a:avLst>
          </a:prstGeom>
          <a:solidFill>
            <a:schemeClr val="bg1">
              <a:lumMod val="85000"/>
            </a:schemeClr>
          </a:solidFill>
        </p:spPr>
        <p:txBody>
          <a:bodyPr/>
          <a:lstStyle/>
          <a:p>
            <a:endParaRPr lang="fr-FR"/>
          </a:p>
        </p:txBody>
      </p:sp>
      <p:sp>
        <p:nvSpPr>
          <p:cNvPr id="17" name="Espace réservé du texte 3">
            <a:extLst>
              <a:ext uri="{FF2B5EF4-FFF2-40B4-BE49-F238E27FC236}">
                <a16:creationId xmlns:a16="http://schemas.microsoft.com/office/drawing/2014/main" id="{16764439-F7A5-4961-0440-E4DB3623B7C0}"/>
              </a:ext>
            </a:extLst>
          </p:cNvPr>
          <p:cNvSpPr>
            <a:spLocks noGrp="1"/>
          </p:cNvSpPr>
          <p:nvPr>
            <p:ph type="body" sz="quarter" idx="41"/>
          </p:nvPr>
        </p:nvSpPr>
        <p:spPr>
          <a:xfrm>
            <a:off x="4054383" y="5415621"/>
            <a:ext cx="2624682" cy="80980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8283F2E1-710B-7513-8DFF-724CEC9CFAAE}"/>
              </a:ext>
            </a:extLst>
          </p:cNvPr>
          <p:cNvSpPr>
            <a:spLocks noGrp="1"/>
          </p:cNvSpPr>
          <p:nvPr>
            <p:ph type="body" sz="quarter" idx="42"/>
          </p:nvPr>
        </p:nvSpPr>
        <p:spPr>
          <a:xfrm>
            <a:off x="4054384" y="5021266"/>
            <a:ext cx="2624682"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9" name="Espace réservé du texte 8">
            <a:extLst>
              <a:ext uri="{FF2B5EF4-FFF2-40B4-BE49-F238E27FC236}">
                <a16:creationId xmlns:a16="http://schemas.microsoft.com/office/drawing/2014/main" id="{3B6E1B56-A7A9-B39A-DFB9-D93A7BE67DF6}"/>
              </a:ext>
            </a:extLst>
          </p:cNvPr>
          <p:cNvSpPr>
            <a:spLocks noGrp="1"/>
          </p:cNvSpPr>
          <p:nvPr>
            <p:ph type="body" sz="quarter" idx="43" hasCustomPrompt="1"/>
          </p:nvPr>
        </p:nvSpPr>
        <p:spPr>
          <a:xfrm rot="16200000">
            <a:off x="5660980" y="3806003"/>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3">
            <a:extLst>
              <a:ext uri="{FF2B5EF4-FFF2-40B4-BE49-F238E27FC236}">
                <a16:creationId xmlns:a16="http://schemas.microsoft.com/office/drawing/2014/main" id="{3C5D588C-8EC8-B180-7680-C251D5E11ECF}"/>
              </a:ext>
            </a:extLst>
          </p:cNvPr>
          <p:cNvSpPr>
            <a:spLocks noGrp="1"/>
          </p:cNvSpPr>
          <p:nvPr>
            <p:ph type="body" sz="quarter" idx="44"/>
          </p:nvPr>
        </p:nvSpPr>
        <p:spPr>
          <a:xfrm>
            <a:off x="7551117" y="5415621"/>
            <a:ext cx="2624682" cy="80980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3" name="Espace réservé du texte 12">
            <a:extLst>
              <a:ext uri="{FF2B5EF4-FFF2-40B4-BE49-F238E27FC236}">
                <a16:creationId xmlns:a16="http://schemas.microsoft.com/office/drawing/2014/main" id="{482F76BD-20C5-3620-E11A-13079D518E3A}"/>
              </a:ext>
            </a:extLst>
          </p:cNvPr>
          <p:cNvSpPr>
            <a:spLocks noGrp="1"/>
          </p:cNvSpPr>
          <p:nvPr>
            <p:ph type="body" sz="quarter" idx="45"/>
          </p:nvPr>
        </p:nvSpPr>
        <p:spPr>
          <a:xfrm>
            <a:off x="7551118" y="5021266"/>
            <a:ext cx="2624682"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4" name="Espace réservé du texte 8">
            <a:extLst>
              <a:ext uri="{FF2B5EF4-FFF2-40B4-BE49-F238E27FC236}">
                <a16:creationId xmlns:a16="http://schemas.microsoft.com/office/drawing/2014/main" id="{0AC18CE4-544B-36BF-7349-7CBF344E7FCA}"/>
              </a:ext>
            </a:extLst>
          </p:cNvPr>
          <p:cNvSpPr>
            <a:spLocks noGrp="1"/>
          </p:cNvSpPr>
          <p:nvPr>
            <p:ph type="body" sz="quarter" idx="46" hasCustomPrompt="1"/>
          </p:nvPr>
        </p:nvSpPr>
        <p:spPr>
          <a:xfrm rot="16200000">
            <a:off x="9157714" y="3806003"/>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e la date 14">
            <a:extLst>
              <a:ext uri="{FF2B5EF4-FFF2-40B4-BE49-F238E27FC236}">
                <a16:creationId xmlns:a16="http://schemas.microsoft.com/office/drawing/2014/main" id="{68C1954A-908B-5819-EDFB-3FE0817221E5}"/>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2" name="Titre 1">
            <a:extLst>
              <a:ext uri="{FF2B5EF4-FFF2-40B4-BE49-F238E27FC236}">
                <a16:creationId xmlns:a16="http://schemas.microsoft.com/office/drawing/2014/main" id="{77A2F30F-04E9-DF46-9DC3-6595015FA6BE}"/>
              </a:ext>
            </a:extLst>
          </p:cNvPr>
          <p:cNvSpPr>
            <a:spLocks noGrp="1"/>
          </p:cNvSpPr>
          <p:nvPr>
            <p:ph type="title" hasCustomPrompt="1"/>
          </p:nvPr>
        </p:nvSpPr>
        <p:spPr>
          <a:xfrm>
            <a:off x="629764" y="487680"/>
            <a:ext cx="9546035"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9" name="Espace réservé du texte 12">
            <a:extLst>
              <a:ext uri="{FF2B5EF4-FFF2-40B4-BE49-F238E27FC236}">
                <a16:creationId xmlns:a16="http://schemas.microsoft.com/office/drawing/2014/main" id="{F95A7D41-F2A0-5F3E-12AB-6A7D7772624E}"/>
              </a:ext>
            </a:extLst>
          </p:cNvPr>
          <p:cNvSpPr>
            <a:spLocks noGrp="1"/>
          </p:cNvSpPr>
          <p:nvPr>
            <p:ph type="body" sz="quarter" idx="37" hasCustomPrompt="1"/>
          </p:nvPr>
        </p:nvSpPr>
        <p:spPr>
          <a:xfrm>
            <a:off x="629763" y="1006710"/>
            <a:ext cx="9546035"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35101735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6_Contenu texte 15">
    <p:bg>
      <p:bgPr>
        <a:solidFill>
          <a:srgbClr val="17B7B0"/>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90AD9AA-FD4E-C37B-F002-68224D1FD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2" name="Rectangle 1">
            <a:extLst>
              <a:ext uri="{FF2B5EF4-FFF2-40B4-BE49-F238E27FC236}">
                <a16:creationId xmlns:a16="http://schemas.microsoft.com/office/drawing/2014/main" id="{672A8BBF-69EE-50AF-B1E9-E347A6242305}"/>
              </a:ext>
            </a:extLst>
          </p:cNvPr>
          <p:cNvSpPr/>
          <p:nvPr userDrawn="1"/>
        </p:nvSpPr>
        <p:spPr>
          <a:xfrm>
            <a:off x="552000" y="570869"/>
            <a:ext cx="11088000" cy="571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0" name="Espace réservé du texte 3">
            <a:extLst>
              <a:ext uri="{FF2B5EF4-FFF2-40B4-BE49-F238E27FC236}">
                <a16:creationId xmlns:a16="http://schemas.microsoft.com/office/drawing/2014/main" id="{6481E167-133D-0F86-2904-F32CC9664885}"/>
              </a:ext>
            </a:extLst>
          </p:cNvPr>
          <p:cNvSpPr>
            <a:spLocks noGrp="1"/>
          </p:cNvSpPr>
          <p:nvPr>
            <p:ph type="body" sz="quarter" idx="31"/>
          </p:nvPr>
        </p:nvSpPr>
        <p:spPr>
          <a:xfrm>
            <a:off x="1368425" y="5525690"/>
            <a:ext cx="2461091" cy="63354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63FABC18-2846-7A8A-8AF6-034549D341A2}"/>
              </a:ext>
            </a:extLst>
          </p:cNvPr>
          <p:cNvSpPr>
            <a:spLocks noGrp="1"/>
          </p:cNvSpPr>
          <p:nvPr>
            <p:ph type="body" sz="quarter" idx="33"/>
          </p:nvPr>
        </p:nvSpPr>
        <p:spPr>
          <a:xfrm>
            <a:off x="1368426" y="5131335"/>
            <a:ext cx="2461091"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9" name="Espace réservé du texte 12">
            <a:extLst>
              <a:ext uri="{FF2B5EF4-FFF2-40B4-BE49-F238E27FC236}">
                <a16:creationId xmlns:a16="http://schemas.microsoft.com/office/drawing/2014/main" id="{073B4494-BF9D-28CD-7AF1-339FA8082633}"/>
              </a:ext>
            </a:extLst>
          </p:cNvPr>
          <p:cNvSpPr>
            <a:spLocks noGrp="1"/>
          </p:cNvSpPr>
          <p:nvPr>
            <p:ph type="body" sz="quarter" idx="37" hasCustomPrompt="1"/>
          </p:nvPr>
        </p:nvSpPr>
        <p:spPr>
          <a:xfrm>
            <a:off x="997525" y="1436614"/>
            <a:ext cx="1019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20" name="Titre 1">
            <a:extLst>
              <a:ext uri="{FF2B5EF4-FFF2-40B4-BE49-F238E27FC236}">
                <a16:creationId xmlns:a16="http://schemas.microsoft.com/office/drawing/2014/main" id="{D428F8A0-C102-018B-9F65-E1CF00ABD5F6}"/>
              </a:ext>
            </a:extLst>
          </p:cNvPr>
          <p:cNvSpPr>
            <a:spLocks noGrp="1"/>
          </p:cNvSpPr>
          <p:nvPr>
            <p:ph type="title" hasCustomPrompt="1"/>
          </p:nvPr>
        </p:nvSpPr>
        <p:spPr>
          <a:xfrm>
            <a:off x="997525" y="905062"/>
            <a:ext cx="1019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21" name="Espace réservé pour une image  7">
            <a:extLst>
              <a:ext uri="{FF2B5EF4-FFF2-40B4-BE49-F238E27FC236}">
                <a16:creationId xmlns:a16="http://schemas.microsoft.com/office/drawing/2014/main" id="{C12E96AE-2821-3D90-C884-E225985CB770}"/>
              </a:ext>
            </a:extLst>
          </p:cNvPr>
          <p:cNvSpPr>
            <a:spLocks noGrp="1"/>
          </p:cNvSpPr>
          <p:nvPr>
            <p:ph type="pic" sz="quarter" idx="12"/>
          </p:nvPr>
        </p:nvSpPr>
        <p:spPr>
          <a:xfrm>
            <a:off x="997524" y="2195671"/>
            <a:ext cx="2831993" cy="2820028"/>
          </a:xfrm>
          <a:prstGeom prst="round2SameRect">
            <a:avLst>
              <a:gd name="adj1" fmla="val 50000"/>
              <a:gd name="adj2" fmla="val 0"/>
            </a:avLst>
          </a:prstGeom>
          <a:solidFill>
            <a:schemeClr val="bg1">
              <a:lumMod val="85000"/>
            </a:schemeClr>
          </a:solidFill>
        </p:spPr>
        <p:txBody>
          <a:bodyPr/>
          <a:lstStyle/>
          <a:p>
            <a:endParaRPr lang="fr-FR"/>
          </a:p>
        </p:txBody>
      </p:sp>
      <p:sp>
        <p:nvSpPr>
          <p:cNvPr id="22" name="Espace réservé du texte 8">
            <a:extLst>
              <a:ext uri="{FF2B5EF4-FFF2-40B4-BE49-F238E27FC236}">
                <a16:creationId xmlns:a16="http://schemas.microsoft.com/office/drawing/2014/main" id="{3809B1A0-82B2-86F2-171C-262374C4B39A}"/>
              </a:ext>
            </a:extLst>
          </p:cNvPr>
          <p:cNvSpPr>
            <a:spLocks noGrp="1"/>
          </p:cNvSpPr>
          <p:nvPr>
            <p:ph type="body" sz="quarter" idx="38" hasCustomPrompt="1"/>
          </p:nvPr>
        </p:nvSpPr>
        <p:spPr>
          <a:xfrm rot="16200000">
            <a:off x="2811431" y="3893725"/>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pour une image  7">
            <a:extLst>
              <a:ext uri="{FF2B5EF4-FFF2-40B4-BE49-F238E27FC236}">
                <a16:creationId xmlns:a16="http://schemas.microsoft.com/office/drawing/2014/main" id="{4BA85D07-98F1-15F2-9CE6-2BBCD8601C6C}"/>
              </a:ext>
            </a:extLst>
          </p:cNvPr>
          <p:cNvSpPr>
            <a:spLocks noGrp="1"/>
          </p:cNvSpPr>
          <p:nvPr>
            <p:ph type="pic" sz="quarter" idx="39"/>
          </p:nvPr>
        </p:nvSpPr>
        <p:spPr>
          <a:xfrm>
            <a:off x="4683434" y="2195671"/>
            <a:ext cx="2825130" cy="2820028"/>
          </a:xfrm>
          <a:prstGeom prst="round2SameRect">
            <a:avLst>
              <a:gd name="adj1" fmla="val 50000"/>
              <a:gd name="adj2" fmla="val 0"/>
            </a:avLst>
          </a:prstGeom>
          <a:solidFill>
            <a:schemeClr val="bg1">
              <a:lumMod val="85000"/>
            </a:schemeClr>
          </a:solidFill>
        </p:spPr>
        <p:txBody>
          <a:bodyPr/>
          <a:lstStyle/>
          <a:p>
            <a:endParaRPr lang="fr-FR"/>
          </a:p>
        </p:txBody>
      </p:sp>
      <p:sp>
        <p:nvSpPr>
          <p:cNvPr id="24" name="Espace réservé pour une image  7">
            <a:extLst>
              <a:ext uri="{FF2B5EF4-FFF2-40B4-BE49-F238E27FC236}">
                <a16:creationId xmlns:a16="http://schemas.microsoft.com/office/drawing/2014/main" id="{B75621BD-98B7-B2CF-934F-EE128C654590}"/>
              </a:ext>
            </a:extLst>
          </p:cNvPr>
          <p:cNvSpPr>
            <a:spLocks noGrp="1"/>
          </p:cNvSpPr>
          <p:nvPr>
            <p:ph type="pic" sz="quarter" idx="40"/>
          </p:nvPr>
        </p:nvSpPr>
        <p:spPr>
          <a:xfrm>
            <a:off x="8369345" y="2195671"/>
            <a:ext cx="2825130" cy="2820028"/>
          </a:xfrm>
          <a:prstGeom prst="round2SameRect">
            <a:avLst>
              <a:gd name="adj1" fmla="val 50000"/>
              <a:gd name="adj2" fmla="val 0"/>
            </a:avLst>
          </a:prstGeom>
          <a:solidFill>
            <a:schemeClr val="bg1">
              <a:lumMod val="85000"/>
            </a:schemeClr>
          </a:solidFill>
        </p:spPr>
        <p:txBody>
          <a:bodyPr/>
          <a:lstStyle/>
          <a:p>
            <a:endParaRPr lang="fr-FR"/>
          </a:p>
        </p:txBody>
      </p:sp>
      <p:sp>
        <p:nvSpPr>
          <p:cNvPr id="25" name="Espace réservé du texte 3">
            <a:extLst>
              <a:ext uri="{FF2B5EF4-FFF2-40B4-BE49-F238E27FC236}">
                <a16:creationId xmlns:a16="http://schemas.microsoft.com/office/drawing/2014/main" id="{1CBE698F-01C7-85A3-0189-0B8FC63B8C89}"/>
              </a:ext>
            </a:extLst>
          </p:cNvPr>
          <p:cNvSpPr>
            <a:spLocks noGrp="1"/>
          </p:cNvSpPr>
          <p:nvPr>
            <p:ph type="body" sz="quarter" idx="41"/>
          </p:nvPr>
        </p:nvSpPr>
        <p:spPr>
          <a:xfrm>
            <a:off x="5054336" y="5525690"/>
            <a:ext cx="2461091" cy="63354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6" name="Espace réservé du texte 12">
            <a:extLst>
              <a:ext uri="{FF2B5EF4-FFF2-40B4-BE49-F238E27FC236}">
                <a16:creationId xmlns:a16="http://schemas.microsoft.com/office/drawing/2014/main" id="{9BC1BB0D-D4EA-F48D-338F-10D3068A37AF}"/>
              </a:ext>
            </a:extLst>
          </p:cNvPr>
          <p:cNvSpPr>
            <a:spLocks noGrp="1"/>
          </p:cNvSpPr>
          <p:nvPr>
            <p:ph type="body" sz="quarter" idx="42"/>
          </p:nvPr>
        </p:nvSpPr>
        <p:spPr>
          <a:xfrm>
            <a:off x="5054337" y="5131335"/>
            <a:ext cx="2461091"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7" name="Espace réservé du texte 3">
            <a:extLst>
              <a:ext uri="{FF2B5EF4-FFF2-40B4-BE49-F238E27FC236}">
                <a16:creationId xmlns:a16="http://schemas.microsoft.com/office/drawing/2014/main" id="{1D77AE58-88A6-B892-9FA6-76F4A663D679}"/>
              </a:ext>
            </a:extLst>
          </p:cNvPr>
          <p:cNvSpPr>
            <a:spLocks noGrp="1"/>
          </p:cNvSpPr>
          <p:nvPr>
            <p:ph type="body" sz="quarter" idx="43"/>
          </p:nvPr>
        </p:nvSpPr>
        <p:spPr>
          <a:xfrm>
            <a:off x="8740245" y="5525690"/>
            <a:ext cx="2462716" cy="633546"/>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8" name="Espace réservé du texte 12">
            <a:extLst>
              <a:ext uri="{FF2B5EF4-FFF2-40B4-BE49-F238E27FC236}">
                <a16:creationId xmlns:a16="http://schemas.microsoft.com/office/drawing/2014/main" id="{C9F291C4-5B79-568E-8FA0-210AFC9920C0}"/>
              </a:ext>
            </a:extLst>
          </p:cNvPr>
          <p:cNvSpPr>
            <a:spLocks noGrp="1"/>
          </p:cNvSpPr>
          <p:nvPr>
            <p:ph type="body" sz="quarter" idx="44"/>
          </p:nvPr>
        </p:nvSpPr>
        <p:spPr>
          <a:xfrm>
            <a:off x="8740246" y="5131335"/>
            <a:ext cx="2462716"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9" name="Espace réservé du texte 8">
            <a:extLst>
              <a:ext uri="{FF2B5EF4-FFF2-40B4-BE49-F238E27FC236}">
                <a16:creationId xmlns:a16="http://schemas.microsoft.com/office/drawing/2014/main" id="{E67B5BF4-A447-1C67-EC18-27D468F7A3FE}"/>
              </a:ext>
            </a:extLst>
          </p:cNvPr>
          <p:cNvSpPr>
            <a:spLocks noGrp="1"/>
          </p:cNvSpPr>
          <p:nvPr>
            <p:ph type="body" sz="quarter" idx="45" hasCustomPrompt="1"/>
          </p:nvPr>
        </p:nvSpPr>
        <p:spPr>
          <a:xfrm rot="16200000">
            <a:off x="6495607" y="3893725"/>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0" name="Espace réservé du texte 8">
            <a:extLst>
              <a:ext uri="{FF2B5EF4-FFF2-40B4-BE49-F238E27FC236}">
                <a16:creationId xmlns:a16="http://schemas.microsoft.com/office/drawing/2014/main" id="{EBBD03AD-562E-CBC7-0A3D-4FB175367931}"/>
              </a:ext>
            </a:extLst>
          </p:cNvPr>
          <p:cNvSpPr>
            <a:spLocks noGrp="1"/>
          </p:cNvSpPr>
          <p:nvPr>
            <p:ph type="body" sz="quarter" idx="46" hasCustomPrompt="1"/>
          </p:nvPr>
        </p:nvSpPr>
        <p:spPr>
          <a:xfrm rot="16200000">
            <a:off x="10176389" y="3893725"/>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pic>
        <p:nvPicPr>
          <p:cNvPr id="31" name="Image 30">
            <a:extLst>
              <a:ext uri="{FF2B5EF4-FFF2-40B4-BE49-F238E27FC236}">
                <a16:creationId xmlns:a16="http://schemas.microsoft.com/office/drawing/2014/main" id="{58C59137-9291-B035-45CE-19572405F9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7523" y="5126695"/>
            <a:ext cx="225391" cy="288000"/>
          </a:xfrm>
          <a:prstGeom prst="rect">
            <a:avLst/>
          </a:prstGeom>
        </p:spPr>
      </p:pic>
      <p:pic>
        <p:nvPicPr>
          <p:cNvPr id="32" name="Image 31">
            <a:extLst>
              <a:ext uri="{FF2B5EF4-FFF2-40B4-BE49-F238E27FC236}">
                <a16:creationId xmlns:a16="http://schemas.microsoft.com/office/drawing/2014/main" id="{87BB9245-0E26-0DC3-C377-A4A5B719FE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83434" y="5126695"/>
            <a:ext cx="225391" cy="288000"/>
          </a:xfrm>
          <a:prstGeom prst="rect">
            <a:avLst/>
          </a:prstGeom>
        </p:spPr>
      </p:pic>
      <p:pic>
        <p:nvPicPr>
          <p:cNvPr id="33" name="Image 32">
            <a:extLst>
              <a:ext uri="{FF2B5EF4-FFF2-40B4-BE49-F238E27FC236}">
                <a16:creationId xmlns:a16="http://schemas.microsoft.com/office/drawing/2014/main" id="{8AB63198-7F2F-CBC3-D610-FA0216253C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9345" y="5126695"/>
            <a:ext cx="225391" cy="288000"/>
          </a:xfrm>
          <a:prstGeom prst="rect">
            <a:avLst/>
          </a:prstGeom>
        </p:spPr>
      </p:pic>
      <p:sp>
        <p:nvSpPr>
          <p:cNvPr id="5" name="Espace réservé de la date 14">
            <a:extLst>
              <a:ext uri="{FF2B5EF4-FFF2-40B4-BE49-F238E27FC236}">
                <a16:creationId xmlns:a16="http://schemas.microsoft.com/office/drawing/2014/main" id="{42AC0A0E-4F1F-6C0B-FF06-BEBBF0B6BD5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1497520013"/>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5_Contenu texte 1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tx1"/>
                </a:solidFill>
              </a:defRPr>
            </a:lvl1pPr>
          </a:lstStyle>
          <a:p>
            <a:fld id="{B2815BCE-692A-084A-934E-C84199EC0CFE}" type="slidenum">
              <a:rPr lang="fr-FR" smtClean="0"/>
              <a:pPr/>
              <a:t>‹N°›</a:t>
            </a:fld>
            <a:endParaRPr lang="fr-FR"/>
          </a:p>
        </p:txBody>
      </p:sp>
      <p:sp>
        <p:nvSpPr>
          <p:cNvPr id="10" name="Espace réservé du texte 3">
            <a:extLst>
              <a:ext uri="{FF2B5EF4-FFF2-40B4-BE49-F238E27FC236}">
                <a16:creationId xmlns:a16="http://schemas.microsoft.com/office/drawing/2014/main" id="{6481E167-133D-0F86-2904-F32CC9664885}"/>
              </a:ext>
            </a:extLst>
          </p:cNvPr>
          <p:cNvSpPr>
            <a:spLocks noGrp="1"/>
          </p:cNvSpPr>
          <p:nvPr>
            <p:ph type="body" sz="quarter" idx="31"/>
          </p:nvPr>
        </p:nvSpPr>
        <p:spPr>
          <a:xfrm>
            <a:off x="1368425" y="5510755"/>
            <a:ext cx="2461091" cy="693447"/>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8" name="Espace réservé du texte 12">
            <a:extLst>
              <a:ext uri="{FF2B5EF4-FFF2-40B4-BE49-F238E27FC236}">
                <a16:creationId xmlns:a16="http://schemas.microsoft.com/office/drawing/2014/main" id="{63FABC18-2846-7A8A-8AF6-034549D341A2}"/>
              </a:ext>
            </a:extLst>
          </p:cNvPr>
          <p:cNvSpPr>
            <a:spLocks noGrp="1"/>
          </p:cNvSpPr>
          <p:nvPr>
            <p:ph type="body" sz="quarter" idx="33"/>
          </p:nvPr>
        </p:nvSpPr>
        <p:spPr>
          <a:xfrm>
            <a:off x="1368426" y="5116401"/>
            <a:ext cx="2461091"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1" name="Espace réservé pour une image  7">
            <a:extLst>
              <a:ext uri="{FF2B5EF4-FFF2-40B4-BE49-F238E27FC236}">
                <a16:creationId xmlns:a16="http://schemas.microsoft.com/office/drawing/2014/main" id="{C12E96AE-2821-3D90-C884-E225985CB770}"/>
              </a:ext>
            </a:extLst>
          </p:cNvPr>
          <p:cNvSpPr>
            <a:spLocks noGrp="1"/>
          </p:cNvSpPr>
          <p:nvPr>
            <p:ph type="pic" sz="quarter" idx="12"/>
          </p:nvPr>
        </p:nvSpPr>
        <p:spPr>
          <a:xfrm>
            <a:off x="997524" y="1981200"/>
            <a:ext cx="2831993" cy="3019565"/>
          </a:xfrm>
          <a:prstGeom prst="round2SameRect">
            <a:avLst>
              <a:gd name="adj1" fmla="val 50000"/>
              <a:gd name="adj2" fmla="val 0"/>
            </a:avLst>
          </a:prstGeom>
          <a:solidFill>
            <a:schemeClr val="bg1">
              <a:lumMod val="85000"/>
            </a:schemeClr>
          </a:solidFill>
        </p:spPr>
        <p:txBody>
          <a:bodyPr/>
          <a:lstStyle/>
          <a:p>
            <a:endParaRPr lang="fr-FR"/>
          </a:p>
        </p:txBody>
      </p:sp>
      <p:sp>
        <p:nvSpPr>
          <p:cNvPr id="22" name="Espace réservé du texte 8">
            <a:extLst>
              <a:ext uri="{FF2B5EF4-FFF2-40B4-BE49-F238E27FC236}">
                <a16:creationId xmlns:a16="http://schemas.microsoft.com/office/drawing/2014/main" id="{3809B1A0-82B2-86F2-171C-262374C4B39A}"/>
              </a:ext>
            </a:extLst>
          </p:cNvPr>
          <p:cNvSpPr>
            <a:spLocks noGrp="1"/>
          </p:cNvSpPr>
          <p:nvPr>
            <p:ph type="body" sz="quarter" idx="38" hasCustomPrompt="1"/>
          </p:nvPr>
        </p:nvSpPr>
        <p:spPr>
          <a:xfrm rot="16200000">
            <a:off x="2811431" y="3878791"/>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3" name="Espace réservé pour une image  7">
            <a:extLst>
              <a:ext uri="{FF2B5EF4-FFF2-40B4-BE49-F238E27FC236}">
                <a16:creationId xmlns:a16="http://schemas.microsoft.com/office/drawing/2014/main" id="{4BA85D07-98F1-15F2-9CE6-2BBCD8601C6C}"/>
              </a:ext>
            </a:extLst>
          </p:cNvPr>
          <p:cNvSpPr>
            <a:spLocks noGrp="1"/>
          </p:cNvSpPr>
          <p:nvPr>
            <p:ph type="pic" sz="quarter" idx="39"/>
          </p:nvPr>
        </p:nvSpPr>
        <p:spPr>
          <a:xfrm>
            <a:off x="4683434" y="1981200"/>
            <a:ext cx="2825130" cy="3019565"/>
          </a:xfrm>
          <a:prstGeom prst="round2SameRect">
            <a:avLst>
              <a:gd name="adj1" fmla="val 50000"/>
              <a:gd name="adj2" fmla="val 0"/>
            </a:avLst>
          </a:prstGeom>
          <a:solidFill>
            <a:schemeClr val="bg1">
              <a:lumMod val="85000"/>
            </a:schemeClr>
          </a:solidFill>
        </p:spPr>
        <p:txBody>
          <a:bodyPr/>
          <a:lstStyle/>
          <a:p>
            <a:endParaRPr lang="fr-FR"/>
          </a:p>
        </p:txBody>
      </p:sp>
      <p:sp>
        <p:nvSpPr>
          <p:cNvPr id="24" name="Espace réservé pour une image  7">
            <a:extLst>
              <a:ext uri="{FF2B5EF4-FFF2-40B4-BE49-F238E27FC236}">
                <a16:creationId xmlns:a16="http://schemas.microsoft.com/office/drawing/2014/main" id="{B75621BD-98B7-B2CF-934F-EE128C654590}"/>
              </a:ext>
            </a:extLst>
          </p:cNvPr>
          <p:cNvSpPr>
            <a:spLocks noGrp="1"/>
          </p:cNvSpPr>
          <p:nvPr>
            <p:ph type="pic" sz="quarter" idx="40"/>
          </p:nvPr>
        </p:nvSpPr>
        <p:spPr>
          <a:xfrm>
            <a:off x="8369345" y="1981200"/>
            <a:ext cx="2825130" cy="3019565"/>
          </a:xfrm>
          <a:prstGeom prst="round2SameRect">
            <a:avLst>
              <a:gd name="adj1" fmla="val 50000"/>
              <a:gd name="adj2" fmla="val 0"/>
            </a:avLst>
          </a:prstGeom>
          <a:solidFill>
            <a:schemeClr val="bg1">
              <a:lumMod val="85000"/>
            </a:schemeClr>
          </a:solidFill>
        </p:spPr>
        <p:txBody>
          <a:bodyPr/>
          <a:lstStyle/>
          <a:p>
            <a:endParaRPr lang="fr-FR"/>
          </a:p>
        </p:txBody>
      </p:sp>
      <p:sp>
        <p:nvSpPr>
          <p:cNvPr id="25" name="Espace réservé du texte 3">
            <a:extLst>
              <a:ext uri="{FF2B5EF4-FFF2-40B4-BE49-F238E27FC236}">
                <a16:creationId xmlns:a16="http://schemas.microsoft.com/office/drawing/2014/main" id="{1CBE698F-01C7-85A3-0189-0B8FC63B8C89}"/>
              </a:ext>
            </a:extLst>
          </p:cNvPr>
          <p:cNvSpPr>
            <a:spLocks noGrp="1"/>
          </p:cNvSpPr>
          <p:nvPr>
            <p:ph type="body" sz="quarter" idx="41"/>
          </p:nvPr>
        </p:nvSpPr>
        <p:spPr>
          <a:xfrm>
            <a:off x="5054336" y="5510755"/>
            <a:ext cx="2461091" cy="693447"/>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6" name="Espace réservé du texte 12">
            <a:extLst>
              <a:ext uri="{FF2B5EF4-FFF2-40B4-BE49-F238E27FC236}">
                <a16:creationId xmlns:a16="http://schemas.microsoft.com/office/drawing/2014/main" id="{9BC1BB0D-D4EA-F48D-338F-10D3068A37AF}"/>
              </a:ext>
            </a:extLst>
          </p:cNvPr>
          <p:cNvSpPr>
            <a:spLocks noGrp="1"/>
          </p:cNvSpPr>
          <p:nvPr>
            <p:ph type="body" sz="quarter" idx="42"/>
          </p:nvPr>
        </p:nvSpPr>
        <p:spPr>
          <a:xfrm>
            <a:off x="5054337" y="5116401"/>
            <a:ext cx="2461091"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7" name="Espace réservé du texte 3">
            <a:extLst>
              <a:ext uri="{FF2B5EF4-FFF2-40B4-BE49-F238E27FC236}">
                <a16:creationId xmlns:a16="http://schemas.microsoft.com/office/drawing/2014/main" id="{1D77AE58-88A6-B892-9FA6-76F4A663D679}"/>
              </a:ext>
            </a:extLst>
          </p:cNvPr>
          <p:cNvSpPr>
            <a:spLocks noGrp="1"/>
          </p:cNvSpPr>
          <p:nvPr>
            <p:ph type="body" sz="quarter" idx="43"/>
          </p:nvPr>
        </p:nvSpPr>
        <p:spPr>
          <a:xfrm>
            <a:off x="8740245" y="5510755"/>
            <a:ext cx="2462716" cy="693447"/>
          </a:xfrm>
          <a:prstGeom prst="rect">
            <a:avLst/>
          </a:prstGeom>
        </p:spPr>
        <p:txBody>
          <a:bodyPr anchor="t">
            <a:normAutofit/>
          </a:bodyPr>
          <a:lstStyle>
            <a:lvl1pPr>
              <a:lnSpc>
                <a:spcPct val="100000"/>
              </a:lnSpc>
              <a:defRPr sz="11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28" name="Espace réservé du texte 12">
            <a:extLst>
              <a:ext uri="{FF2B5EF4-FFF2-40B4-BE49-F238E27FC236}">
                <a16:creationId xmlns:a16="http://schemas.microsoft.com/office/drawing/2014/main" id="{C9F291C4-5B79-568E-8FA0-210AFC9920C0}"/>
              </a:ext>
            </a:extLst>
          </p:cNvPr>
          <p:cNvSpPr>
            <a:spLocks noGrp="1"/>
          </p:cNvSpPr>
          <p:nvPr>
            <p:ph type="body" sz="quarter" idx="44"/>
          </p:nvPr>
        </p:nvSpPr>
        <p:spPr>
          <a:xfrm>
            <a:off x="8740246" y="5116401"/>
            <a:ext cx="2462716" cy="394355"/>
          </a:xfrm>
          <a:prstGeom prst="rect">
            <a:avLst/>
          </a:prstGeom>
        </p:spPr>
        <p:txBody>
          <a:bodyPr anchor="t" anchorCtr="0">
            <a:noAutofit/>
          </a:bodyPr>
          <a:lstStyle>
            <a:lvl1pPr marL="7938" indent="0">
              <a:lnSpc>
                <a:spcPct val="80000"/>
              </a:lnSpc>
              <a:spcAft>
                <a:spcPts val="0"/>
              </a:spcAft>
              <a:tabLst/>
              <a:defRPr lang="fr-FR" sz="16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9" name="Espace réservé du texte 8">
            <a:extLst>
              <a:ext uri="{FF2B5EF4-FFF2-40B4-BE49-F238E27FC236}">
                <a16:creationId xmlns:a16="http://schemas.microsoft.com/office/drawing/2014/main" id="{E67B5BF4-A447-1C67-EC18-27D468F7A3FE}"/>
              </a:ext>
            </a:extLst>
          </p:cNvPr>
          <p:cNvSpPr>
            <a:spLocks noGrp="1"/>
          </p:cNvSpPr>
          <p:nvPr>
            <p:ph type="body" sz="quarter" idx="45" hasCustomPrompt="1"/>
          </p:nvPr>
        </p:nvSpPr>
        <p:spPr>
          <a:xfrm rot="16200000">
            <a:off x="6495607" y="3878791"/>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30" name="Espace réservé du texte 8">
            <a:extLst>
              <a:ext uri="{FF2B5EF4-FFF2-40B4-BE49-F238E27FC236}">
                <a16:creationId xmlns:a16="http://schemas.microsoft.com/office/drawing/2014/main" id="{EBBD03AD-562E-CBC7-0A3D-4FB175367931}"/>
              </a:ext>
            </a:extLst>
          </p:cNvPr>
          <p:cNvSpPr>
            <a:spLocks noGrp="1"/>
          </p:cNvSpPr>
          <p:nvPr>
            <p:ph type="body" sz="quarter" idx="46" hasCustomPrompt="1"/>
          </p:nvPr>
        </p:nvSpPr>
        <p:spPr>
          <a:xfrm rot="16200000">
            <a:off x="10176389" y="3878791"/>
            <a:ext cx="1802069" cy="234101"/>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5" name="Espace réservé de la date 14">
            <a:extLst>
              <a:ext uri="{FF2B5EF4-FFF2-40B4-BE49-F238E27FC236}">
                <a16:creationId xmlns:a16="http://schemas.microsoft.com/office/drawing/2014/main" id="{42AC0A0E-4F1F-6C0B-FF06-BEBBF0B6BD5A}"/>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8" name="Titre 1">
            <a:extLst>
              <a:ext uri="{FF2B5EF4-FFF2-40B4-BE49-F238E27FC236}">
                <a16:creationId xmlns:a16="http://schemas.microsoft.com/office/drawing/2014/main" id="{A7422CD5-B9BC-086C-2D21-327B9BFF085C}"/>
              </a:ext>
            </a:extLst>
          </p:cNvPr>
          <p:cNvSpPr>
            <a:spLocks noGrp="1"/>
          </p:cNvSpPr>
          <p:nvPr>
            <p:ph type="title" hasCustomPrompt="1"/>
          </p:nvPr>
        </p:nvSpPr>
        <p:spPr>
          <a:xfrm>
            <a:off x="629764" y="487680"/>
            <a:ext cx="1103343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9" name="Espace réservé du texte 12">
            <a:extLst>
              <a:ext uri="{FF2B5EF4-FFF2-40B4-BE49-F238E27FC236}">
                <a16:creationId xmlns:a16="http://schemas.microsoft.com/office/drawing/2014/main" id="{CD0813DD-B4C6-4364-9609-B497DE12C690}"/>
              </a:ext>
            </a:extLst>
          </p:cNvPr>
          <p:cNvSpPr>
            <a:spLocks noGrp="1"/>
          </p:cNvSpPr>
          <p:nvPr>
            <p:ph type="body" sz="quarter" idx="37" hasCustomPrompt="1"/>
          </p:nvPr>
        </p:nvSpPr>
        <p:spPr>
          <a:xfrm>
            <a:off x="629763" y="1006710"/>
            <a:ext cx="1103343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pic>
        <p:nvPicPr>
          <p:cNvPr id="12" name="Image 11">
            <a:extLst>
              <a:ext uri="{FF2B5EF4-FFF2-40B4-BE49-F238E27FC236}">
                <a16:creationId xmlns:a16="http://schemas.microsoft.com/office/drawing/2014/main" id="{8713D770-3F02-B52B-FD11-4C51F583B9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4651779" y="5143416"/>
            <a:ext cx="279310" cy="216000"/>
          </a:xfrm>
          <a:prstGeom prst="rect">
            <a:avLst/>
          </a:prstGeom>
        </p:spPr>
      </p:pic>
      <p:pic>
        <p:nvPicPr>
          <p:cNvPr id="13" name="Image 12">
            <a:extLst>
              <a:ext uri="{FF2B5EF4-FFF2-40B4-BE49-F238E27FC236}">
                <a16:creationId xmlns:a16="http://schemas.microsoft.com/office/drawing/2014/main" id="{2C17026C-1C97-B77B-C748-87AE8A066F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970563" y="5143416"/>
            <a:ext cx="279310" cy="216000"/>
          </a:xfrm>
          <a:prstGeom prst="rect">
            <a:avLst/>
          </a:prstGeom>
        </p:spPr>
      </p:pic>
      <p:pic>
        <p:nvPicPr>
          <p:cNvPr id="14" name="Image 13">
            <a:extLst>
              <a:ext uri="{FF2B5EF4-FFF2-40B4-BE49-F238E27FC236}">
                <a16:creationId xmlns:a16="http://schemas.microsoft.com/office/drawing/2014/main" id="{E1034D8A-1785-5BEE-B6A6-A8D394F24B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332995" y="5143416"/>
            <a:ext cx="279310" cy="216000"/>
          </a:xfrm>
          <a:prstGeom prst="rect">
            <a:avLst/>
          </a:prstGeom>
        </p:spPr>
      </p:pic>
    </p:spTree>
    <p:extLst>
      <p:ext uri="{BB962C8B-B14F-4D97-AF65-F5344CB8AC3E}">
        <p14:creationId xmlns:p14="http://schemas.microsoft.com/office/powerpoint/2010/main" val="13420539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Contenu texte 18_1">
    <p:bg>
      <p:bgPr>
        <a:solidFill>
          <a:srgbClr val="FF5757"/>
        </a:solidFill>
        <a:effectLst/>
      </p:bgPr>
    </p:bg>
    <p:spTree>
      <p:nvGrpSpPr>
        <p:cNvPr id="1" name=""/>
        <p:cNvGrpSpPr/>
        <p:nvPr/>
      </p:nvGrpSpPr>
      <p:grpSpPr>
        <a:xfrm>
          <a:off x="0" y="0"/>
          <a:ext cx="0" cy="0"/>
          <a:chOff x="0" y="0"/>
          <a:chExt cx="0" cy="0"/>
        </a:xfrm>
      </p:grpSpPr>
      <p:sp>
        <p:nvSpPr>
          <p:cNvPr id="10" name="Rectangle : avec coins arrondis en haut 9">
            <a:extLst>
              <a:ext uri="{FF2B5EF4-FFF2-40B4-BE49-F238E27FC236}">
                <a16:creationId xmlns:a16="http://schemas.microsoft.com/office/drawing/2014/main" id="{09A8174F-F1E8-16C1-E81A-42F9289BA5CB}"/>
              </a:ext>
            </a:extLst>
          </p:cNvPr>
          <p:cNvSpPr/>
          <p:nvPr userDrawn="1"/>
        </p:nvSpPr>
        <p:spPr>
          <a:xfrm rot="5400000">
            <a:off x="1130283" y="-1130283"/>
            <a:ext cx="6876000" cy="9136566"/>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19" name="Image 18">
            <a:extLst>
              <a:ext uri="{FF2B5EF4-FFF2-40B4-BE49-F238E27FC236}">
                <a16:creationId xmlns:a16="http://schemas.microsoft.com/office/drawing/2014/main" id="{65574576-77D4-8AC6-F080-81F24C81AAFE}"/>
              </a:ext>
            </a:extLst>
          </p:cNvPr>
          <p:cNvPicPr>
            <a:picLocks noChangeAspect="1"/>
          </p:cNvPicPr>
          <p:nvPr userDrawn="1"/>
        </p:nvPicPr>
        <p:blipFill rotWithShape="1">
          <a:blip r:embed="rId2"/>
          <a:srcRect l="49931" t="19802" r="31783" b="18391"/>
          <a:stretch/>
        </p:blipFill>
        <p:spPr>
          <a:xfrm>
            <a:off x="6085126" y="0"/>
            <a:ext cx="3051440" cy="6876000"/>
          </a:xfrm>
          <a:prstGeom prst="rect">
            <a:avLst/>
          </a:prstGeom>
        </p:spPr>
      </p:pic>
      <p:sp>
        <p:nvSpPr>
          <p:cNvPr id="6" name="Espace réservé pour une image  5">
            <a:extLst>
              <a:ext uri="{FF2B5EF4-FFF2-40B4-BE49-F238E27FC236}">
                <a16:creationId xmlns:a16="http://schemas.microsoft.com/office/drawing/2014/main" id="{09CBD18A-1889-83E8-FC24-531F04DA16CB}"/>
              </a:ext>
            </a:extLst>
          </p:cNvPr>
          <p:cNvSpPr>
            <a:spLocks noGrp="1"/>
          </p:cNvSpPr>
          <p:nvPr>
            <p:ph type="pic" sz="quarter" idx="42"/>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3810000 h 6858000"/>
              <a:gd name="connsiteX3" fmla="*/ 6096000 w 6096000"/>
              <a:gd name="connsiteY3" fmla="*/ 3825000 h 6858000"/>
              <a:gd name="connsiteX4" fmla="*/ 6095621 w 6096000"/>
              <a:gd name="connsiteY4" fmla="*/ 3825000 h 6858000"/>
              <a:gd name="connsiteX5" fmla="*/ 6092034 w 6096000"/>
              <a:gd name="connsiteY5" fmla="*/ 3966850 h 6858000"/>
              <a:gd name="connsiteX6" fmla="*/ 3048000 w 6096000"/>
              <a:gd name="connsiteY6" fmla="*/ 6858000 h 6858000"/>
              <a:gd name="connsiteX7" fmla="*/ 3966 w 6096000"/>
              <a:gd name="connsiteY7" fmla="*/ 3966850 h 6858000"/>
              <a:gd name="connsiteX8" fmla="*/ 380 w 6096000"/>
              <a:gd name="connsiteY8" fmla="*/ 3825000 h 6858000"/>
              <a:gd name="connsiteX9" fmla="*/ 0 w 6096000"/>
              <a:gd name="connsiteY9" fmla="*/ 3825000 h 6858000"/>
              <a:gd name="connsiteX10" fmla="*/ 0 w 6096000"/>
              <a:gd name="connsiteY10" fmla="*/ 3810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6096000" y="0"/>
                </a:lnTo>
                <a:lnTo>
                  <a:pt x="6096000" y="3810000"/>
                </a:lnTo>
                <a:lnTo>
                  <a:pt x="6096000" y="3825000"/>
                </a:lnTo>
                <a:lnTo>
                  <a:pt x="6095621" y="3825000"/>
                </a:lnTo>
                <a:lnTo>
                  <a:pt x="6092034" y="3966850"/>
                </a:lnTo>
                <a:cubicBezTo>
                  <a:pt x="6010399" y="5577321"/>
                  <a:pt x="4678759" y="6858000"/>
                  <a:pt x="3048000" y="6858000"/>
                </a:cubicBezTo>
                <a:cubicBezTo>
                  <a:pt x="1417241" y="6858000"/>
                  <a:pt x="85601" y="5577321"/>
                  <a:pt x="3966" y="3966850"/>
                </a:cubicBezTo>
                <a:lnTo>
                  <a:pt x="380" y="3825000"/>
                </a:lnTo>
                <a:lnTo>
                  <a:pt x="0" y="3825000"/>
                </a:lnTo>
                <a:lnTo>
                  <a:pt x="0" y="3810000"/>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F76670E0-4836-D6B8-C721-B44C5348BE81}"/>
              </a:ext>
            </a:extLst>
          </p:cNvPr>
          <p:cNvSpPr>
            <a:spLocks noGrp="1"/>
          </p:cNvSpPr>
          <p:nvPr>
            <p:ph type="ftr" sz="quarter" idx="10"/>
          </p:nvPr>
        </p:nvSpPr>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96DE9E4F-CCA3-C47C-A68C-59E923235AA3}"/>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pour une image  7">
            <a:extLst>
              <a:ext uri="{FF2B5EF4-FFF2-40B4-BE49-F238E27FC236}">
                <a16:creationId xmlns:a16="http://schemas.microsoft.com/office/drawing/2014/main" id="{BEDB96E4-B601-EF51-8CDA-A87CD9C8FA0C}"/>
              </a:ext>
            </a:extLst>
          </p:cNvPr>
          <p:cNvSpPr>
            <a:spLocks noGrp="1"/>
          </p:cNvSpPr>
          <p:nvPr>
            <p:ph type="pic" sz="quarter" idx="12"/>
          </p:nvPr>
        </p:nvSpPr>
        <p:spPr>
          <a:xfrm>
            <a:off x="1710563" y="1555750"/>
            <a:ext cx="2664000" cy="3312000"/>
          </a:xfrm>
          <a:prstGeom prst="round2SameRect">
            <a:avLst>
              <a:gd name="adj1" fmla="val 0"/>
              <a:gd name="adj2" fmla="val 0"/>
            </a:avLst>
          </a:prstGeom>
          <a:solidFill>
            <a:schemeClr val="bg1">
              <a:lumMod val="85000"/>
            </a:schemeClr>
          </a:solidFill>
        </p:spPr>
        <p:txBody>
          <a:bodyPr/>
          <a:lstStyle/>
          <a:p>
            <a:endParaRPr lang="fr-FR"/>
          </a:p>
        </p:txBody>
      </p:sp>
      <p:sp>
        <p:nvSpPr>
          <p:cNvPr id="14" name="Titre 1">
            <a:extLst>
              <a:ext uri="{FF2B5EF4-FFF2-40B4-BE49-F238E27FC236}">
                <a16:creationId xmlns:a16="http://schemas.microsoft.com/office/drawing/2014/main" id="{1F557561-7658-8E04-C65C-156DDE2AB9DB}"/>
              </a:ext>
            </a:extLst>
          </p:cNvPr>
          <p:cNvSpPr>
            <a:spLocks noGrp="1"/>
          </p:cNvSpPr>
          <p:nvPr>
            <p:ph type="title" hasCustomPrompt="1"/>
          </p:nvPr>
        </p:nvSpPr>
        <p:spPr>
          <a:xfrm>
            <a:off x="558800" y="487680"/>
            <a:ext cx="4975101" cy="518160"/>
          </a:xfrm>
        </p:spPr>
        <p:txBody>
          <a:bodyPr anchor="t">
            <a:noAutofit/>
          </a:bodyPr>
          <a:lstStyle>
            <a:lvl1pPr>
              <a:defRPr lang="fr-FR" sz="4000" b="1" i="1" kern="1200" cap="all" baseline="0">
                <a:solidFill>
                  <a:schemeClr val="accent3"/>
                </a:solidFill>
                <a:latin typeface="Paris2024 Black" panose="02010503030201020103" pitchFamily="2" charset="0"/>
                <a:ea typeface="+mj-ea"/>
                <a:cs typeface="+mj-cs"/>
              </a:defRPr>
            </a:lvl1pPr>
          </a:lstStyle>
          <a:p>
            <a:r>
              <a:rPr lang="fr-FR"/>
              <a:t>Titre de la slide</a:t>
            </a:r>
          </a:p>
        </p:txBody>
      </p:sp>
      <p:sp>
        <p:nvSpPr>
          <p:cNvPr id="17" name="Espace réservé du texte 8">
            <a:extLst>
              <a:ext uri="{FF2B5EF4-FFF2-40B4-BE49-F238E27FC236}">
                <a16:creationId xmlns:a16="http://schemas.microsoft.com/office/drawing/2014/main" id="{732E9772-3AB9-B5F7-F591-A1CE79559AC5}"/>
              </a:ext>
            </a:extLst>
          </p:cNvPr>
          <p:cNvSpPr>
            <a:spLocks noGrp="1"/>
          </p:cNvSpPr>
          <p:nvPr>
            <p:ph type="body" sz="quarter" idx="38" hasCustomPrompt="1"/>
          </p:nvPr>
        </p:nvSpPr>
        <p:spPr>
          <a:xfrm rot="16200000">
            <a:off x="3178835" y="3587722"/>
            <a:ext cx="2116451"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81B46AF3-DF22-1DA4-5597-53612056ED56}"/>
              </a:ext>
            </a:extLst>
          </p:cNvPr>
          <p:cNvSpPr>
            <a:spLocks noGrp="1"/>
          </p:cNvSpPr>
          <p:nvPr>
            <p:ph type="body" sz="quarter" idx="39" hasCustomPrompt="1"/>
          </p:nvPr>
        </p:nvSpPr>
        <p:spPr>
          <a:xfrm rot="16200000">
            <a:off x="10266202" y="2138473"/>
            <a:ext cx="3584570" cy="282983"/>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12">
            <a:extLst>
              <a:ext uri="{FF2B5EF4-FFF2-40B4-BE49-F238E27FC236}">
                <a16:creationId xmlns:a16="http://schemas.microsoft.com/office/drawing/2014/main" id="{73C9051E-DA40-AAB4-A1E1-23083E696A40}"/>
              </a:ext>
            </a:extLst>
          </p:cNvPr>
          <p:cNvSpPr>
            <a:spLocks noGrp="1"/>
          </p:cNvSpPr>
          <p:nvPr>
            <p:ph type="body" sz="quarter" idx="40"/>
          </p:nvPr>
        </p:nvSpPr>
        <p:spPr>
          <a:xfrm>
            <a:off x="6670277" y="487679"/>
            <a:ext cx="4721898" cy="2673975"/>
          </a:xfrm>
          <a:prstGeom prst="rect">
            <a:avLst/>
          </a:prstGeom>
        </p:spPr>
        <p:txBody>
          <a:bodyPr anchor="t" anchorCtr="0">
            <a:noAutofit/>
          </a:bodyPr>
          <a:lstStyle>
            <a:lvl1pPr marL="7938" indent="0">
              <a:lnSpc>
                <a:spcPct val="80000"/>
              </a:lnSpc>
              <a:spcAft>
                <a:spcPts val="0"/>
              </a:spcAft>
              <a:tabLst/>
              <a:defRPr lang="fr-FR" sz="2800" b="1" i="1" kern="1200" cap="all" baseline="0" dirty="0">
                <a:solidFill>
                  <a:schemeClr val="bg1"/>
                </a:solidFill>
                <a:latin typeface="Paris2024 Black" panose="02010503030201020103" pitchFamily="2" charset="0"/>
                <a:ea typeface="+mj-ea"/>
                <a:cs typeface="+mj-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u texte 3">
            <a:extLst>
              <a:ext uri="{FF2B5EF4-FFF2-40B4-BE49-F238E27FC236}">
                <a16:creationId xmlns:a16="http://schemas.microsoft.com/office/drawing/2014/main" id="{8A84F84B-E4AB-9E6F-0ACF-C670FD00CBFF}"/>
              </a:ext>
            </a:extLst>
          </p:cNvPr>
          <p:cNvSpPr>
            <a:spLocks noGrp="1"/>
          </p:cNvSpPr>
          <p:nvPr>
            <p:ph type="body" sz="quarter" idx="41"/>
          </p:nvPr>
        </p:nvSpPr>
        <p:spPr>
          <a:xfrm>
            <a:off x="2080434" y="5093219"/>
            <a:ext cx="2294129"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5" name="Image 4">
            <a:extLst>
              <a:ext uri="{FF2B5EF4-FFF2-40B4-BE49-F238E27FC236}">
                <a16:creationId xmlns:a16="http://schemas.microsoft.com/office/drawing/2014/main" id="{1522169C-425C-D920-24F2-64A66D24874A}"/>
              </a:ext>
            </a:extLst>
          </p:cNvPr>
          <p:cNvPicPr>
            <a:picLocks noChangeAspect="1"/>
          </p:cNvPicPr>
          <p:nvPr userDrawn="1"/>
        </p:nvPicPr>
        <p:blipFill>
          <a:blip r:embed="rId3"/>
          <a:stretch>
            <a:fillRect/>
          </a:stretch>
        </p:blipFill>
        <p:spPr>
          <a:xfrm>
            <a:off x="1710563" y="5178065"/>
            <a:ext cx="225391" cy="288000"/>
          </a:xfrm>
          <a:prstGeom prst="rect">
            <a:avLst/>
          </a:prstGeom>
        </p:spPr>
      </p:pic>
      <p:sp>
        <p:nvSpPr>
          <p:cNvPr id="7" name="Espace réservé de la date 14">
            <a:extLst>
              <a:ext uri="{FF2B5EF4-FFF2-40B4-BE49-F238E27FC236}">
                <a16:creationId xmlns:a16="http://schemas.microsoft.com/office/drawing/2014/main" id="{F7FB10D0-F3C8-FF06-A866-B777D570F99C}"/>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Tree>
    <p:extLst>
      <p:ext uri="{BB962C8B-B14F-4D97-AF65-F5344CB8AC3E}">
        <p14:creationId xmlns:p14="http://schemas.microsoft.com/office/powerpoint/2010/main" val="3776605800"/>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5_Contenu texte 16">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9D8EBDE0-801C-F077-F3C7-3CB11E7B2FB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25" t="12083" r="4599" b="10312"/>
          <a:stretch/>
        </p:blipFill>
        <p:spPr>
          <a:xfrm>
            <a:off x="-1" y="0"/>
            <a:ext cx="12192000" cy="6858000"/>
          </a:xfrm>
          <a:prstGeom prst="rect">
            <a:avLst/>
          </a:prstGeom>
        </p:spPr>
      </p:pic>
      <p:sp>
        <p:nvSpPr>
          <p:cNvPr id="22" name="Rectangle : avec coin arrondi 21">
            <a:extLst>
              <a:ext uri="{FF2B5EF4-FFF2-40B4-BE49-F238E27FC236}">
                <a16:creationId xmlns:a16="http://schemas.microsoft.com/office/drawing/2014/main" id="{2764EC0F-549A-301D-0933-C5BD668A2B75}"/>
              </a:ext>
            </a:extLst>
          </p:cNvPr>
          <p:cNvSpPr/>
          <p:nvPr userDrawn="1"/>
        </p:nvSpPr>
        <p:spPr>
          <a:xfrm>
            <a:off x="-3" y="0"/>
            <a:ext cx="12192002" cy="6858000"/>
          </a:xfrm>
          <a:prstGeom prst="round1Rect">
            <a:avLst>
              <a:gd name="adj" fmla="val 371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7" name="Espace réservé pour une image  7">
            <a:extLst>
              <a:ext uri="{FF2B5EF4-FFF2-40B4-BE49-F238E27FC236}">
                <a16:creationId xmlns:a16="http://schemas.microsoft.com/office/drawing/2014/main" id="{B10DF1E5-EAE6-EEAE-4147-2B9CD19ADFD5}"/>
              </a:ext>
            </a:extLst>
          </p:cNvPr>
          <p:cNvSpPr>
            <a:spLocks noGrp="1"/>
          </p:cNvSpPr>
          <p:nvPr>
            <p:ph type="pic" sz="quarter" idx="12"/>
          </p:nvPr>
        </p:nvSpPr>
        <p:spPr>
          <a:xfrm>
            <a:off x="-2" y="0"/>
            <a:ext cx="8100001" cy="6858000"/>
          </a:xfrm>
          <a:solidFill>
            <a:schemeClr val="bg1">
              <a:lumMod val="85000"/>
            </a:schemeClr>
          </a:solidFill>
        </p:spPr>
        <p:txBody>
          <a:bodyPr/>
          <a:lstStyle/>
          <a:p>
            <a:endParaRPr lang="fr-FR"/>
          </a:p>
        </p:txBody>
      </p:sp>
      <p:sp>
        <p:nvSpPr>
          <p:cNvPr id="9" name="Espace réservé du texte 8">
            <a:extLst>
              <a:ext uri="{FF2B5EF4-FFF2-40B4-BE49-F238E27FC236}">
                <a16:creationId xmlns:a16="http://schemas.microsoft.com/office/drawing/2014/main" id="{F84BD922-7FFC-47CD-D749-FD53FBB665B6}"/>
              </a:ext>
            </a:extLst>
          </p:cNvPr>
          <p:cNvSpPr>
            <a:spLocks noGrp="1"/>
          </p:cNvSpPr>
          <p:nvPr>
            <p:ph type="body" sz="quarter" idx="16" hasCustomPrompt="1"/>
          </p:nvPr>
        </p:nvSpPr>
        <p:spPr>
          <a:xfrm rot="16200000">
            <a:off x="-1795239" y="4221556"/>
            <a:ext cx="3867479"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2" name="Espace réservé du texte 3">
            <a:extLst>
              <a:ext uri="{FF2B5EF4-FFF2-40B4-BE49-F238E27FC236}">
                <a16:creationId xmlns:a16="http://schemas.microsoft.com/office/drawing/2014/main" id="{58EA5D1C-93EC-A2DA-EF2D-D81590B14354}"/>
              </a:ext>
            </a:extLst>
          </p:cNvPr>
          <p:cNvSpPr>
            <a:spLocks noGrp="1"/>
          </p:cNvSpPr>
          <p:nvPr>
            <p:ph type="body" sz="quarter" idx="31"/>
          </p:nvPr>
        </p:nvSpPr>
        <p:spPr>
          <a:xfrm>
            <a:off x="8635999" y="3046816"/>
            <a:ext cx="3027196" cy="3423401"/>
          </a:xfrm>
          <a:prstGeom prst="rect">
            <a:avLst/>
          </a:prstGeom>
        </p:spPr>
        <p:txBody>
          <a:bodyPr anchor="t">
            <a:norm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B163FF5B-B4FC-0341-7064-2E064141CE46}"/>
              </a:ext>
            </a:extLst>
          </p:cNvPr>
          <p:cNvSpPr>
            <a:spLocks noGrp="1"/>
          </p:cNvSpPr>
          <p:nvPr>
            <p:ph type="body" sz="quarter" idx="32"/>
          </p:nvPr>
        </p:nvSpPr>
        <p:spPr>
          <a:xfrm>
            <a:off x="8635999" y="2289846"/>
            <a:ext cx="3027197"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3" name="Espace réservé du pied de page 2">
            <a:extLst>
              <a:ext uri="{FF2B5EF4-FFF2-40B4-BE49-F238E27FC236}">
                <a16:creationId xmlns:a16="http://schemas.microsoft.com/office/drawing/2014/main" id="{32BE2C44-7865-80D3-396B-A3DC8E9B831D}"/>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8B64E20-67C3-7E4F-1385-71ABF7D6787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4" name="Titre 1">
            <a:extLst>
              <a:ext uri="{FF2B5EF4-FFF2-40B4-BE49-F238E27FC236}">
                <a16:creationId xmlns:a16="http://schemas.microsoft.com/office/drawing/2014/main" id="{E7BB6346-0674-C685-6E73-6C106E59F0CF}"/>
              </a:ext>
            </a:extLst>
          </p:cNvPr>
          <p:cNvSpPr>
            <a:spLocks noGrp="1"/>
          </p:cNvSpPr>
          <p:nvPr>
            <p:ph type="title" hasCustomPrompt="1"/>
          </p:nvPr>
        </p:nvSpPr>
        <p:spPr>
          <a:xfrm>
            <a:off x="558800" y="487680"/>
            <a:ext cx="6966898" cy="51816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5" name="Espace réservé du texte 12">
            <a:extLst>
              <a:ext uri="{FF2B5EF4-FFF2-40B4-BE49-F238E27FC236}">
                <a16:creationId xmlns:a16="http://schemas.microsoft.com/office/drawing/2014/main" id="{73166FF4-06C7-5595-0224-10913B9BB90E}"/>
              </a:ext>
            </a:extLst>
          </p:cNvPr>
          <p:cNvSpPr>
            <a:spLocks noGrp="1"/>
          </p:cNvSpPr>
          <p:nvPr>
            <p:ph type="body" sz="quarter" idx="37" hasCustomPrompt="1"/>
          </p:nvPr>
        </p:nvSpPr>
        <p:spPr>
          <a:xfrm>
            <a:off x="558799" y="1006710"/>
            <a:ext cx="6966898"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010110883"/>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5_Contenu texte 17">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F9431E01-288A-C384-9D6A-3195DF2AAF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906" t="19802" r="13841" b="18391"/>
          <a:stretch/>
        </p:blipFill>
        <p:spPr>
          <a:xfrm>
            <a:off x="-1" y="0"/>
            <a:ext cx="12192000" cy="6858000"/>
          </a:xfrm>
          <a:prstGeom prst="rect">
            <a:avLst/>
          </a:prstGeom>
        </p:spPr>
      </p:pic>
      <p:sp>
        <p:nvSpPr>
          <p:cNvPr id="4" name="Espace réservé pour une image  3">
            <a:extLst>
              <a:ext uri="{FF2B5EF4-FFF2-40B4-BE49-F238E27FC236}">
                <a16:creationId xmlns:a16="http://schemas.microsoft.com/office/drawing/2014/main" id="{FA379C4B-BC0C-C3B3-B227-3B868CB1F996}"/>
              </a:ext>
            </a:extLst>
          </p:cNvPr>
          <p:cNvSpPr>
            <a:spLocks noGrp="1"/>
          </p:cNvSpPr>
          <p:nvPr>
            <p:ph type="pic" sz="quarter" idx="16"/>
          </p:nvPr>
        </p:nvSpPr>
        <p:spPr>
          <a:xfrm>
            <a:off x="6096002" y="0"/>
            <a:ext cx="6095998" cy="6858001"/>
          </a:xfrm>
          <a:custGeom>
            <a:avLst/>
            <a:gdLst>
              <a:gd name="connsiteX0" fmla="*/ 0 w 6095998"/>
              <a:gd name="connsiteY0" fmla="*/ 0 h 6858001"/>
              <a:gd name="connsiteX1" fmla="*/ 6095998 w 6095998"/>
              <a:gd name="connsiteY1" fmla="*/ 0 h 6858001"/>
              <a:gd name="connsiteX2" fmla="*/ 6095998 w 6095998"/>
              <a:gd name="connsiteY2" fmla="*/ 3870657 h 6858001"/>
              <a:gd name="connsiteX3" fmla="*/ 3108654 w 6095998"/>
              <a:gd name="connsiteY3" fmla="*/ 6858001 h 6858001"/>
              <a:gd name="connsiteX4" fmla="*/ 0 w 6095998"/>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8" h="6858001">
                <a:moveTo>
                  <a:pt x="0" y="0"/>
                </a:moveTo>
                <a:lnTo>
                  <a:pt x="6095998" y="0"/>
                </a:lnTo>
                <a:lnTo>
                  <a:pt x="6095998" y="3870657"/>
                </a:lnTo>
                <a:cubicBezTo>
                  <a:pt x="6095998" y="5520522"/>
                  <a:pt x="4758520" y="6858001"/>
                  <a:pt x="3108654" y="6858001"/>
                </a:cubicBezTo>
                <a:lnTo>
                  <a:pt x="0" y="6858001"/>
                </a:lnTo>
                <a:close/>
              </a:path>
            </a:pathLst>
          </a:custGeom>
          <a:solidFill>
            <a:schemeClr val="bg1">
              <a:lumMod val="85000"/>
            </a:schemeClr>
          </a:solidFill>
        </p:spPr>
        <p:txBody>
          <a:bodyPr wrap="square">
            <a:noAutofit/>
          </a:bodyPr>
          <a:lstStyle/>
          <a:p>
            <a:endParaRPr lang="fr-FR"/>
          </a:p>
        </p:txBody>
      </p:sp>
      <p:sp>
        <p:nvSpPr>
          <p:cNvPr id="10" name="Espace réservé pour une image  9">
            <a:extLst>
              <a:ext uri="{FF2B5EF4-FFF2-40B4-BE49-F238E27FC236}">
                <a16:creationId xmlns:a16="http://schemas.microsoft.com/office/drawing/2014/main" id="{17176B1B-1367-8501-E1F0-58C14E565257}"/>
              </a:ext>
            </a:extLst>
          </p:cNvPr>
          <p:cNvSpPr>
            <a:spLocks noGrp="1"/>
          </p:cNvSpPr>
          <p:nvPr>
            <p:ph type="pic" sz="quarter" idx="13"/>
          </p:nvPr>
        </p:nvSpPr>
        <p:spPr>
          <a:xfrm>
            <a:off x="0" y="0"/>
            <a:ext cx="6096000" cy="6858000"/>
          </a:xfrm>
          <a:solidFill>
            <a:schemeClr val="bg1">
              <a:lumMod val="85000"/>
            </a:schemeClr>
          </a:solidFill>
        </p:spPr>
        <p:txBody>
          <a:bodyPr/>
          <a:lstStyle/>
          <a:p>
            <a:endParaRPr lang="fr-FR"/>
          </a:p>
        </p:txBody>
      </p:sp>
      <p:sp>
        <p:nvSpPr>
          <p:cNvPr id="3" name="Espace réservé du pied de page 2">
            <a:extLst>
              <a:ext uri="{FF2B5EF4-FFF2-40B4-BE49-F238E27FC236}">
                <a16:creationId xmlns:a16="http://schemas.microsoft.com/office/drawing/2014/main" id="{3DA95528-B642-BB3A-372B-63CD1B1ACE85}"/>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8" name="Espace réservé du contenu 7">
            <a:extLst>
              <a:ext uri="{FF2B5EF4-FFF2-40B4-BE49-F238E27FC236}">
                <a16:creationId xmlns:a16="http://schemas.microsoft.com/office/drawing/2014/main" id="{0562CDC2-76E5-1E02-A94E-AA7113A1ADA4}"/>
              </a:ext>
            </a:extLst>
          </p:cNvPr>
          <p:cNvSpPr>
            <a:spLocks noGrp="1"/>
          </p:cNvSpPr>
          <p:nvPr>
            <p:ph sz="quarter" idx="12"/>
          </p:nvPr>
        </p:nvSpPr>
        <p:spPr>
          <a:xfrm>
            <a:off x="7362825" y="1629000"/>
            <a:ext cx="3600000" cy="3600000"/>
          </a:xfrm>
        </p:spPr>
        <p:txBody>
          <a:bodyPr/>
          <a:lstStyle>
            <a:lvl1pPr>
              <a:defRPr sz="1600" b="1" i="0">
                <a:solidFill>
                  <a:schemeClr val="bg1"/>
                </a:solidFill>
                <a:latin typeface="Paris2024" panose="02010503030201020103" pitchFamily="2" charset="0"/>
              </a:defRPr>
            </a:lvl1pPr>
            <a:lvl2pPr>
              <a:defRPr sz="4000" b="1" i="1">
                <a:solidFill>
                  <a:schemeClr val="bg1"/>
                </a:solidFill>
                <a:latin typeface="Paris2024 Black" panose="02010503030201020103" pitchFamily="2" charset="0"/>
              </a:defRPr>
            </a:lvl2pPr>
            <a:lvl3pPr>
              <a:defRPr b="1" i="0">
                <a:solidFill>
                  <a:schemeClr val="bg1"/>
                </a:solidFill>
                <a:latin typeface="Paris2024" panose="02010503030201020103" pitchFamily="2" charset="0"/>
              </a:defRPr>
            </a:lvl3pPr>
            <a:lvl4pPr>
              <a:defRPr b="1" i="0">
                <a:solidFill>
                  <a:schemeClr val="bg1"/>
                </a:solidFill>
                <a:latin typeface="Paris2024" panose="02010503030201020103" pitchFamily="2" charset="0"/>
              </a:defRPr>
            </a:lvl4pPr>
            <a:lvl5pPr>
              <a:defRPr b="1" i="0">
                <a:solidFill>
                  <a:schemeClr val="bg1"/>
                </a:solidFill>
                <a:latin typeface="Paris2024" panose="02010503030201020103" pitchFamily="2" charset="0"/>
              </a:defRPr>
            </a:lvl5pPr>
          </a:lstStyle>
          <a:p>
            <a:pPr lvl="0"/>
            <a:r>
              <a:rPr lang="fr-FR"/>
              <a:t>Cliquez pour modifier les styles du texte du masque</a:t>
            </a:r>
          </a:p>
          <a:p>
            <a:pPr lvl="1"/>
            <a:r>
              <a:rPr lang="fr-FR"/>
              <a:t>Deuxième niveau</a:t>
            </a:r>
          </a:p>
        </p:txBody>
      </p:sp>
      <p:sp>
        <p:nvSpPr>
          <p:cNvPr id="13" name="Titre 1">
            <a:extLst>
              <a:ext uri="{FF2B5EF4-FFF2-40B4-BE49-F238E27FC236}">
                <a16:creationId xmlns:a16="http://schemas.microsoft.com/office/drawing/2014/main" id="{40946AD5-D9AA-D3BA-2E8D-E6DA0BF0E491}"/>
              </a:ext>
            </a:extLst>
          </p:cNvPr>
          <p:cNvSpPr>
            <a:spLocks noGrp="1"/>
          </p:cNvSpPr>
          <p:nvPr>
            <p:ph type="title" hasCustomPrompt="1"/>
          </p:nvPr>
        </p:nvSpPr>
        <p:spPr>
          <a:xfrm>
            <a:off x="558800" y="487680"/>
            <a:ext cx="4975101" cy="294132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4" name="Espace réservé du texte 8">
            <a:extLst>
              <a:ext uri="{FF2B5EF4-FFF2-40B4-BE49-F238E27FC236}">
                <a16:creationId xmlns:a16="http://schemas.microsoft.com/office/drawing/2014/main" id="{AEEF6520-BA5E-EC9A-0A24-74794D8E72AD}"/>
              </a:ext>
            </a:extLst>
          </p:cNvPr>
          <p:cNvSpPr>
            <a:spLocks noGrp="1"/>
          </p:cNvSpPr>
          <p:nvPr>
            <p:ph type="body" sz="quarter" idx="15" hasCustomPrompt="1"/>
          </p:nvPr>
        </p:nvSpPr>
        <p:spPr>
          <a:xfrm rot="16200000">
            <a:off x="-1475350"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5" name="Espace réservé du texte 8">
            <a:extLst>
              <a:ext uri="{FF2B5EF4-FFF2-40B4-BE49-F238E27FC236}">
                <a16:creationId xmlns:a16="http://schemas.microsoft.com/office/drawing/2014/main" id="{8DD3EF9F-12FA-2F48-EF86-2FA64CC5A020}"/>
              </a:ext>
            </a:extLst>
          </p:cNvPr>
          <p:cNvSpPr>
            <a:spLocks noGrp="1"/>
          </p:cNvSpPr>
          <p:nvPr>
            <p:ph type="body" sz="quarter" idx="17" hasCustomPrompt="1"/>
          </p:nvPr>
        </p:nvSpPr>
        <p:spPr>
          <a:xfrm rot="16200000">
            <a:off x="4620653"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306906059"/>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5_Contenu texte 18">
    <p:bg>
      <p:bgPr>
        <a:solidFill>
          <a:schemeClr val="accent5"/>
        </a:solidFill>
        <a:effectLst/>
      </p:bgPr>
    </p:bg>
    <p:spTree>
      <p:nvGrpSpPr>
        <p:cNvPr id="1" name=""/>
        <p:cNvGrpSpPr/>
        <p:nvPr/>
      </p:nvGrpSpPr>
      <p:grpSpPr>
        <a:xfrm>
          <a:off x="0" y="0"/>
          <a:ext cx="0" cy="0"/>
          <a:chOff x="0" y="0"/>
          <a:chExt cx="0" cy="0"/>
        </a:xfrm>
      </p:grpSpPr>
      <p:sp>
        <p:nvSpPr>
          <p:cNvPr id="10" name="Rectangle : avec coins arrondis en haut 9">
            <a:extLst>
              <a:ext uri="{FF2B5EF4-FFF2-40B4-BE49-F238E27FC236}">
                <a16:creationId xmlns:a16="http://schemas.microsoft.com/office/drawing/2014/main" id="{09A8174F-F1E8-16C1-E81A-42F9289BA5CB}"/>
              </a:ext>
            </a:extLst>
          </p:cNvPr>
          <p:cNvSpPr/>
          <p:nvPr userDrawn="1"/>
        </p:nvSpPr>
        <p:spPr>
          <a:xfrm rot="5400000">
            <a:off x="1130283" y="-1130283"/>
            <a:ext cx="6876000" cy="9136566"/>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19" name="Image 18">
            <a:extLst>
              <a:ext uri="{FF2B5EF4-FFF2-40B4-BE49-F238E27FC236}">
                <a16:creationId xmlns:a16="http://schemas.microsoft.com/office/drawing/2014/main" id="{65574576-77D4-8AC6-F080-81F24C81AA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9931" t="19802" r="31783" b="18391"/>
          <a:stretch/>
        </p:blipFill>
        <p:spPr>
          <a:xfrm>
            <a:off x="6085126" y="0"/>
            <a:ext cx="3051440" cy="6876000"/>
          </a:xfrm>
          <a:prstGeom prst="rect">
            <a:avLst/>
          </a:prstGeom>
        </p:spPr>
      </p:pic>
      <p:sp>
        <p:nvSpPr>
          <p:cNvPr id="11" name="Espace réservé pour une image  10">
            <a:extLst>
              <a:ext uri="{FF2B5EF4-FFF2-40B4-BE49-F238E27FC236}">
                <a16:creationId xmlns:a16="http://schemas.microsoft.com/office/drawing/2014/main" id="{0E95698B-BECA-93AC-2959-8CBD43499E40}"/>
              </a:ext>
            </a:extLst>
          </p:cNvPr>
          <p:cNvSpPr>
            <a:spLocks noGrp="1"/>
          </p:cNvSpPr>
          <p:nvPr>
            <p:ph type="pic" sz="quarter" idx="42"/>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3810000 h 6858000"/>
              <a:gd name="connsiteX3" fmla="*/ 6096000 w 6096000"/>
              <a:gd name="connsiteY3" fmla="*/ 3825000 h 6858000"/>
              <a:gd name="connsiteX4" fmla="*/ 6095621 w 6096000"/>
              <a:gd name="connsiteY4" fmla="*/ 3825000 h 6858000"/>
              <a:gd name="connsiteX5" fmla="*/ 6092034 w 6096000"/>
              <a:gd name="connsiteY5" fmla="*/ 3966850 h 6858000"/>
              <a:gd name="connsiteX6" fmla="*/ 3048000 w 6096000"/>
              <a:gd name="connsiteY6" fmla="*/ 6858000 h 6858000"/>
              <a:gd name="connsiteX7" fmla="*/ 3966 w 6096000"/>
              <a:gd name="connsiteY7" fmla="*/ 3966850 h 6858000"/>
              <a:gd name="connsiteX8" fmla="*/ 380 w 6096000"/>
              <a:gd name="connsiteY8" fmla="*/ 3825000 h 6858000"/>
              <a:gd name="connsiteX9" fmla="*/ 0 w 6096000"/>
              <a:gd name="connsiteY9" fmla="*/ 3825000 h 6858000"/>
              <a:gd name="connsiteX10" fmla="*/ 0 w 6096000"/>
              <a:gd name="connsiteY10" fmla="*/ 3810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6096000" y="0"/>
                </a:lnTo>
                <a:lnTo>
                  <a:pt x="6096000" y="3810000"/>
                </a:lnTo>
                <a:lnTo>
                  <a:pt x="6096000" y="3825000"/>
                </a:lnTo>
                <a:lnTo>
                  <a:pt x="6095621" y="3825000"/>
                </a:lnTo>
                <a:lnTo>
                  <a:pt x="6092034" y="3966850"/>
                </a:lnTo>
                <a:cubicBezTo>
                  <a:pt x="6010399" y="5577321"/>
                  <a:pt x="4678759" y="6858000"/>
                  <a:pt x="3048000" y="6858000"/>
                </a:cubicBezTo>
                <a:cubicBezTo>
                  <a:pt x="1417241" y="6858000"/>
                  <a:pt x="85601" y="5577321"/>
                  <a:pt x="3966" y="3966850"/>
                </a:cubicBezTo>
                <a:lnTo>
                  <a:pt x="380" y="3825000"/>
                </a:lnTo>
                <a:lnTo>
                  <a:pt x="0" y="3825000"/>
                </a:lnTo>
                <a:lnTo>
                  <a:pt x="0" y="3810000"/>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F76670E0-4836-D6B8-C721-B44C5348BE81}"/>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96DE9E4F-CCA3-C47C-A68C-59E923235AA3}"/>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pour une image  7">
            <a:extLst>
              <a:ext uri="{FF2B5EF4-FFF2-40B4-BE49-F238E27FC236}">
                <a16:creationId xmlns:a16="http://schemas.microsoft.com/office/drawing/2014/main" id="{BEDB96E4-B601-EF51-8CDA-A87CD9C8FA0C}"/>
              </a:ext>
            </a:extLst>
          </p:cNvPr>
          <p:cNvSpPr>
            <a:spLocks noGrp="1"/>
          </p:cNvSpPr>
          <p:nvPr>
            <p:ph type="pic" sz="quarter" idx="12"/>
          </p:nvPr>
        </p:nvSpPr>
        <p:spPr>
          <a:xfrm>
            <a:off x="1710563" y="1555750"/>
            <a:ext cx="2664000" cy="3312000"/>
          </a:xfrm>
          <a:prstGeom prst="round2SameRect">
            <a:avLst>
              <a:gd name="adj1" fmla="val 50000"/>
              <a:gd name="adj2" fmla="val 0"/>
            </a:avLst>
          </a:prstGeom>
          <a:solidFill>
            <a:schemeClr val="bg1">
              <a:lumMod val="85000"/>
            </a:schemeClr>
          </a:solidFill>
        </p:spPr>
        <p:txBody>
          <a:bodyPr/>
          <a:lstStyle/>
          <a:p>
            <a:endParaRPr lang="fr-FR"/>
          </a:p>
        </p:txBody>
      </p:sp>
      <p:sp>
        <p:nvSpPr>
          <p:cNvPr id="12" name="Espace réservé du texte 12">
            <a:extLst>
              <a:ext uri="{FF2B5EF4-FFF2-40B4-BE49-F238E27FC236}">
                <a16:creationId xmlns:a16="http://schemas.microsoft.com/office/drawing/2014/main" id="{20D8099B-4EE7-72D5-9982-A97B0E5D5B47}"/>
              </a:ext>
            </a:extLst>
          </p:cNvPr>
          <p:cNvSpPr>
            <a:spLocks noGrp="1"/>
          </p:cNvSpPr>
          <p:nvPr>
            <p:ph type="body" sz="quarter" idx="32"/>
          </p:nvPr>
        </p:nvSpPr>
        <p:spPr>
          <a:xfrm>
            <a:off x="1710564" y="5013410"/>
            <a:ext cx="2664000" cy="1209259"/>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17" name="Espace réservé du texte 8">
            <a:extLst>
              <a:ext uri="{FF2B5EF4-FFF2-40B4-BE49-F238E27FC236}">
                <a16:creationId xmlns:a16="http://schemas.microsoft.com/office/drawing/2014/main" id="{732E9772-3AB9-B5F7-F591-A1CE79559AC5}"/>
              </a:ext>
            </a:extLst>
          </p:cNvPr>
          <p:cNvSpPr>
            <a:spLocks noGrp="1"/>
          </p:cNvSpPr>
          <p:nvPr>
            <p:ph type="body" sz="quarter" idx="38" hasCustomPrompt="1"/>
          </p:nvPr>
        </p:nvSpPr>
        <p:spPr>
          <a:xfrm rot="16200000">
            <a:off x="3178835" y="3587722"/>
            <a:ext cx="2116451"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81B46AF3-DF22-1DA4-5597-53612056ED56}"/>
              </a:ext>
            </a:extLst>
          </p:cNvPr>
          <p:cNvSpPr>
            <a:spLocks noGrp="1"/>
          </p:cNvSpPr>
          <p:nvPr>
            <p:ph type="body" sz="quarter" idx="39" hasCustomPrompt="1"/>
          </p:nvPr>
        </p:nvSpPr>
        <p:spPr>
          <a:xfrm rot="16200000">
            <a:off x="10266202" y="2138473"/>
            <a:ext cx="3584570" cy="282983"/>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12">
            <a:extLst>
              <a:ext uri="{FF2B5EF4-FFF2-40B4-BE49-F238E27FC236}">
                <a16:creationId xmlns:a16="http://schemas.microsoft.com/office/drawing/2014/main" id="{73C9051E-DA40-AAB4-A1E1-23083E696A40}"/>
              </a:ext>
            </a:extLst>
          </p:cNvPr>
          <p:cNvSpPr>
            <a:spLocks noGrp="1"/>
          </p:cNvSpPr>
          <p:nvPr>
            <p:ph type="body" sz="quarter" idx="40"/>
          </p:nvPr>
        </p:nvSpPr>
        <p:spPr>
          <a:xfrm>
            <a:off x="6670276" y="487679"/>
            <a:ext cx="4992921" cy="2673975"/>
          </a:xfrm>
          <a:prstGeom prst="rect">
            <a:avLst/>
          </a:prstGeom>
        </p:spPr>
        <p:txBody>
          <a:bodyPr anchor="t" anchorCtr="0">
            <a:noAutofit/>
          </a:bodyPr>
          <a:lstStyle>
            <a:lvl1pPr marL="7938" indent="0">
              <a:lnSpc>
                <a:spcPct val="80000"/>
              </a:lnSpc>
              <a:spcAft>
                <a:spcPts val="0"/>
              </a:spcAft>
              <a:tabLst/>
              <a:defRPr lang="fr-FR" sz="2800" b="1" i="1" kern="1200" cap="all" baseline="0" dirty="0">
                <a:solidFill>
                  <a:schemeClr val="accent5"/>
                </a:solidFill>
                <a:latin typeface="Paris2024 Black" panose="02010503030201020103" pitchFamily="2" charset="0"/>
                <a:ea typeface="+mj-ea"/>
                <a:cs typeface="+mj-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e la date 14">
            <a:extLst>
              <a:ext uri="{FF2B5EF4-FFF2-40B4-BE49-F238E27FC236}">
                <a16:creationId xmlns:a16="http://schemas.microsoft.com/office/drawing/2014/main" id="{F2FD6AF3-2510-00B3-C701-18FF53EA5A1F}"/>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7" name="Titre 1">
            <a:extLst>
              <a:ext uri="{FF2B5EF4-FFF2-40B4-BE49-F238E27FC236}">
                <a16:creationId xmlns:a16="http://schemas.microsoft.com/office/drawing/2014/main" id="{8A6830D4-2085-E089-C674-6B3455A49113}"/>
              </a:ext>
            </a:extLst>
          </p:cNvPr>
          <p:cNvSpPr>
            <a:spLocks noGrp="1"/>
          </p:cNvSpPr>
          <p:nvPr>
            <p:ph type="title" hasCustomPrompt="1"/>
          </p:nvPr>
        </p:nvSpPr>
        <p:spPr>
          <a:xfrm>
            <a:off x="629764" y="487680"/>
            <a:ext cx="4975169"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Tree>
    <p:extLst>
      <p:ext uri="{BB962C8B-B14F-4D97-AF65-F5344CB8AC3E}">
        <p14:creationId xmlns:p14="http://schemas.microsoft.com/office/powerpoint/2010/main" val="1922333292"/>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5_Contenu texte 18_1">
    <p:bg>
      <p:bgPr>
        <a:solidFill>
          <a:srgbClr val="FF5757"/>
        </a:solidFill>
        <a:effectLst/>
      </p:bgPr>
    </p:bg>
    <p:spTree>
      <p:nvGrpSpPr>
        <p:cNvPr id="1" name=""/>
        <p:cNvGrpSpPr/>
        <p:nvPr/>
      </p:nvGrpSpPr>
      <p:grpSpPr>
        <a:xfrm>
          <a:off x="0" y="0"/>
          <a:ext cx="0" cy="0"/>
          <a:chOff x="0" y="0"/>
          <a:chExt cx="0" cy="0"/>
        </a:xfrm>
      </p:grpSpPr>
      <p:sp>
        <p:nvSpPr>
          <p:cNvPr id="10" name="Rectangle : avec coins arrondis en haut 9">
            <a:extLst>
              <a:ext uri="{FF2B5EF4-FFF2-40B4-BE49-F238E27FC236}">
                <a16:creationId xmlns:a16="http://schemas.microsoft.com/office/drawing/2014/main" id="{09A8174F-F1E8-16C1-E81A-42F9289BA5CB}"/>
              </a:ext>
            </a:extLst>
          </p:cNvPr>
          <p:cNvSpPr/>
          <p:nvPr userDrawn="1"/>
        </p:nvSpPr>
        <p:spPr>
          <a:xfrm rot="5400000">
            <a:off x="1130283" y="-1130283"/>
            <a:ext cx="6876000" cy="9136566"/>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19" name="Image 18">
            <a:extLst>
              <a:ext uri="{FF2B5EF4-FFF2-40B4-BE49-F238E27FC236}">
                <a16:creationId xmlns:a16="http://schemas.microsoft.com/office/drawing/2014/main" id="{65574576-77D4-8AC6-F080-81F24C81AA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9931" t="19802" r="31783" b="18391"/>
          <a:stretch/>
        </p:blipFill>
        <p:spPr>
          <a:xfrm>
            <a:off x="6085126" y="0"/>
            <a:ext cx="3051440" cy="6876000"/>
          </a:xfrm>
          <a:prstGeom prst="rect">
            <a:avLst/>
          </a:prstGeom>
        </p:spPr>
      </p:pic>
      <p:sp>
        <p:nvSpPr>
          <p:cNvPr id="6" name="Espace réservé pour une image  5">
            <a:extLst>
              <a:ext uri="{FF2B5EF4-FFF2-40B4-BE49-F238E27FC236}">
                <a16:creationId xmlns:a16="http://schemas.microsoft.com/office/drawing/2014/main" id="{09CBD18A-1889-83E8-FC24-531F04DA16CB}"/>
              </a:ext>
            </a:extLst>
          </p:cNvPr>
          <p:cNvSpPr>
            <a:spLocks noGrp="1"/>
          </p:cNvSpPr>
          <p:nvPr>
            <p:ph type="pic" sz="quarter" idx="42"/>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3810000 h 6858000"/>
              <a:gd name="connsiteX3" fmla="*/ 6096000 w 6096000"/>
              <a:gd name="connsiteY3" fmla="*/ 3825000 h 6858000"/>
              <a:gd name="connsiteX4" fmla="*/ 6095621 w 6096000"/>
              <a:gd name="connsiteY4" fmla="*/ 3825000 h 6858000"/>
              <a:gd name="connsiteX5" fmla="*/ 6092034 w 6096000"/>
              <a:gd name="connsiteY5" fmla="*/ 3966850 h 6858000"/>
              <a:gd name="connsiteX6" fmla="*/ 3048000 w 6096000"/>
              <a:gd name="connsiteY6" fmla="*/ 6858000 h 6858000"/>
              <a:gd name="connsiteX7" fmla="*/ 3966 w 6096000"/>
              <a:gd name="connsiteY7" fmla="*/ 3966850 h 6858000"/>
              <a:gd name="connsiteX8" fmla="*/ 380 w 6096000"/>
              <a:gd name="connsiteY8" fmla="*/ 3825000 h 6858000"/>
              <a:gd name="connsiteX9" fmla="*/ 0 w 6096000"/>
              <a:gd name="connsiteY9" fmla="*/ 3825000 h 6858000"/>
              <a:gd name="connsiteX10" fmla="*/ 0 w 6096000"/>
              <a:gd name="connsiteY10" fmla="*/ 3810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6096000" y="0"/>
                </a:lnTo>
                <a:lnTo>
                  <a:pt x="6096000" y="3810000"/>
                </a:lnTo>
                <a:lnTo>
                  <a:pt x="6096000" y="3825000"/>
                </a:lnTo>
                <a:lnTo>
                  <a:pt x="6095621" y="3825000"/>
                </a:lnTo>
                <a:lnTo>
                  <a:pt x="6092034" y="3966850"/>
                </a:lnTo>
                <a:cubicBezTo>
                  <a:pt x="6010399" y="5577321"/>
                  <a:pt x="4678759" y="6858000"/>
                  <a:pt x="3048000" y="6858000"/>
                </a:cubicBezTo>
                <a:cubicBezTo>
                  <a:pt x="1417241" y="6858000"/>
                  <a:pt x="85601" y="5577321"/>
                  <a:pt x="3966" y="3966850"/>
                </a:cubicBezTo>
                <a:lnTo>
                  <a:pt x="380" y="3825000"/>
                </a:lnTo>
                <a:lnTo>
                  <a:pt x="0" y="3825000"/>
                </a:lnTo>
                <a:lnTo>
                  <a:pt x="0" y="3810000"/>
                </a:lnTo>
                <a:close/>
              </a:path>
            </a:pathLst>
          </a:custGeom>
          <a:solidFill>
            <a:schemeClr val="bg1">
              <a:lumMod val="85000"/>
            </a:schemeClr>
          </a:solidFill>
        </p:spPr>
        <p:txBody>
          <a:bodyPr wrap="square">
            <a:noAutofit/>
          </a:bodyPr>
          <a:lstStyle/>
          <a:p>
            <a:endParaRPr lang="fr-FR"/>
          </a:p>
        </p:txBody>
      </p:sp>
      <p:sp>
        <p:nvSpPr>
          <p:cNvPr id="3" name="Espace réservé du pied de page 2">
            <a:extLst>
              <a:ext uri="{FF2B5EF4-FFF2-40B4-BE49-F238E27FC236}">
                <a16:creationId xmlns:a16="http://schemas.microsoft.com/office/drawing/2014/main" id="{F76670E0-4836-D6B8-C721-B44C5348BE81}"/>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96DE9E4F-CCA3-C47C-A68C-59E923235AA3}"/>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pour une image  7">
            <a:extLst>
              <a:ext uri="{FF2B5EF4-FFF2-40B4-BE49-F238E27FC236}">
                <a16:creationId xmlns:a16="http://schemas.microsoft.com/office/drawing/2014/main" id="{BEDB96E4-B601-EF51-8CDA-A87CD9C8FA0C}"/>
              </a:ext>
            </a:extLst>
          </p:cNvPr>
          <p:cNvSpPr>
            <a:spLocks noGrp="1"/>
          </p:cNvSpPr>
          <p:nvPr>
            <p:ph type="pic" sz="quarter" idx="12"/>
          </p:nvPr>
        </p:nvSpPr>
        <p:spPr>
          <a:xfrm>
            <a:off x="1710563" y="1555750"/>
            <a:ext cx="2664000" cy="3312000"/>
          </a:xfrm>
          <a:prstGeom prst="round2SameRect">
            <a:avLst>
              <a:gd name="adj1" fmla="val 0"/>
              <a:gd name="adj2" fmla="val 0"/>
            </a:avLst>
          </a:prstGeom>
          <a:solidFill>
            <a:schemeClr val="bg1">
              <a:lumMod val="85000"/>
            </a:schemeClr>
          </a:solidFill>
        </p:spPr>
        <p:txBody>
          <a:bodyPr/>
          <a:lstStyle/>
          <a:p>
            <a:endParaRPr lang="fr-FR"/>
          </a:p>
        </p:txBody>
      </p:sp>
      <p:sp>
        <p:nvSpPr>
          <p:cNvPr id="14" name="Titre 1">
            <a:extLst>
              <a:ext uri="{FF2B5EF4-FFF2-40B4-BE49-F238E27FC236}">
                <a16:creationId xmlns:a16="http://schemas.microsoft.com/office/drawing/2014/main" id="{1F557561-7658-8E04-C65C-156DDE2AB9DB}"/>
              </a:ext>
            </a:extLst>
          </p:cNvPr>
          <p:cNvSpPr>
            <a:spLocks noGrp="1"/>
          </p:cNvSpPr>
          <p:nvPr>
            <p:ph type="title" hasCustomPrompt="1"/>
          </p:nvPr>
        </p:nvSpPr>
        <p:spPr>
          <a:xfrm>
            <a:off x="558800" y="487680"/>
            <a:ext cx="4975101" cy="518160"/>
          </a:xfrm>
        </p:spPr>
        <p:txBody>
          <a:bodyPr anchor="t">
            <a:noAutofit/>
          </a:bodyPr>
          <a:lstStyle>
            <a:lvl1pPr>
              <a:defRPr lang="fr-FR" sz="4000" b="1" i="1" kern="1200" cap="all" baseline="0">
                <a:solidFill>
                  <a:schemeClr val="accent3"/>
                </a:solidFill>
                <a:latin typeface="Paris2024 Black" panose="02010503030201020103" pitchFamily="2" charset="0"/>
                <a:ea typeface="+mj-ea"/>
                <a:cs typeface="+mj-cs"/>
              </a:defRPr>
            </a:lvl1pPr>
          </a:lstStyle>
          <a:p>
            <a:r>
              <a:rPr lang="fr-FR"/>
              <a:t>Titre de la slide</a:t>
            </a:r>
          </a:p>
        </p:txBody>
      </p:sp>
      <p:sp>
        <p:nvSpPr>
          <p:cNvPr id="17" name="Espace réservé du texte 8">
            <a:extLst>
              <a:ext uri="{FF2B5EF4-FFF2-40B4-BE49-F238E27FC236}">
                <a16:creationId xmlns:a16="http://schemas.microsoft.com/office/drawing/2014/main" id="{732E9772-3AB9-B5F7-F591-A1CE79559AC5}"/>
              </a:ext>
            </a:extLst>
          </p:cNvPr>
          <p:cNvSpPr>
            <a:spLocks noGrp="1"/>
          </p:cNvSpPr>
          <p:nvPr>
            <p:ph type="body" sz="quarter" idx="38" hasCustomPrompt="1"/>
          </p:nvPr>
        </p:nvSpPr>
        <p:spPr>
          <a:xfrm rot="16200000">
            <a:off x="3178835" y="3587722"/>
            <a:ext cx="2116451" cy="275005"/>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18" name="Espace réservé du texte 8">
            <a:extLst>
              <a:ext uri="{FF2B5EF4-FFF2-40B4-BE49-F238E27FC236}">
                <a16:creationId xmlns:a16="http://schemas.microsoft.com/office/drawing/2014/main" id="{81B46AF3-DF22-1DA4-5597-53612056ED56}"/>
              </a:ext>
            </a:extLst>
          </p:cNvPr>
          <p:cNvSpPr>
            <a:spLocks noGrp="1"/>
          </p:cNvSpPr>
          <p:nvPr>
            <p:ph type="body" sz="quarter" idx="39" hasCustomPrompt="1"/>
          </p:nvPr>
        </p:nvSpPr>
        <p:spPr>
          <a:xfrm rot="16200000">
            <a:off x="10266202" y="2138473"/>
            <a:ext cx="3584570" cy="282983"/>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0" name="Espace réservé du texte 12">
            <a:extLst>
              <a:ext uri="{FF2B5EF4-FFF2-40B4-BE49-F238E27FC236}">
                <a16:creationId xmlns:a16="http://schemas.microsoft.com/office/drawing/2014/main" id="{73C9051E-DA40-AAB4-A1E1-23083E696A40}"/>
              </a:ext>
            </a:extLst>
          </p:cNvPr>
          <p:cNvSpPr>
            <a:spLocks noGrp="1"/>
          </p:cNvSpPr>
          <p:nvPr>
            <p:ph type="body" sz="quarter" idx="40"/>
          </p:nvPr>
        </p:nvSpPr>
        <p:spPr>
          <a:xfrm>
            <a:off x="6670277" y="487679"/>
            <a:ext cx="4721898" cy="2673975"/>
          </a:xfrm>
          <a:prstGeom prst="rect">
            <a:avLst/>
          </a:prstGeom>
        </p:spPr>
        <p:txBody>
          <a:bodyPr anchor="t" anchorCtr="0">
            <a:noAutofit/>
          </a:bodyPr>
          <a:lstStyle>
            <a:lvl1pPr marL="7938" indent="0">
              <a:lnSpc>
                <a:spcPct val="80000"/>
              </a:lnSpc>
              <a:spcAft>
                <a:spcPts val="0"/>
              </a:spcAft>
              <a:tabLst/>
              <a:defRPr lang="fr-FR" sz="2800" b="1" i="1" kern="1200" cap="all" baseline="0" dirty="0">
                <a:solidFill>
                  <a:schemeClr val="bg1"/>
                </a:solidFill>
                <a:latin typeface="Paris2024 Black" panose="02010503030201020103" pitchFamily="2" charset="0"/>
                <a:ea typeface="+mj-ea"/>
                <a:cs typeface="+mj-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2" name="Espace réservé du texte 3">
            <a:extLst>
              <a:ext uri="{FF2B5EF4-FFF2-40B4-BE49-F238E27FC236}">
                <a16:creationId xmlns:a16="http://schemas.microsoft.com/office/drawing/2014/main" id="{8A84F84B-E4AB-9E6F-0ACF-C670FD00CBFF}"/>
              </a:ext>
            </a:extLst>
          </p:cNvPr>
          <p:cNvSpPr>
            <a:spLocks noGrp="1"/>
          </p:cNvSpPr>
          <p:nvPr>
            <p:ph type="body" sz="quarter" idx="41"/>
          </p:nvPr>
        </p:nvSpPr>
        <p:spPr>
          <a:xfrm>
            <a:off x="2080434" y="5093219"/>
            <a:ext cx="2294129"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5" name="Image 4">
            <a:extLst>
              <a:ext uri="{FF2B5EF4-FFF2-40B4-BE49-F238E27FC236}">
                <a16:creationId xmlns:a16="http://schemas.microsoft.com/office/drawing/2014/main" id="{1522169C-425C-D920-24F2-64A66D2487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10563" y="5178065"/>
            <a:ext cx="225391" cy="288000"/>
          </a:xfrm>
          <a:prstGeom prst="rect">
            <a:avLst/>
          </a:prstGeom>
        </p:spPr>
      </p:pic>
      <p:sp>
        <p:nvSpPr>
          <p:cNvPr id="7" name="Espace réservé de la date 14">
            <a:extLst>
              <a:ext uri="{FF2B5EF4-FFF2-40B4-BE49-F238E27FC236}">
                <a16:creationId xmlns:a16="http://schemas.microsoft.com/office/drawing/2014/main" id="{F7FB10D0-F3C8-FF06-A866-B777D570F99C}"/>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Tree>
    <p:extLst>
      <p:ext uri="{BB962C8B-B14F-4D97-AF65-F5344CB8AC3E}">
        <p14:creationId xmlns:p14="http://schemas.microsoft.com/office/powerpoint/2010/main" val="2545555132"/>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5_Contenu image 1">
    <p:bg>
      <p:bgPr>
        <a:solidFill>
          <a:schemeClr val="accent3"/>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1FDEB3-6C40-BC67-0DCF-88FCF0311091}"/>
              </a:ext>
            </a:extLst>
          </p:cNvPr>
          <p:cNvSpPr/>
          <p:nvPr userDrawn="1"/>
        </p:nvSpPr>
        <p:spPr>
          <a:xfrm flipH="1">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4" name="Espace réservé pour une image  17">
            <a:extLst>
              <a:ext uri="{FF2B5EF4-FFF2-40B4-BE49-F238E27FC236}">
                <a16:creationId xmlns:a16="http://schemas.microsoft.com/office/drawing/2014/main" id="{44F529A6-2A54-1B00-D7BD-69A835B52886}"/>
              </a:ext>
            </a:extLst>
          </p:cNvPr>
          <p:cNvSpPr>
            <a:spLocks noGrp="1"/>
          </p:cNvSpPr>
          <p:nvPr>
            <p:ph type="pic" sz="quarter" idx="35"/>
          </p:nvPr>
        </p:nvSpPr>
        <p:spPr>
          <a:xfrm>
            <a:off x="7101597" y="1005840"/>
            <a:ext cx="4084807" cy="4846320"/>
          </a:xfrm>
          <a:solidFill>
            <a:schemeClr val="bg1">
              <a:lumMod val="85000"/>
            </a:schemeClr>
          </a:solidFill>
          <a:ln w="254000">
            <a:solidFill>
              <a:schemeClr val="bg1"/>
            </a:solidFill>
            <a:miter lim="800000"/>
          </a:ln>
        </p:spPr>
        <p:txBody>
          <a:bodyPr/>
          <a:lstStyle/>
          <a:p>
            <a:endParaRPr lang="fr-FR"/>
          </a:p>
        </p:txBody>
      </p:sp>
      <p:sp>
        <p:nvSpPr>
          <p:cNvPr id="15" name="Espace réservé du texte 8">
            <a:extLst>
              <a:ext uri="{FF2B5EF4-FFF2-40B4-BE49-F238E27FC236}">
                <a16:creationId xmlns:a16="http://schemas.microsoft.com/office/drawing/2014/main" id="{B21B62EB-B8A4-3C8F-ED8D-112355902965}"/>
              </a:ext>
            </a:extLst>
          </p:cNvPr>
          <p:cNvSpPr>
            <a:spLocks noGrp="1"/>
          </p:cNvSpPr>
          <p:nvPr>
            <p:ph type="body" sz="quarter" idx="15" hasCustomPrompt="1"/>
          </p:nvPr>
        </p:nvSpPr>
        <p:spPr>
          <a:xfrm rot="16200000">
            <a:off x="9434054" y="3791599"/>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pour une image  17">
            <a:extLst>
              <a:ext uri="{FF2B5EF4-FFF2-40B4-BE49-F238E27FC236}">
                <a16:creationId xmlns:a16="http://schemas.microsoft.com/office/drawing/2014/main" id="{BD93999F-2EAB-4B4B-94E6-A68BB652AE88}"/>
              </a:ext>
            </a:extLst>
          </p:cNvPr>
          <p:cNvSpPr>
            <a:spLocks noGrp="1"/>
          </p:cNvSpPr>
          <p:nvPr>
            <p:ph type="pic" sz="quarter" idx="36"/>
          </p:nvPr>
        </p:nvSpPr>
        <p:spPr>
          <a:xfrm>
            <a:off x="1005596" y="1005840"/>
            <a:ext cx="4084807" cy="4846320"/>
          </a:xfrm>
          <a:solidFill>
            <a:schemeClr val="bg1">
              <a:lumMod val="85000"/>
            </a:schemeClr>
          </a:solidFill>
          <a:ln w="254000">
            <a:solidFill>
              <a:schemeClr val="bg1"/>
            </a:solidFill>
            <a:miter lim="800000"/>
          </a:ln>
        </p:spPr>
        <p:txBody>
          <a:bodyPr/>
          <a:lstStyle/>
          <a:p>
            <a:endParaRPr lang="fr-FR"/>
          </a:p>
        </p:txBody>
      </p:sp>
      <p:sp>
        <p:nvSpPr>
          <p:cNvPr id="5" name="Espace réservé du texte 8">
            <a:extLst>
              <a:ext uri="{FF2B5EF4-FFF2-40B4-BE49-F238E27FC236}">
                <a16:creationId xmlns:a16="http://schemas.microsoft.com/office/drawing/2014/main" id="{5246EB44-97B3-29E6-1078-06722B0B59B6}"/>
              </a:ext>
            </a:extLst>
          </p:cNvPr>
          <p:cNvSpPr>
            <a:spLocks noGrp="1"/>
          </p:cNvSpPr>
          <p:nvPr>
            <p:ph type="body" sz="quarter" idx="37" hasCustomPrompt="1"/>
          </p:nvPr>
        </p:nvSpPr>
        <p:spPr>
          <a:xfrm rot="16200000">
            <a:off x="3338053" y="3791599"/>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6" name="Espace réservé de la date 14">
            <a:extLst>
              <a:ext uri="{FF2B5EF4-FFF2-40B4-BE49-F238E27FC236}">
                <a16:creationId xmlns:a16="http://schemas.microsoft.com/office/drawing/2014/main" id="{278735AA-985A-E8B5-D90B-3473AFDFEBB1}"/>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Tree>
    <p:extLst>
      <p:ext uri="{BB962C8B-B14F-4D97-AF65-F5344CB8AC3E}">
        <p14:creationId xmlns:p14="http://schemas.microsoft.com/office/powerpoint/2010/main" val="1824220200"/>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5_Contenu image 2">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CF67497E-4CF0-2F93-FBB2-E7B20D8B5A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906" t="19802" r="13841" b="18391"/>
          <a:stretch/>
        </p:blipFill>
        <p:spPr>
          <a:xfrm>
            <a:off x="-1" y="0"/>
            <a:ext cx="12192000" cy="6858000"/>
          </a:xfrm>
          <a:prstGeom prst="rect">
            <a:avLst/>
          </a:prstGeom>
        </p:spPr>
      </p:pic>
      <p:sp>
        <p:nvSpPr>
          <p:cNvPr id="8" name="Espace réservé pour une image  7">
            <a:extLst>
              <a:ext uri="{FF2B5EF4-FFF2-40B4-BE49-F238E27FC236}">
                <a16:creationId xmlns:a16="http://schemas.microsoft.com/office/drawing/2014/main" id="{1AE20FF9-B918-4BA3-E2CC-DB0946146F60}"/>
              </a:ext>
            </a:extLst>
          </p:cNvPr>
          <p:cNvSpPr>
            <a:spLocks noGrp="1"/>
          </p:cNvSpPr>
          <p:nvPr>
            <p:ph type="pic" sz="quarter" idx="12"/>
          </p:nvPr>
        </p:nvSpPr>
        <p:spPr>
          <a:xfrm>
            <a:off x="-3" y="-1"/>
            <a:ext cx="11398471" cy="6243145"/>
          </a:xfrm>
          <a:solidFill>
            <a:schemeClr val="bg1">
              <a:lumMod val="85000"/>
            </a:schemeClr>
          </a:solidFill>
        </p:spPr>
        <p:txBody>
          <a:bodyPr/>
          <a:lstStyle/>
          <a:p>
            <a:endParaRPr lang="fr-FR"/>
          </a:p>
        </p:txBody>
      </p:sp>
      <p:sp>
        <p:nvSpPr>
          <p:cNvPr id="9" name="Titre 1">
            <a:extLst>
              <a:ext uri="{FF2B5EF4-FFF2-40B4-BE49-F238E27FC236}">
                <a16:creationId xmlns:a16="http://schemas.microsoft.com/office/drawing/2014/main" id="{1BEE6C3C-2317-1F6B-26D4-087FC633059E}"/>
              </a:ext>
            </a:extLst>
          </p:cNvPr>
          <p:cNvSpPr>
            <a:spLocks noGrp="1"/>
          </p:cNvSpPr>
          <p:nvPr>
            <p:ph type="title" hasCustomPrompt="1"/>
          </p:nvPr>
        </p:nvSpPr>
        <p:spPr>
          <a:xfrm>
            <a:off x="558800" y="487680"/>
            <a:ext cx="6725920" cy="2410320"/>
          </a:xfrm>
        </p:spPr>
        <p:txBody>
          <a:bodyPr anchor="t">
            <a:noAutofit/>
          </a:bodyPr>
          <a:lstStyle>
            <a:lvl1pPr>
              <a:defRPr lang="fr-FR" sz="54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3" name="Espace réservé du texte 8">
            <a:extLst>
              <a:ext uri="{FF2B5EF4-FFF2-40B4-BE49-F238E27FC236}">
                <a16:creationId xmlns:a16="http://schemas.microsoft.com/office/drawing/2014/main" id="{188A39C8-550E-A577-CD62-72D9F1109DF4}"/>
              </a:ext>
            </a:extLst>
          </p:cNvPr>
          <p:cNvSpPr>
            <a:spLocks noGrp="1"/>
          </p:cNvSpPr>
          <p:nvPr>
            <p:ph type="body" sz="quarter" idx="16" hasCustomPrompt="1"/>
          </p:nvPr>
        </p:nvSpPr>
        <p:spPr>
          <a:xfrm rot="16200000">
            <a:off x="-1475350" y="39016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3742868693"/>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5_Contenu image 3">
    <p:bg>
      <p:bgPr>
        <a:solidFill>
          <a:schemeClr val="accent1"/>
        </a:solidFill>
        <a:effectLst/>
      </p:bgPr>
    </p:bg>
    <p:spTree>
      <p:nvGrpSpPr>
        <p:cNvPr id="1" name=""/>
        <p:cNvGrpSpPr/>
        <p:nvPr/>
      </p:nvGrpSpPr>
      <p:grpSpPr>
        <a:xfrm>
          <a:off x="0" y="0"/>
          <a:ext cx="0" cy="0"/>
          <a:chOff x="0" y="0"/>
          <a:chExt cx="0" cy="0"/>
        </a:xfrm>
      </p:grpSpPr>
      <p:sp>
        <p:nvSpPr>
          <p:cNvPr id="17" name="Espace réservé pour une image  17">
            <a:extLst>
              <a:ext uri="{FF2B5EF4-FFF2-40B4-BE49-F238E27FC236}">
                <a16:creationId xmlns:a16="http://schemas.microsoft.com/office/drawing/2014/main" id="{65C1B21B-2239-4D8B-1D5F-64BA166FFD2B}"/>
              </a:ext>
            </a:extLst>
          </p:cNvPr>
          <p:cNvSpPr>
            <a:spLocks noGrp="1"/>
          </p:cNvSpPr>
          <p:nvPr>
            <p:ph type="pic" sz="quarter" idx="35"/>
          </p:nvPr>
        </p:nvSpPr>
        <p:spPr>
          <a:xfrm>
            <a:off x="675248" y="661182"/>
            <a:ext cx="10872000" cy="5535636"/>
          </a:xfrm>
          <a:solidFill>
            <a:schemeClr val="bg1">
              <a:lumMod val="85000"/>
            </a:schemeClr>
          </a:solidFill>
          <a:ln w="254000">
            <a:solidFill>
              <a:schemeClr val="bg1"/>
            </a:solidFill>
            <a:miter lim="800000"/>
          </a:ln>
        </p:spPr>
        <p:txBody>
          <a:bodyPr/>
          <a:lstStyle/>
          <a:p>
            <a:endParaRPr lang="fr-FR"/>
          </a:p>
        </p:txBody>
      </p:sp>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8" name="Espace réservé du texte 8">
            <a:extLst>
              <a:ext uri="{FF2B5EF4-FFF2-40B4-BE49-F238E27FC236}">
                <a16:creationId xmlns:a16="http://schemas.microsoft.com/office/drawing/2014/main" id="{2008F8E6-C69A-72FF-1831-34E928505D8C}"/>
              </a:ext>
            </a:extLst>
          </p:cNvPr>
          <p:cNvSpPr>
            <a:spLocks noGrp="1"/>
          </p:cNvSpPr>
          <p:nvPr>
            <p:ph type="body" sz="quarter" idx="15" hasCustomPrompt="1"/>
          </p:nvPr>
        </p:nvSpPr>
        <p:spPr>
          <a:xfrm rot="16200000">
            <a:off x="9764402" y="421363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de la date 14">
            <a:extLst>
              <a:ext uri="{FF2B5EF4-FFF2-40B4-BE49-F238E27FC236}">
                <a16:creationId xmlns:a16="http://schemas.microsoft.com/office/drawing/2014/main" id="{4B76659F-CB0D-C398-FF3F-414DD85DC959}"/>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391405867"/>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5_Contenu image 4">
    <p:bg>
      <p:bgPr>
        <a:solidFill>
          <a:srgbClr val="A8B2D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B86AFF-82E6-1AA9-A700-D1B58E8999B0}"/>
              </a:ext>
            </a:extLst>
          </p:cNvPr>
          <p:cNvSpPr/>
          <p:nvPr userDrawn="1"/>
        </p:nvSpPr>
        <p:spPr>
          <a:xfrm>
            <a:off x="5904805" y="3481566"/>
            <a:ext cx="6287195" cy="3376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2" name="Image 1">
            <a:extLst>
              <a:ext uri="{FF2B5EF4-FFF2-40B4-BE49-F238E27FC236}">
                <a16:creationId xmlns:a16="http://schemas.microsoft.com/office/drawing/2014/main" id="{C8A1CBD9-94A6-54A9-4BE3-0E29F3D256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384" t="19802" r="13841" b="48821"/>
          <a:stretch/>
        </p:blipFill>
        <p:spPr>
          <a:xfrm>
            <a:off x="5904805" y="0"/>
            <a:ext cx="6287193" cy="3481566"/>
          </a:xfrm>
          <a:prstGeom prst="rect">
            <a:avLst/>
          </a:prstGeom>
        </p:spPr>
      </p:pic>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7" name="Espace réservé pour une image  7">
            <a:extLst>
              <a:ext uri="{FF2B5EF4-FFF2-40B4-BE49-F238E27FC236}">
                <a16:creationId xmlns:a16="http://schemas.microsoft.com/office/drawing/2014/main" id="{FD4220F8-3225-90AF-42EB-977F747EEFAA}"/>
              </a:ext>
            </a:extLst>
          </p:cNvPr>
          <p:cNvSpPr>
            <a:spLocks noGrp="1"/>
          </p:cNvSpPr>
          <p:nvPr>
            <p:ph type="pic" sz="quarter" idx="12"/>
          </p:nvPr>
        </p:nvSpPr>
        <p:spPr>
          <a:xfrm>
            <a:off x="552000" y="549000"/>
            <a:ext cx="11088000" cy="5760000"/>
          </a:xfrm>
          <a:solidFill>
            <a:schemeClr val="bg1">
              <a:lumMod val="85000"/>
            </a:schemeClr>
          </a:solidFill>
        </p:spPr>
        <p:txBody>
          <a:bodyPr/>
          <a:lstStyle/>
          <a:p>
            <a:endParaRPr lang="fr-F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997526" y="1018679"/>
            <a:ext cx="6287193" cy="2410320"/>
          </a:xfrm>
        </p:spPr>
        <p:txBody>
          <a:bodyPr anchor="t">
            <a:noAutofit/>
          </a:bodyPr>
          <a:lstStyle>
            <a:lvl1pPr>
              <a:defRPr lang="fr-FR" sz="54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1" name="Espace réservé du texte 8">
            <a:extLst>
              <a:ext uri="{FF2B5EF4-FFF2-40B4-BE49-F238E27FC236}">
                <a16:creationId xmlns:a16="http://schemas.microsoft.com/office/drawing/2014/main" id="{B0B39840-D106-FE40-58C4-AD5BE53B053D}"/>
              </a:ext>
            </a:extLst>
          </p:cNvPr>
          <p:cNvSpPr>
            <a:spLocks noGrp="1"/>
          </p:cNvSpPr>
          <p:nvPr>
            <p:ph type="body" sz="quarter" idx="16" hasCustomPrompt="1"/>
          </p:nvPr>
        </p:nvSpPr>
        <p:spPr>
          <a:xfrm rot="16200000">
            <a:off x="-923351" y="44350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6" name="Espace réservé de la date 14">
            <a:extLst>
              <a:ext uri="{FF2B5EF4-FFF2-40B4-BE49-F238E27FC236}">
                <a16:creationId xmlns:a16="http://schemas.microsoft.com/office/drawing/2014/main" id="{04463167-574A-38B8-7C30-9B6672028819}"/>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2517057222"/>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5_Contenu image 5">
    <p:bg>
      <p:bgPr>
        <a:solidFill>
          <a:srgbClr val="A8B2DE"/>
        </a:solidFill>
        <a:effectLst/>
      </p:bgPr>
    </p:bg>
    <p:spTree>
      <p:nvGrpSpPr>
        <p:cNvPr id="1" name=""/>
        <p:cNvGrpSpPr/>
        <p:nvPr/>
      </p:nvGrpSpPr>
      <p:grpSpPr>
        <a:xfrm>
          <a:off x="0" y="0"/>
          <a:ext cx="0" cy="0"/>
          <a:chOff x="0" y="0"/>
          <a:chExt cx="0" cy="0"/>
        </a:xfrm>
      </p:grpSpPr>
      <p:sp>
        <p:nvSpPr>
          <p:cNvPr id="14" name="Espace réservé pour une image  7">
            <a:extLst>
              <a:ext uri="{FF2B5EF4-FFF2-40B4-BE49-F238E27FC236}">
                <a16:creationId xmlns:a16="http://schemas.microsoft.com/office/drawing/2014/main" id="{924F569C-6A0C-E34C-F222-C08152BDE7B2}"/>
              </a:ext>
            </a:extLst>
          </p:cNvPr>
          <p:cNvSpPr>
            <a:spLocks noGrp="1"/>
          </p:cNvSpPr>
          <p:nvPr>
            <p:ph type="pic" sz="quarter" idx="12"/>
          </p:nvPr>
        </p:nvSpPr>
        <p:spPr>
          <a:xfrm>
            <a:off x="0" y="0"/>
            <a:ext cx="12192000" cy="6858000"/>
          </a:xfrm>
          <a:solidFill>
            <a:schemeClr val="bg1">
              <a:lumMod val="85000"/>
            </a:schemeClr>
          </a:solidFill>
        </p:spPr>
        <p:txBody>
          <a:bodyPr/>
          <a:lstStyle/>
          <a:p>
            <a:endParaRPr lang="fr-FR"/>
          </a:p>
        </p:txBody>
      </p:sp>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6096000" y="1018678"/>
            <a:ext cx="5567197" cy="3908921"/>
          </a:xfrm>
        </p:spPr>
        <p:txBody>
          <a:bodyPr anchor="t">
            <a:noAutofit/>
          </a:bodyPr>
          <a:lstStyle>
            <a:lvl1pPr>
              <a:defRPr lang="fr-FR" sz="4400" b="1" i="1" kern="1200" cap="all" baseline="0">
                <a:solidFill>
                  <a:schemeClr val="bg1"/>
                </a:solidFill>
                <a:latin typeface="Paris2024 Black" panose="02010503030201020103" pitchFamily="2" charset="0"/>
                <a:ea typeface="+mj-ea"/>
                <a:cs typeface="+mj-cs"/>
              </a:defRPr>
            </a:lvl1pPr>
          </a:lstStyle>
          <a:p>
            <a:r>
              <a:rPr lang="fr-FR"/>
              <a:t>«  citation ou exergue »</a:t>
            </a:r>
          </a:p>
        </p:txBody>
      </p:sp>
      <p:sp>
        <p:nvSpPr>
          <p:cNvPr id="11" name="Espace réservé du texte 8">
            <a:extLst>
              <a:ext uri="{FF2B5EF4-FFF2-40B4-BE49-F238E27FC236}">
                <a16:creationId xmlns:a16="http://schemas.microsoft.com/office/drawing/2014/main" id="{B0B39840-D106-FE40-58C4-AD5BE53B053D}"/>
              </a:ext>
            </a:extLst>
          </p:cNvPr>
          <p:cNvSpPr>
            <a:spLocks noGrp="1"/>
          </p:cNvSpPr>
          <p:nvPr>
            <p:ph type="body" sz="quarter" idx="16" hasCustomPrompt="1"/>
          </p:nvPr>
        </p:nvSpPr>
        <p:spPr>
          <a:xfrm rot="16200000">
            <a:off x="-1475351" y="44350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064458927"/>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7_Chiffres clés 1">
    <p:bg>
      <p:bgPr>
        <a:solidFill>
          <a:schemeClr val="bg1"/>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CDE7B20B-44FC-972F-E61D-B8074A78E4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348"/>
          <a:stretch/>
        </p:blipFill>
        <p:spPr>
          <a:xfrm>
            <a:off x="7763093" y="3210134"/>
            <a:ext cx="4428907" cy="3647865"/>
          </a:xfrm>
          <a:prstGeom prst="rect">
            <a:avLst/>
          </a:prstGeom>
        </p:spPr>
      </p:pic>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8" name="Titre 1">
            <a:extLst>
              <a:ext uri="{FF2B5EF4-FFF2-40B4-BE49-F238E27FC236}">
                <a16:creationId xmlns:a16="http://schemas.microsoft.com/office/drawing/2014/main" id="{73123CC9-F489-0F83-ABBD-7D0AA03B0DB3}"/>
              </a:ext>
            </a:extLst>
          </p:cNvPr>
          <p:cNvSpPr>
            <a:spLocks noGrp="1"/>
          </p:cNvSpPr>
          <p:nvPr>
            <p:ph type="title" hasCustomPrompt="1"/>
          </p:nvPr>
        </p:nvSpPr>
        <p:spPr>
          <a:xfrm>
            <a:off x="629763" y="487680"/>
            <a:ext cx="4803279" cy="518160"/>
          </a:xfrm>
        </p:spPr>
        <p:txBody>
          <a:bodyPr anchor="t">
            <a:noAutofit/>
          </a:bodyPr>
          <a:lstStyle>
            <a:lvl1pPr>
              <a:defRPr lang="fr-FR" sz="4000" b="1" i="1" kern="1200" cap="all" baseline="0">
                <a:solidFill>
                  <a:schemeClr val="accent3"/>
                </a:solidFill>
                <a:latin typeface="Paris2024 Black" panose="02010503030201020103" pitchFamily="2" charset="0"/>
                <a:ea typeface="+mj-ea"/>
                <a:cs typeface="+mj-cs"/>
              </a:defRPr>
            </a:lvl1pPr>
          </a:lstStyle>
          <a:p>
            <a:r>
              <a:rPr lang="fr-FR"/>
              <a:t>Titre de la slide</a:t>
            </a:r>
          </a:p>
        </p:txBody>
      </p:sp>
      <p:sp>
        <p:nvSpPr>
          <p:cNvPr id="22" name="Espace réservé du texte 12">
            <a:extLst>
              <a:ext uri="{FF2B5EF4-FFF2-40B4-BE49-F238E27FC236}">
                <a16:creationId xmlns:a16="http://schemas.microsoft.com/office/drawing/2014/main" id="{D32C8E48-BE00-348A-DF85-0BBCD4210049}"/>
              </a:ext>
            </a:extLst>
          </p:cNvPr>
          <p:cNvSpPr>
            <a:spLocks noGrp="1"/>
          </p:cNvSpPr>
          <p:nvPr>
            <p:ph type="body" sz="quarter" idx="37" hasCustomPrompt="1"/>
          </p:nvPr>
        </p:nvSpPr>
        <p:spPr>
          <a:xfrm>
            <a:off x="629762" y="1006710"/>
            <a:ext cx="4803279"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3"/>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6" name="Espace réservé du texte 5">
            <a:extLst>
              <a:ext uri="{FF2B5EF4-FFF2-40B4-BE49-F238E27FC236}">
                <a16:creationId xmlns:a16="http://schemas.microsoft.com/office/drawing/2014/main" id="{38787548-C5A7-E3F6-616F-940A1FA03678}"/>
              </a:ext>
            </a:extLst>
          </p:cNvPr>
          <p:cNvSpPr>
            <a:spLocks noGrp="1"/>
          </p:cNvSpPr>
          <p:nvPr>
            <p:ph type="body" sz="quarter" idx="27" hasCustomPrompt="1"/>
          </p:nvPr>
        </p:nvSpPr>
        <p:spPr>
          <a:xfrm>
            <a:off x="615388" y="1599524"/>
            <a:ext cx="4803279" cy="4494493"/>
          </a:xfrm>
          <a:prstGeom prst="rect">
            <a:avLst/>
          </a:prstGeom>
          <a:noFill/>
        </p:spPr>
        <p:txBody>
          <a:bodyPr lIns="0" tIns="0" rIns="0" anchor="ctr">
            <a:noAutofit/>
          </a:bodyPr>
          <a:lstStyle>
            <a:lvl1pPr marL="0" algn="l">
              <a:lnSpc>
                <a:spcPct val="75000"/>
              </a:lnSpc>
              <a:spcAft>
                <a:spcPts val="0"/>
              </a:spcAft>
              <a:defRPr sz="10000" b="1" i="1">
                <a:solidFill>
                  <a:schemeClr val="accent3"/>
                </a:solidFill>
                <a:latin typeface="Paris2024 Black"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accent3"/>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7" name="Espace réservé de la date 14">
            <a:extLst>
              <a:ext uri="{FF2B5EF4-FFF2-40B4-BE49-F238E27FC236}">
                <a16:creationId xmlns:a16="http://schemas.microsoft.com/office/drawing/2014/main" id="{E7F77EF8-6547-4791-2DDD-8071159EB7B4}"/>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9" name="Espace réservé pour une image  3">
            <a:extLst>
              <a:ext uri="{FF2B5EF4-FFF2-40B4-BE49-F238E27FC236}">
                <a16:creationId xmlns:a16="http://schemas.microsoft.com/office/drawing/2014/main" id="{5C6BACBA-850A-A071-E42D-295BF5F29DD5}"/>
              </a:ext>
            </a:extLst>
          </p:cNvPr>
          <p:cNvSpPr>
            <a:spLocks noGrp="1"/>
          </p:cNvSpPr>
          <p:nvPr>
            <p:ph type="pic" sz="quarter" idx="16"/>
          </p:nvPr>
        </p:nvSpPr>
        <p:spPr>
          <a:xfrm>
            <a:off x="6096002" y="0"/>
            <a:ext cx="6095998" cy="6858001"/>
          </a:xfrm>
          <a:custGeom>
            <a:avLst/>
            <a:gdLst>
              <a:gd name="connsiteX0" fmla="*/ 0 w 6095998"/>
              <a:gd name="connsiteY0" fmla="*/ 0 h 6858001"/>
              <a:gd name="connsiteX1" fmla="*/ 6095998 w 6095998"/>
              <a:gd name="connsiteY1" fmla="*/ 0 h 6858001"/>
              <a:gd name="connsiteX2" fmla="*/ 6095998 w 6095998"/>
              <a:gd name="connsiteY2" fmla="*/ 3870657 h 6858001"/>
              <a:gd name="connsiteX3" fmla="*/ 3108654 w 6095998"/>
              <a:gd name="connsiteY3" fmla="*/ 6858001 h 6858001"/>
              <a:gd name="connsiteX4" fmla="*/ 0 w 6095998"/>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8" h="6858001">
                <a:moveTo>
                  <a:pt x="0" y="0"/>
                </a:moveTo>
                <a:lnTo>
                  <a:pt x="6095998" y="0"/>
                </a:lnTo>
                <a:lnTo>
                  <a:pt x="6095998" y="3870657"/>
                </a:lnTo>
                <a:cubicBezTo>
                  <a:pt x="6095998" y="5520522"/>
                  <a:pt x="4758520" y="6858001"/>
                  <a:pt x="3108654" y="6858001"/>
                </a:cubicBezTo>
                <a:lnTo>
                  <a:pt x="0" y="6858001"/>
                </a:lnTo>
                <a:close/>
              </a:path>
            </a:pathLst>
          </a:custGeom>
          <a:solidFill>
            <a:schemeClr val="bg1">
              <a:lumMod val="85000"/>
            </a:schemeClr>
          </a:solidFill>
        </p:spPr>
        <p:txBody>
          <a:bodyPr wrap="square">
            <a:noAutofit/>
          </a:bodyPr>
          <a:lstStyle/>
          <a:p>
            <a:endParaRPr lang="fr-FR"/>
          </a:p>
        </p:txBody>
      </p:sp>
      <p:sp>
        <p:nvSpPr>
          <p:cNvPr id="10" name="Espace réservé du contenu 7">
            <a:extLst>
              <a:ext uri="{FF2B5EF4-FFF2-40B4-BE49-F238E27FC236}">
                <a16:creationId xmlns:a16="http://schemas.microsoft.com/office/drawing/2014/main" id="{084B1CBA-E9B2-FBEC-6692-BD386D5BFE55}"/>
              </a:ext>
            </a:extLst>
          </p:cNvPr>
          <p:cNvSpPr>
            <a:spLocks noGrp="1"/>
          </p:cNvSpPr>
          <p:nvPr>
            <p:ph sz="quarter" idx="12"/>
          </p:nvPr>
        </p:nvSpPr>
        <p:spPr>
          <a:xfrm>
            <a:off x="7362825" y="1629000"/>
            <a:ext cx="3600000" cy="3600000"/>
          </a:xfrm>
        </p:spPr>
        <p:txBody>
          <a:bodyPr/>
          <a:lstStyle>
            <a:lvl1pPr>
              <a:defRPr sz="1600" b="1" i="0">
                <a:solidFill>
                  <a:schemeClr val="bg1"/>
                </a:solidFill>
                <a:latin typeface="Paris2024" panose="02010503030201020103" pitchFamily="2" charset="0"/>
              </a:defRPr>
            </a:lvl1pPr>
            <a:lvl2pPr>
              <a:defRPr sz="4000" b="1" i="1">
                <a:solidFill>
                  <a:schemeClr val="bg1"/>
                </a:solidFill>
                <a:latin typeface="Paris2024 Black" panose="02010503030201020103" pitchFamily="2" charset="0"/>
              </a:defRPr>
            </a:lvl2pPr>
            <a:lvl3pPr>
              <a:defRPr b="1" i="0">
                <a:solidFill>
                  <a:schemeClr val="bg1"/>
                </a:solidFill>
                <a:latin typeface="Paris2024" panose="02010503030201020103" pitchFamily="2" charset="0"/>
              </a:defRPr>
            </a:lvl3pPr>
            <a:lvl4pPr>
              <a:defRPr b="1" i="0">
                <a:solidFill>
                  <a:schemeClr val="bg1"/>
                </a:solidFill>
                <a:latin typeface="Paris2024" panose="02010503030201020103" pitchFamily="2" charset="0"/>
              </a:defRPr>
            </a:lvl4pPr>
            <a:lvl5pPr>
              <a:defRPr b="1" i="0">
                <a:solidFill>
                  <a:schemeClr val="bg1"/>
                </a:solidFill>
                <a:latin typeface="Paris2024" panose="02010503030201020103" pitchFamily="2" charset="0"/>
              </a:defRPr>
            </a:lvl5pPr>
          </a:lstStyle>
          <a:p>
            <a:pPr lvl="0"/>
            <a:r>
              <a:rPr lang="fr-FR"/>
              <a:t>Cliquez pour modifier les styles du texte du masque</a:t>
            </a:r>
          </a:p>
          <a:p>
            <a:pPr lvl="1"/>
            <a:r>
              <a:rPr lang="fr-FR"/>
              <a:t>Deuxième niveau</a:t>
            </a:r>
          </a:p>
        </p:txBody>
      </p:sp>
      <p:sp>
        <p:nvSpPr>
          <p:cNvPr id="11" name="Espace réservé du texte 8">
            <a:extLst>
              <a:ext uri="{FF2B5EF4-FFF2-40B4-BE49-F238E27FC236}">
                <a16:creationId xmlns:a16="http://schemas.microsoft.com/office/drawing/2014/main" id="{AF9B6125-C219-B275-21E9-1D92BDE0D687}"/>
              </a:ext>
            </a:extLst>
          </p:cNvPr>
          <p:cNvSpPr>
            <a:spLocks noGrp="1"/>
          </p:cNvSpPr>
          <p:nvPr>
            <p:ph type="body" sz="quarter" idx="17" hasCustomPrompt="1"/>
          </p:nvPr>
        </p:nvSpPr>
        <p:spPr>
          <a:xfrm rot="16200000">
            <a:off x="4620653"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405579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intercalaire type 1 orange">
    <p:spTree>
      <p:nvGrpSpPr>
        <p:cNvPr id="1" name=""/>
        <p:cNvGrpSpPr/>
        <p:nvPr/>
      </p:nvGrpSpPr>
      <p:grpSpPr>
        <a:xfrm>
          <a:off x="0" y="0"/>
          <a:ext cx="0" cy="0"/>
          <a:chOff x="0" y="0"/>
          <a:chExt cx="0" cy="0"/>
        </a:xfrm>
      </p:grpSpPr>
      <p:sp>
        <p:nvSpPr>
          <p:cNvPr id="7" name="Espace réservé du texte 27">
            <a:extLst>
              <a:ext uri="{FF2B5EF4-FFF2-40B4-BE49-F238E27FC236}">
                <a16:creationId xmlns:a16="http://schemas.microsoft.com/office/drawing/2014/main" id="{CBC5905C-8B83-B882-13C5-D9BDDC92CA82}"/>
              </a:ext>
            </a:extLst>
          </p:cNvPr>
          <p:cNvSpPr>
            <a:spLocks noGrp="1"/>
          </p:cNvSpPr>
          <p:nvPr>
            <p:ph type="body" sz="quarter" idx="17" hasCustomPrompt="1"/>
          </p:nvPr>
        </p:nvSpPr>
        <p:spPr>
          <a:xfrm>
            <a:off x="3719802" y="1541437"/>
            <a:ext cx="2118049" cy="1968759"/>
          </a:xfrm>
          <a:prstGeom prst="pie">
            <a:avLst>
              <a:gd name="adj1" fmla="val 10796902"/>
              <a:gd name="adj2" fmla="val 16200000"/>
            </a:avLst>
          </a:prstGeom>
          <a:solidFill>
            <a:srgbClr val="AAD9DC"/>
          </a:solidFill>
        </p:spPr>
        <p:txBody>
          <a:bodyPr/>
          <a:lstStyle>
            <a:lvl1pPr marL="0" indent="0">
              <a:buNone/>
              <a:defRPr>
                <a:solidFill>
                  <a:srgbClr val="AAD9DC"/>
                </a:solidFill>
              </a:defRPr>
            </a:lvl1pPr>
          </a:lstStyle>
          <a:p>
            <a:pPr lvl="0"/>
            <a:r>
              <a:rPr lang="fr-FR"/>
              <a:t>..</a:t>
            </a:r>
          </a:p>
        </p:txBody>
      </p:sp>
      <p:sp>
        <p:nvSpPr>
          <p:cNvPr id="8" name="Espace réservé du texte 27">
            <a:extLst>
              <a:ext uri="{FF2B5EF4-FFF2-40B4-BE49-F238E27FC236}">
                <a16:creationId xmlns:a16="http://schemas.microsoft.com/office/drawing/2014/main" id="{7497CE39-F937-B1CA-BEC4-71F9FAC5B2FF}"/>
              </a:ext>
            </a:extLst>
          </p:cNvPr>
          <p:cNvSpPr>
            <a:spLocks noGrp="1"/>
          </p:cNvSpPr>
          <p:nvPr>
            <p:ph type="body" sz="quarter" idx="18" hasCustomPrompt="1"/>
          </p:nvPr>
        </p:nvSpPr>
        <p:spPr>
          <a:xfrm rot="10800000">
            <a:off x="4094228" y="142615"/>
            <a:ext cx="5341703" cy="5132573"/>
          </a:xfrm>
          <a:prstGeom prst="pie">
            <a:avLst>
              <a:gd name="adj1" fmla="val 10813496"/>
              <a:gd name="adj2" fmla="val 16200000"/>
            </a:avLst>
          </a:prstGeom>
          <a:solidFill>
            <a:srgbClr val="AAD9DC"/>
          </a:solidFill>
        </p:spPr>
        <p:txBody>
          <a:bodyPr/>
          <a:lstStyle>
            <a:lvl1pPr marL="0" indent="0">
              <a:buNone/>
              <a:defRPr>
                <a:solidFill>
                  <a:srgbClr val="AAD9DC"/>
                </a:solidFill>
              </a:defRPr>
            </a:lvl1pPr>
          </a:lstStyle>
          <a:p>
            <a:pPr lvl="0"/>
            <a:r>
              <a:rPr lang="fr-FR"/>
              <a:t>..</a:t>
            </a:r>
          </a:p>
        </p:txBody>
      </p:sp>
      <p:sp>
        <p:nvSpPr>
          <p:cNvPr id="11" name="Espace réservé du pied de page 7">
            <a:extLst>
              <a:ext uri="{FF2B5EF4-FFF2-40B4-BE49-F238E27FC236}">
                <a16:creationId xmlns:a16="http://schemas.microsoft.com/office/drawing/2014/main" id="{6CE2A107-E722-AE2E-551D-3F75B70A6580}"/>
              </a:ext>
            </a:extLst>
          </p:cNvPr>
          <p:cNvSpPr>
            <a:spLocks noGrp="1"/>
          </p:cNvSpPr>
          <p:nvPr>
            <p:ph type="ftr" sz="quarter" idx="11"/>
          </p:nvPr>
        </p:nvSpPr>
        <p:spPr>
          <a:xfrm>
            <a:off x="408992" y="6028419"/>
            <a:ext cx="4114800" cy="365125"/>
          </a:xfrm>
          <a:prstGeom prst="rect">
            <a:avLst/>
          </a:prstGeom>
        </p:spPr>
        <p:txBody>
          <a:bodyPr/>
          <a:lstStyle>
            <a:lvl1pPr algn="l">
              <a:defRPr sz="1100" b="0" i="0">
                <a:solidFill>
                  <a:srgbClr val="EC6357"/>
                </a:solidFill>
                <a:latin typeface="Poppins Light" pitchFamily="2" charset="77"/>
                <a:cs typeface="Poppins Light" pitchFamily="2" charset="77"/>
              </a:defRPr>
            </a:lvl1pPr>
          </a:lstStyle>
          <a:p>
            <a:r>
              <a:rPr lang="fr-FR"/>
              <a:t>9 oct. </a:t>
            </a:r>
            <a:r>
              <a:rPr lang="fr-FR" b="1">
                <a:latin typeface="Poppins SemiBold" pitchFamily="2" charset="77"/>
                <a:cs typeface="Poppins SemiBold" pitchFamily="2" charset="77"/>
              </a:rPr>
              <a:t>2023</a:t>
            </a:r>
          </a:p>
        </p:txBody>
      </p:sp>
      <p:pic>
        <p:nvPicPr>
          <p:cNvPr id="12" name="Image 11">
            <a:extLst>
              <a:ext uri="{FF2B5EF4-FFF2-40B4-BE49-F238E27FC236}">
                <a16:creationId xmlns:a16="http://schemas.microsoft.com/office/drawing/2014/main" id="{500B0802-4C45-12E0-B9F6-843ABDD32984}"/>
              </a:ext>
            </a:extLst>
          </p:cNvPr>
          <p:cNvPicPr>
            <a:picLocks noChangeAspect="1"/>
          </p:cNvPicPr>
          <p:nvPr userDrawn="1"/>
        </p:nvPicPr>
        <p:blipFill rotWithShape="1">
          <a:blip r:embed="rId2"/>
          <a:srcRect r="72091" b="-26422"/>
          <a:stretch/>
        </p:blipFill>
        <p:spPr>
          <a:xfrm>
            <a:off x="11166271" y="5939137"/>
            <a:ext cx="388420" cy="550598"/>
          </a:xfrm>
          <a:prstGeom prst="rect">
            <a:avLst/>
          </a:prstGeom>
        </p:spPr>
      </p:pic>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EC63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21" name="Espace réservé du texte 19">
            <a:extLst>
              <a:ext uri="{FF2B5EF4-FFF2-40B4-BE49-F238E27FC236}">
                <a16:creationId xmlns:a16="http://schemas.microsoft.com/office/drawing/2014/main" id="{6B3664A8-2B01-4C21-4EF0-41EB8678E2A3}"/>
              </a:ext>
            </a:extLst>
          </p:cNvPr>
          <p:cNvSpPr>
            <a:spLocks noGrp="1"/>
          </p:cNvSpPr>
          <p:nvPr>
            <p:ph type="body" sz="quarter" idx="20" hasCustomPrompt="1"/>
          </p:nvPr>
        </p:nvSpPr>
        <p:spPr>
          <a:xfrm>
            <a:off x="4021494" y="1709021"/>
            <a:ext cx="3437095" cy="2884488"/>
          </a:xfrm>
          <a:prstGeom prst="rect">
            <a:avLst/>
          </a:prstGeom>
        </p:spPr>
        <p:txBody>
          <a:bodyPr>
            <a:noAutofit/>
          </a:bodyPr>
          <a:lstStyle>
            <a:lvl1pPr marL="0" indent="0" algn="r">
              <a:buNone/>
              <a:defRPr sz="7000" b="1" i="0">
                <a:solidFill>
                  <a:srgbClr val="EC6357"/>
                </a:solidFill>
                <a:latin typeface="Poppins" pitchFamily="2" charset="77"/>
                <a:cs typeface="Poppins" pitchFamily="2" charset="77"/>
              </a:defRPr>
            </a:lvl1pPr>
          </a:lstStyle>
          <a:p>
            <a:pPr lvl="0"/>
            <a:r>
              <a:rPr lang="fr-FR"/>
              <a:t>Titre de la page</a:t>
            </a:r>
          </a:p>
        </p:txBody>
      </p:sp>
    </p:spTree>
    <p:extLst>
      <p:ext uri="{BB962C8B-B14F-4D97-AF65-F5344CB8AC3E}">
        <p14:creationId xmlns:p14="http://schemas.microsoft.com/office/powerpoint/2010/main" val="34306964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Contenu image 1">
    <p:bg>
      <p:bgPr>
        <a:solidFill>
          <a:schemeClr val="accent3"/>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1FDEB3-6C40-BC67-0DCF-88FCF0311091}"/>
              </a:ext>
            </a:extLst>
          </p:cNvPr>
          <p:cNvSpPr/>
          <p:nvPr userDrawn="1"/>
        </p:nvSpPr>
        <p:spPr>
          <a:xfrm flipH="1">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4" name="Espace réservé pour une image  17">
            <a:extLst>
              <a:ext uri="{FF2B5EF4-FFF2-40B4-BE49-F238E27FC236}">
                <a16:creationId xmlns:a16="http://schemas.microsoft.com/office/drawing/2014/main" id="{44F529A6-2A54-1B00-D7BD-69A835B52886}"/>
              </a:ext>
            </a:extLst>
          </p:cNvPr>
          <p:cNvSpPr>
            <a:spLocks noGrp="1"/>
          </p:cNvSpPr>
          <p:nvPr>
            <p:ph type="pic" sz="quarter" idx="35"/>
          </p:nvPr>
        </p:nvSpPr>
        <p:spPr>
          <a:xfrm>
            <a:off x="7101597" y="1005840"/>
            <a:ext cx="4084807" cy="4846320"/>
          </a:xfrm>
          <a:solidFill>
            <a:schemeClr val="bg1">
              <a:lumMod val="85000"/>
            </a:schemeClr>
          </a:solidFill>
          <a:ln w="254000">
            <a:solidFill>
              <a:schemeClr val="bg1"/>
            </a:solidFill>
            <a:miter lim="800000"/>
          </a:ln>
        </p:spPr>
        <p:txBody>
          <a:bodyPr/>
          <a:lstStyle/>
          <a:p>
            <a:endParaRPr lang="fr-FR"/>
          </a:p>
        </p:txBody>
      </p:sp>
      <p:sp>
        <p:nvSpPr>
          <p:cNvPr id="15" name="Espace réservé du texte 8">
            <a:extLst>
              <a:ext uri="{FF2B5EF4-FFF2-40B4-BE49-F238E27FC236}">
                <a16:creationId xmlns:a16="http://schemas.microsoft.com/office/drawing/2014/main" id="{B21B62EB-B8A4-3C8F-ED8D-112355902965}"/>
              </a:ext>
            </a:extLst>
          </p:cNvPr>
          <p:cNvSpPr>
            <a:spLocks noGrp="1"/>
          </p:cNvSpPr>
          <p:nvPr>
            <p:ph type="body" sz="quarter" idx="15" hasCustomPrompt="1"/>
          </p:nvPr>
        </p:nvSpPr>
        <p:spPr>
          <a:xfrm rot="16200000">
            <a:off x="9434054" y="3791599"/>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pour une image  17">
            <a:extLst>
              <a:ext uri="{FF2B5EF4-FFF2-40B4-BE49-F238E27FC236}">
                <a16:creationId xmlns:a16="http://schemas.microsoft.com/office/drawing/2014/main" id="{BD93999F-2EAB-4B4B-94E6-A68BB652AE88}"/>
              </a:ext>
            </a:extLst>
          </p:cNvPr>
          <p:cNvSpPr>
            <a:spLocks noGrp="1"/>
          </p:cNvSpPr>
          <p:nvPr>
            <p:ph type="pic" sz="quarter" idx="36"/>
          </p:nvPr>
        </p:nvSpPr>
        <p:spPr>
          <a:xfrm>
            <a:off x="1005596" y="1005840"/>
            <a:ext cx="4084807" cy="4846320"/>
          </a:xfrm>
          <a:solidFill>
            <a:schemeClr val="bg1">
              <a:lumMod val="85000"/>
            </a:schemeClr>
          </a:solidFill>
          <a:ln w="254000">
            <a:solidFill>
              <a:schemeClr val="bg1"/>
            </a:solidFill>
            <a:miter lim="800000"/>
          </a:ln>
        </p:spPr>
        <p:txBody>
          <a:bodyPr/>
          <a:lstStyle/>
          <a:p>
            <a:endParaRPr lang="fr-FR"/>
          </a:p>
        </p:txBody>
      </p:sp>
      <p:sp>
        <p:nvSpPr>
          <p:cNvPr id="5" name="Espace réservé du texte 8">
            <a:extLst>
              <a:ext uri="{FF2B5EF4-FFF2-40B4-BE49-F238E27FC236}">
                <a16:creationId xmlns:a16="http://schemas.microsoft.com/office/drawing/2014/main" id="{5246EB44-97B3-29E6-1078-06722B0B59B6}"/>
              </a:ext>
            </a:extLst>
          </p:cNvPr>
          <p:cNvSpPr>
            <a:spLocks noGrp="1"/>
          </p:cNvSpPr>
          <p:nvPr>
            <p:ph type="body" sz="quarter" idx="37" hasCustomPrompt="1"/>
          </p:nvPr>
        </p:nvSpPr>
        <p:spPr>
          <a:xfrm rot="16200000">
            <a:off x="3338053" y="3791599"/>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6" name="Espace réservé de la date 14">
            <a:extLst>
              <a:ext uri="{FF2B5EF4-FFF2-40B4-BE49-F238E27FC236}">
                <a16:creationId xmlns:a16="http://schemas.microsoft.com/office/drawing/2014/main" id="{278735AA-985A-E8B5-D90B-3473AFDFEBB1}"/>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Tree>
    <p:extLst>
      <p:ext uri="{BB962C8B-B14F-4D97-AF65-F5344CB8AC3E}">
        <p14:creationId xmlns:p14="http://schemas.microsoft.com/office/powerpoint/2010/main" val="2699002527"/>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6_Chiffres clés 1">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A3DBA6A-D1DB-AC67-9994-946039CBA8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645"/>
          <a:stretch/>
        </p:blipFill>
        <p:spPr>
          <a:xfrm>
            <a:off x="7810937" y="0"/>
            <a:ext cx="4381063" cy="6858000"/>
          </a:xfrm>
          <a:prstGeom prst="rect">
            <a:avLst/>
          </a:prstGeom>
        </p:spPr>
      </p:pic>
      <p:sp>
        <p:nvSpPr>
          <p:cNvPr id="5" name="Rectangle : avec coins arrondis en haut 4">
            <a:extLst>
              <a:ext uri="{FF2B5EF4-FFF2-40B4-BE49-F238E27FC236}">
                <a16:creationId xmlns:a16="http://schemas.microsoft.com/office/drawing/2014/main" id="{9859564D-A7F9-AB59-D9C0-E6E016D57129}"/>
              </a:ext>
            </a:extLst>
          </p:cNvPr>
          <p:cNvSpPr/>
          <p:nvPr userDrawn="1"/>
        </p:nvSpPr>
        <p:spPr>
          <a:xfrm>
            <a:off x="7810937" y="2447925"/>
            <a:ext cx="4381063" cy="4410075"/>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solidFill>
                <a:schemeClr val="bg1"/>
              </a:solidFill>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Titre 1">
            <a:extLst>
              <a:ext uri="{FF2B5EF4-FFF2-40B4-BE49-F238E27FC236}">
                <a16:creationId xmlns:a16="http://schemas.microsoft.com/office/drawing/2014/main" id="{73123CC9-F489-0F83-ABBD-7D0AA03B0DB3}"/>
              </a:ext>
            </a:extLst>
          </p:cNvPr>
          <p:cNvSpPr>
            <a:spLocks noGrp="1"/>
          </p:cNvSpPr>
          <p:nvPr>
            <p:ph type="title" hasCustomPrompt="1"/>
          </p:nvPr>
        </p:nvSpPr>
        <p:spPr>
          <a:xfrm>
            <a:off x="629763" y="487680"/>
            <a:ext cx="6599712"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
        <p:nvSpPr>
          <p:cNvPr id="22" name="Espace réservé du texte 12">
            <a:extLst>
              <a:ext uri="{FF2B5EF4-FFF2-40B4-BE49-F238E27FC236}">
                <a16:creationId xmlns:a16="http://schemas.microsoft.com/office/drawing/2014/main" id="{D32C8E48-BE00-348A-DF85-0BBCD4210049}"/>
              </a:ext>
            </a:extLst>
          </p:cNvPr>
          <p:cNvSpPr>
            <a:spLocks noGrp="1"/>
          </p:cNvSpPr>
          <p:nvPr>
            <p:ph type="body" sz="quarter" idx="37" hasCustomPrompt="1"/>
          </p:nvPr>
        </p:nvSpPr>
        <p:spPr>
          <a:xfrm>
            <a:off x="629762" y="1006710"/>
            <a:ext cx="6599712"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36" name="Espace réservé du texte 2">
            <a:extLst>
              <a:ext uri="{FF2B5EF4-FFF2-40B4-BE49-F238E27FC236}">
                <a16:creationId xmlns:a16="http://schemas.microsoft.com/office/drawing/2014/main" id="{C3BF765A-324E-1C79-8C5F-ECD6FE4C808B}"/>
              </a:ext>
            </a:extLst>
          </p:cNvPr>
          <p:cNvSpPr>
            <a:spLocks noGrp="1"/>
          </p:cNvSpPr>
          <p:nvPr>
            <p:ph type="body" sz="quarter" idx="40" hasCustomPrompt="1"/>
          </p:nvPr>
        </p:nvSpPr>
        <p:spPr>
          <a:xfrm>
            <a:off x="8563421" y="3267075"/>
            <a:ext cx="2876095" cy="1849599"/>
          </a:xfrm>
          <a:prstGeom prst="rect">
            <a:avLst/>
          </a:prstGeom>
        </p:spPr>
        <p:txBody>
          <a:bodyPr anchor="ctr">
            <a:noAutofit/>
          </a:bodyPr>
          <a:lstStyle>
            <a:lvl1pPr algn="ctr">
              <a:defRPr sz="9600" b="1" i="1">
                <a:solidFill>
                  <a:schemeClr val="bg1"/>
                </a:solidFill>
                <a:latin typeface="Paris2024 Black" panose="02010503030201020103" pitchFamily="2" charset="0"/>
              </a:defRPr>
            </a:lvl1pPr>
          </a:lstStyle>
          <a:p>
            <a:pPr lvl="0"/>
            <a:r>
              <a:rPr lang="fr-FR"/>
              <a:t>#</a:t>
            </a:r>
          </a:p>
        </p:txBody>
      </p:sp>
      <p:sp>
        <p:nvSpPr>
          <p:cNvPr id="37" name="Espace réservé du texte 12">
            <a:extLst>
              <a:ext uri="{FF2B5EF4-FFF2-40B4-BE49-F238E27FC236}">
                <a16:creationId xmlns:a16="http://schemas.microsoft.com/office/drawing/2014/main" id="{81A8EC87-F28C-E6D4-7A03-3E11DAD186B7}"/>
              </a:ext>
            </a:extLst>
          </p:cNvPr>
          <p:cNvSpPr>
            <a:spLocks noGrp="1"/>
          </p:cNvSpPr>
          <p:nvPr>
            <p:ph type="body" sz="quarter" idx="41"/>
          </p:nvPr>
        </p:nvSpPr>
        <p:spPr>
          <a:xfrm>
            <a:off x="8563421" y="5116674"/>
            <a:ext cx="2876095" cy="1131726"/>
          </a:xfrm>
          <a:prstGeom prst="rect">
            <a:avLst/>
          </a:prstGeom>
        </p:spPr>
        <p:txBody>
          <a:bodyPr anchor="t" anchorCtr="0">
            <a:noAutofit/>
          </a:bodyPr>
          <a:lstStyle>
            <a:lvl1pPr marL="7938" indent="0" algn="ctr">
              <a:lnSpc>
                <a:spcPct val="80000"/>
              </a:lnSpc>
              <a:spcAft>
                <a:spcPts val="0"/>
              </a:spcAft>
              <a:tabLst/>
              <a:defRPr lang="fr-FR" sz="1400" b="1" i="0" kern="1200" cap="none"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6" name="Espace réservé du texte 5">
            <a:extLst>
              <a:ext uri="{FF2B5EF4-FFF2-40B4-BE49-F238E27FC236}">
                <a16:creationId xmlns:a16="http://schemas.microsoft.com/office/drawing/2014/main" id="{38787548-C5A7-E3F6-616F-940A1FA03678}"/>
              </a:ext>
            </a:extLst>
          </p:cNvPr>
          <p:cNvSpPr>
            <a:spLocks noGrp="1"/>
          </p:cNvSpPr>
          <p:nvPr>
            <p:ph type="body" sz="quarter" idx="27" hasCustomPrompt="1"/>
          </p:nvPr>
        </p:nvSpPr>
        <p:spPr>
          <a:xfrm>
            <a:off x="615388" y="1599524"/>
            <a:ext cx="5262898" cy="4494493"/>
          </a:xfrm>
          <a:prstGeom prst="rect">
            <a:avLst/>
          </a:prstGeom>
          <a:noFill/>
        </p:spPr>
        <p:txBody>
          <a:bodyPr lIns="0" tIns="0" rIns="0" anchor="ctr">
            <a:noAutofit/>
          </a:bodyPr>
          <a:lstStyle>
            <a:lvl1pPr marL="0" algn="l">
              <a:lnSpc>
                <a:spcPct val="75000"/>
              </a:lnSpc>
              <a:spcAft>
                <a:spcPts val="0"/>
              </a:spcAft>
              <a:defRPr lang="fr-FR" sz="10000" b="1" i="1" kern="1200" dirty="0">
                <a:solidFill>
                  <a:schemeClr val="accent2"/>
                </a:solidFill>
                <a:latin typeface="Paris2024 Black" panose="02010503030201020103" pitchFamily="2" charset="0"/>
                <a:ea typeface="+mn-ea"/>
                <a:cs typeface="+mn-cs"/>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accent2"/>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marL="0" lvl="0" indent="0" algn="l" defTabSz="914400" rtl="0" eaLnBrk="1" latinLnBrk="0" hangingPunct="1">
              <a:lnSpc>
                <a:spcPct val="75000"/>
              </a:lnSpc>
              <a:spcBef>
                <a:spcPts val="0"/>
              </a:spcBef>
              <a:spcAft>
                <a:spcPts val="0"/>
              </a:spcAft>
              <a:buFont typeface="Arial" panose="020B0604020202020204" pitchFamily="34" charset="0"/>
              <a:buNone/>
            </a:pPr>
            <a:r>
              <a:rPr lang="fr-FR"/>
              <a:t>#</a:t>
            </a:r>
          </a:p>
          <a:p>
            <a:pPr lvl="2"/>
            <a:r>
              <a:rPr lang="fr-FR"/>
              <a:t>DEUXIÈME NIVEAU</a:t>
            </a:r>
          </a:p>
        </p:txBody>
      </p:sp>
      <p:sp>
        <p:nvSpPr>
          <p:cNvPr id="7" name="Espace réservé de la date 14">
            <a:extLst>
              <a:ext uri="{FF2B5EF4-FFF2-40B4-BE49-F238E27FC236}">
                <a16:creationId xmlns:a16="http://schemas.microsoft.com/office/drawing/2014/main" id="{E7F77EF8-6547-4791-2DDD-8071159EB7B4}"/>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Tree>
    <p:extLst>
      <p:ext uri="{BB962C8B-B14F-4D97-AF65-F5344CB8AC3E}">
        <p14:creationId xmlns:p14="http://schemas.microsoft.com/office/powerpoint/2010/main" val="3351639568"/>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6_Chiffres clés 2">
    <p:spTree>
      <p:nvGrpSpPr>
        <p:cNvPr id="1" name=""/>
        <p:cNvGrpSpPr/>
        <p:nvPr/>
      </p:nvGrpSpPr>
      <p:grpSpPr>
        <a:xfrm>
          <a:off x="0" y="0"/>
          <a:ext cx="0" cy="0"/>
          <a:chOff x="0" y="0"/>
          <a:chExt cx="0" cy="0"/>
        </a:xfrm>
      </p:grpSpPr>
      <p:pic>
        <p:nvPicPr>
          <p:cNvPr id="51" name="Image 50">
            <a:extLst>
              <a:ext uri="{FF2B5EF4-FFF2-40B4-BE49-F238E27FC236}">
                <a16:creationId xmlns:a16="http://schemas.microsoft.com/office/drawing/2014/main" id="{35954EFB-6E0D-D1E8-ED2F-08D61BAC79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8263" t="12614" r="4520" b="12216"/>
          <a:stretch/>
        </p:blipFill>
        <p:spPr>
          <a:xfrm>
            <a:off x="9124950" y="3809056"/>
            <a:ext cx="3067050" cy="3067050"/>
          </a:xfrm>
          <a:prstGeom prst="rect">
            <a:avLst/>
          </a:prstGeom>
        </p:spPr>
      </p:pic>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a:xfrm>
            <a:off x="229517" y="6581472"/>
            <a:ext cx="3600000" cy="153618"/>
          </a:xfrm>
          <a:prstGeom prst="rect">
            <a:avLst/>
          </a:prstGeom>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tx1"/>
                </a:solidFill>
              </a:defRPr>
            </a:lvl1pPr>
          </a:lstStyle>
          <a:p>
            <a:fld id="{B2815BCE-692A-084A-934E-C84199EC0CFE}" type="slidenum">
              <a:rPr lang="fr-FR" smtClean="0"/>
              <a:pPr/>
              <a:t>‹N°›</a:t>
            </a:fld>
            <a:endParaRPr lang="fr-FR"/>
          </a:p>
        </p:txBody>
      </p:sp>
      <p:sp>
        <p:nvSpPr>
          <p:cNvPr id="52" name="Espace réservé du texte 11">
            <a:extLst>
              <a:ext uri="{FF2B5EF4-FFF2-40B4-BE49-F238E27FC236}">
                <a16:creationId xmlns:a16="http://schemas.microsoft.com/office/drawing/2014/main" id="{AD432EC4-D47F-C8E7-BE1C-4572AEB3DBEF}"/>
              </a:ext>
            </a:extLst>
          </p:cNvPr>
          <p:cNvSpPr>
            <a:spLocks noGrp="1"/>
          </p:cNvSpPr>
          <p:nvPr>
            <p:ph type="body" sz="quarter" idx="21"/>
          </p:nvPr>
        </p:nvSpPr>
        <p:spPr>
          <a:xfrm>
            <a:off x="1662242" y="2163803"/>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53" name="Espace réservé du texte 11">
            <a:extLst>
              <a:ext uri="{FF2B5EF4-FFF2-40B4-BE49-F238E27FC236}">
                <a16:creationId xmlns:a16="http://schemas.microsoft.com/office/drawing/2014/main" id="{E8ACF458-C0F0-F034-4C80-D1527CCB2FAE}"/>
              </a:ext>
            </a:extLst>
          </p:cNvPr>
          <p:cNvSpPr>
            <a:spLocks noGrp="1"/>
          </p:cNvSpPr>
          <p:nvPr>
            <p:ph type="body" sz="quarter" idx="22"/>
          </p:nvPr>
        </p:nvSpPr>
        <p:spPr>
          <a:xfrm>
            <a:off x="1662242" y="2691041"/>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54" name="Espace réservé du texte 11">
            <a:extLst>
              <a:ext uri="{FF2B5EF4-FFF2-40B4-BE49-F238E27FC236}">
                <a16:creationId xmlns:a16="http://schemas.microsoft.com/office/drawing/2014/main" id="{D58F3410-8AAB-3E42-6800-E517D2522F46}"/>
              </a:ext>
            </a:extLst>
          </p:cNvPr>
          <p:cNvSpPr>
            <a:spLocks noGrp="1" noChangeAspect="1"/>
          </p:cNvSpPr>
          <p:nvPr>
            <p:ph type="body" sz="quarter" idx="23" hasCustomPrompt="1"/>
          </p:nvPr>
        </p:nvSpPr>
        <p:spPr>
          <a:xfrm>
            <a:off x="558798" y="1873042"/>
            <a:ext cx="936000" cy="936000"/>
          </a:xfrm>
          <a:prstGeom prst="ellipse">
            <a:avLst/>
          </a:prstGeom>
          <a:solidFill>
            <a:schemeClr val="accent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55" name="Espace réservé du texte 11">
            <a:extLst>
              <a:ext uri="{FF2B5EF4-FFF2-40B4-BE49-F238E27FC236}">
                <a16:creationId xmlns:a16="http://schemas.microsoft.com/office/drawing/2014/main" id="{899D47A7-CBAD-4926-7653-32D6A2F4EC3B}"/>
              </a:ext>
            </a:extLst>
          </p:cNvPr>
          <p:cNvSpPr>
            <a:spLocks noGrp="1" noChangeAspect="1"/>
          </p:cNvSpPr>
          <p:nvPr>
            <p:ph type="body" sz="quarter" idx="26" hasCustomPrompt="1"/>
          </p:nvPr>
        </p:nvSpPr>
        <p:spPr>
          <a:xfrm>
            <a:off x="4292037" y="1873042"/>
            <a:ext cx="936000" cy="936000"/>
          </a:xfrm>
          <a:prstGeom prst="ellipse">
            <a:avLst/>
          </a:prstGeom>
          <a:solidFill>
            <a:schemeClr val="accent5"/>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56" name="Espace réservé du texte 11">
            <a:extLst>
              <a:ext uri="{FF2B5EF4-FFF2-40B4-BE49-F238E27FC236}">
                <a16:creationId xmlns:a16="http://schemas.microsoft.com/office/drawing/2014/main" id="{00E9DF62-AAFD-FD46-594F-C9B937790320}"/>
              </a:ext>
            </a:extLst>
          </p:cNvPr>
          <p:cNvSpPr>
            <a:spLocks noGrp="1" noChangeAspect="1"/>
          </p:cNvSpPr>
          <p:nvPr>
            <p:ph type="body" sz="quarter" idx="29" hasCustomPrompt="1"/>
          </p:nvPr>
        </p:nvSpPr>
        <p:spPr>
          <a:xfrm>
            <a:off x="8017142" y="1873042"/>
            <a:ext cx="936000" cy="936000"/>
          </a:xfrm>
          <a:prstGeom prst="ellipse">
            <a:avLst/>
          </a:prstGeom>
          <a:solidFill>
            <a:schemeClr val="accent4"/>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57" name="Espace réservé du texte 11">
            <a:extLst>
              <a:ext uri="{FF2B5EF4-FFF2-40B4-BE49-F238E27FC236}">
                <a16:creationId xmlns:a16="http://schemas.microsoft.com/office/drawing/2014/main" id="{3D707B95-6CC1-6484-D5C6-C6E4C5338786}"/>
              </a:ext>
            </a:extLst>
          </p:cNvPr>
          <p:cNvSpPr>
            <a:spLocks noGrp="1"/>
          </p:cNvSpPr>
          <p:nvPr>
            <p:ph type="body" sz="quarter" idx="39"/>
          </p:nvPr>
        </p:nvSpPr>
        <p:spPr>
          <a:xfrm>
            <a:off x="5399845" y="2163803"/>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58" name="Espace réservé du texte 11">
            <a:extLst>
              <a:ext uri="{FF2B5EF4-FFF2-40B4-BE49-F238E27FC236}">
                <a16:creationId xmlns:a16="http://schemas.microsoft.com/office/drawing/2014/main" id="{5A90CF8A-1B5B-894E-E237-4725FC15CCC0}"/>
              </a:ext>
            </a:extLst>
          </p:cNvPr>
          <p:cNvSpPr>
            <a:spLocks noGrp="1"/>
          </p:cNvSpPr>
          <p:nvPr>
            <p:ph type="body" sz="quarter" idx="40"/>
          </p:nvPr>
        </p:nvSpPr>
        <p:spPr>
          <a:xfrm>
            <a:off x="5399845" y="2691041"/>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59" name="Espace réservé du texte 11">
            <a:extLst>
              <a:ext uri="{FF2B5EF4-FFF2-40B4-BE49-F238E27FC236}">
                <a16:creationId xmlns:a16="http://schemas.microsoft.com/office/drawing/2014/main" id="{753BC41D-4203-CDBE-CF47-8F1B63E00BAD}"/>
              </a:ext>
            </a:extLst>
          </p:cNvPr>
          <p:cNvSpPr>
            <a:spLocks noGrp="1"/>
          </p:cNvSpPr>
          <p:nvPr>
            <p:ph type="body" sz="quarter" idx="41"/>
          </p:nvPr>
        </p:nvSpPr>
        <p:spPr>
          <a:xfrm>
            <a:off x="9124950" y="2163803"/>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60" name="Espace réservé du texte 11">
            <a:extLst>
              <a:ext uri="{FF2B5EF4-FFF2-40B4-BE49-F238E27FC236}">
                <a16:creationId xmlns:a16="http://schemas.microsoft.com/office/drawing/2014/main" id="{C6B67DEF-0F95-F868-48B5-2945DF1BDA95}"/>
              </a:ext>
            </a:extLst>
          </p:cNvPr>
          <p:cNvSpPr>
            <a:spLocks noGrp="1"/>
          </p:cNvSpPr>
          <p:nvPr>
            <p:ph type="body" sz="quarter" idx="42"/>
          </p:nvPr>
        </p:nvSpPr>
        <p:spPr>
          <a:xfrm>
            <a:off x="9124950" y="2691041"/>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61" name="Espace réservé du texte 11">
            <a:extLst>
              <a:ext uri="{FF2B5EF4-FFF2-40B4-BE49-F238E27FC236}">
                <a16:creationId xmlns:a16="http://schemas.microsoft.com/office/drawing/2014/main" id="{0A78C910-19B6-E144-78F3-DBD0EA98181C}"/>
              </a:ext>
            </a:extLst>
          </p:cNvPr>
          <p:cNvSpPr>
            <a:spLocks noGrp="1"/>
          </p:cNvSpPr>
          <p:nvPr>
            <p:ph type="body" sz="quarter" idx="43"/>
          </p:nvPr>
        </p:nvSpPr>
        <p:spPr>
          <a:xfrm>
            <a:off x="1666606" y="4441549"/>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62" name="Espace réservé du texte 11">
            <a:extLst>
              <a:ext uri="{FF2B5EF4-FFF2-40B4-BE49-F238E27FC236}">
                <a16:creationId xmlns:a16="http://schemas.microsoft.com/office/drawing/2014/main" id="{E234CE12-144A-471C-4152-2533EFDE578A}"/>
              </a:ext>
            </a:extLst>
          </p:cNvPr>
          <p:cNvSpPr>
            <a:spLocks noGrp="1"/>
          </p:cNvSpPr>
          <p:nvPr>
            <p:ph type="body" sz="quarter" idx="44"/>
          </p:nvPr>
        </p:nvSpPr>
        <p:spPr>
          <a:xfrm>
            <a:off x="1666606" y="4968788"/>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63" name="Espace réservé du texte 11">
            <a:extLst>
              <a:ext uri="{FF2B5EF4-FFF2-40B4-BE49-F238E27FC236}">
                <a16:creationId xmlns:a16="http://schemas.microsoft.com/office/drawing/2014/main" id="{66482AEE-6A02-1E28-A7BC-0475BCCA8D90}"/>
              </a:ext>
            </a:extLst>
          </p:cNvPr>
          <p:cNvSpPr>
            <a:spLocks noGrp="1" noChangeAspect="1"/>
          </p:cNvSpPr>
          <p:nvPr>
            <p:ph type="body" sz="quarter" idx="45" hasCustomPrompt="1"/>
          </p:nvPr>
        </p:nvSpPr>
        <p:spPr>
          <a:xfrm>
            <a:off x="558798" y="4150789"/>
            <a:ext cx="936000" cy="936000"/>
          </a:xfrm>
          <a:prstGeom prst="ellipse">
            <a:avLst/>
          </a:prstGeom>
          <a:solidFill>
            <a:schemeClr val="accent5"/>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64" name="Espace réservé du texte 11">
            <a:extLst>
              <a:ext uri="{FF2B5EF4-FFF2-40B4-BE49-F238E27FC236}">
                <a16:creationId xmlns:a16="http://schemas.microsoft.com/office/drawing/2014/main" id="{563D4DFC-9277-4B24-5464-B0CB8F231867}"/>
              </a:ext>
            </a:extLst>
          </p:cNvPr>
          <p:cNvSpPr>
            <a:spLocks noGrp="1" noChangeAspect="1"/>
          </p:cNvSpPr>
          <p:nvPr>
            <p:ph type="body" sz="quarter" idx="46" hasCustomPrompt="1"/>
          </p:nvPr>
        </p:nvSpPr>
        <p:spPr>
          <a:xfrm>
            <a:off x="4296401" y="4150789"/>
            <a:ext cx="936000" cy="936000"/>
          </a:xfrm>
          <a:prstGeom prst="ellipse">
            <a:avLst/>
          </a:prstGeom>
          <a:solidFill>
            <a:schemeClr val="accent4"/>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66" name="Espace réservé du texte 11">
            <a:extLst>
              <a:ext uri="{FF2B5EF4-FFF2-40B4-BE49-F238E27FC236}">
                <a16:creationId xmlns:a16="http://schemas.microsoft.com/office/drawing/2014/main" id="{CE25D779-4A94-8D24-98E2-E582F6EF6E63}"/>
              </a:ext>
            </a:extLst>
          </p:cNvPr>
          <p:cNvSpPr>
            <a:spLocks noGrp="1"/>
          </p:cNvSpPr>
          <p:nvPr>
            <p:ph type="body" sz="quarter" idx="48"/>
          </p:nvPr>
        </p:nvSpPr>
        <p:spPr>
          <a:xfrm>
            <a:off x="5404209" y="4441549"/>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67" name="Espace réservé du texte 11">
            <a:extLst>
              <a:ext uri="{FF2B5EF4-FFF2-40B4-BE49-F238E27FC236}">
                <a16:creationId xmlns:a16="http://schemas.microsoft.com/office/drawing/2014/main" id="{EFBE01A8-E048-A743-95A4-8BA42356D993}"/>
              </a:ext>
            </a:extLst>
          </p:cNvPr>
          <p:cNvSpPr>
            <a:spLocks noGrp="1"/>
          </p:cNvSpPr>
          <p:nvPr>
            <p:ph type="body" sz="quarter" idx="49"/>
          </p:nvPr>
        </p:nvSpPr>
        <p:spPr>
          <a:xfrm>
            <a:off x="5404209" y="4968788"/>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70" name="Titre 1">
            <a:extLst>
              <a:ext uri="{FF2B5EF4-FFF2-40B4-BE49-F238E27FC236}">
                <a16:creationId xmlns:a16="http://schemas.microsoft.com/office/drawing/2014/main" id="{DC25997F-82DC-DA24-3F20-AC6CF2B27C69}"/>
              </a:ext>
            </a:extLst>
          </p:cNvPr>
          <p:cNvSpPr>
            <a:spLocks noGrp="1"/>
          </p:cNvSpPr>
          <p:nvPr>
            <p:ph type="title" hasCustomPrompt="1"/>
          </p:nvPr>
        </p:nvSpPr>
        <p:spPr>
          <a:xfrm>
            <a:off x="629763" y="487680"/>
            <a:ext cx="11033434"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71" name="Espace réservé du texte 12">
            <a:extLst>
              <a:ext uri="{FF2B5EF4-FFF2-40B4-BE49-F238E27FC236}">
                <a16:creationId xmlns:a16="http://schemas.microsoft.com/office/drawing/2014/main" id="{AF99C10D-22E4-343E-ED1A-968964F34D4A}"/>
              </a:ext>
            </a:extLst>
          </p:cNvPr>
          <p:cNvSpPr>
            <a:spLocks noGrp="1"/>
          </p:cNvSpPr>
          <p:nvPr>
            <p:ph type="body" sz="quarter" idx="37" hasCustomPrompt="1"/>
          </p:nvPr>
        </p:nvSpPr>
        <p:spPr>
          <a:xfrm>
            <a:off x="629762" y="1006710"/>
            <a:ext cx="11033434"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2" name="Espace réservé de la date 14">
            <a:extLst>
              <a:ext uri="{FF2B5EF4-FFF2-40B4-BE49-F238E27FC236}">
                <a16:creationId xmlns:a16="http://schemas.microsoft.com/office/drawing/2014/main" id="{69AC4B4D-D61C-5B7E-53DB-7A2BC2AA8F62}"/>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Tree>
    <p:extLst>
      <p:ext uri="{BB962C8B-B14F-4D97-AF65-F5344CB8AC3E}">
        <p14:creationId xmlns:p14="http://schemas.microsoft.com/office/powerpoint/2010/main" val="3280861695"/>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6_Chiffres clés 3">
    <p:bg>
      <p:bgPr>
        <a:solidFill>
          <a:schemeClr val="bg2"/>
        </a:solidFill>
        <a:effectLst/>
      </p:bgPr>
    </p:bg>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CC6CC369-F898-F8B0-29A6-EADCABD285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2" name="Rectangle 1">
            <a:extLst>
              <a:ext uri="{FF2B5EF4-FFF2-40B4-BE49-F238E27FC236}">
                <a16:creationId xmlns:a16="http://schemas.microsoft.com/office/drawing/2014/main" id="{672A8BBF-69EE-50AF-B1E9-E347A6242305}"/>
              </a:ext>
            </a:extLst>
          </p:cNvPr>
          <p:cNvSpPr/>
          <p:nvPr userDrawn="1"/>
        </p:nvSpPr>
        <p:spPr>
          <a:xfrm>
            <a:off x="552000" y="549000"/>
            <a:ext cx="11088000" cy="57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5" name="Espace réservé du texte 11">
            <a:extLst>
              <a:ext uri="{FF2B5EF4-FFF2-40B4-BE49-F238E27FC236}">
                <a16:creationId xmlns:a16="http://schemas.microsoft.com/office/drawing/2014/main" id="{A171AAA7-BBCD-753A-9F61-057B06858862}"/>
              </a:ext>
            </a:extLst>
          </p:cNvPr>
          <p:cNvSpPr>
            <a:spLocks noGrp="1"/>
          </p:cNvSpPr>
          <p:nvPr>
            <p:ph type="body" sz="quarter" idx="21"/>
          </p:nvPr>
        </p:nvSpPr>
        <p:spPr>
          <a:xfrm>
            <a:off x="2123628" y="2450755"/>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10" name="Espace réservé du texte 11">
            <a:extLst>
              <a:ext uri="{FF2B5EF4-FFF2-40B4-BE49-F238E27FC236}">
                <a16:creationId xmlns:a16="http://schemas.microsoft.com/office/drawing/2014/main" id="{78DEFB93-6AD1-7912-29EB-1651DBF1239C}"/>
              </a:ext>
            </a:extLst>
          </p:cNvPr>
          <p:cNvSpPr>
            <a:spLocks noGrp="1"/>
          </p:cNvSpPr>
          <p:nvPr>
            <p:ph type="body" sz="quarter" idx="22"/>
          </p:nvPr>
        </p:nvSpPr>
        <p:spPr>
          <a:xfrm>
            <a:off x="2123628" y="2977993"/>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18" name="Espace réservé du texte 11">
            <a:extLst>
              <a:ext uri="{FF2B5EF4-FFF2-40B4-BE49-F238E27FC236}">
                <a16:creationId xmlns:a16="http://schemas.microsoft.com/office/drawing/2014/main" id="{E7AF0A23-2DE4-5C46-A48C-58764DE2AD97}"/>
              </a:ext>
            </a:extLst>
          </p:cNvPr>
          <p:cNvSpPr>
            <a:spLocks noGrp="1" noChangeAspect="1"/>
          </p:cNvSpPr>
          <p:nvPr>
            <p:ph type="body" sz="quarter" idx="23" hasCustomPrompt="1"/>
          </p:nvPr>
        </p:nvSpPr>
        <p:spPr>
          <a:xfrm>
            <a:off x="997525" y="2294314"/>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25" name="Espace réservé du texte 11">
            <a:extLst>
              <a:ext uri="{FF2B5EF4-FFF2-40B4-BE49-F238E27FC236}">
                <a16:creationId xmlns:a16="http://schemas.microsoft.com/office/drawing/2014/main" id="{D8D01849-6DD0-C3E7-92F9-AE1B57076B32}"/>
              </a:ext>
            </a:extLst>
          </p:cNvPr>
          <p:cNvSpPr>
            <a:spLocks noGrp="1"/>
          </p:cNvSpPr>
          <p:nvPr>
            <p:ph type="body" sz="quarter" idx="43"/>
          </p:nvPr>
        </p:nvSpPr>
        <p:spPr>
          <a:xfrm>
            <a:off x="2123628" y="4441549"/>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26" name="Espace réservé du texte 11">
            <a:extLst>
              <a:ext uri="{FF2B5EF4-FFF2-40B4-BE49-F238E27FC236}">
                <a16:creationId xmlns:a16="http://schemas.microsoft.com/office/drawing/2014/main" id="{AD02927C-0DFE-4B57-56A5-A6EBB3B2ADE4}"/>
              </a:ext>
            </a:extLst>
          </p:cNvPr>
          <p:cNvSpPr>
            <a:spLocks noGrp="1"/>
          </p:cNvSpPr>
          <p:nvPr>
            <p:ph type="body" sz="quarter" idx="44"/>
          </p:nvPr>
        </p:nvSpPr>
        <p:spPr>
          <a:xfrm>
            <a:off x="2123628" y="4968788"/>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27" name="Espace réservé du texte 11">
            <a:extLst>
              <a:ext uri="{FF2B5EF4-FFF2-40B4-BE49-F238E27FC236}">
                <a16:creationId xmlns:a16="http://schemas.microsoft.com/office/drawing/2014/main" id="{E8663F44-3ADC-A0AF-14B4-C8BADA2EAC42}"/>
              </a:ext>
            </a:extLst>
          </p:cNvPr>
          <p:cNvSpPr>
            <a:spLocks noGrp="1" noChangeAspect="1"/>
          </p:cNvSpPr>
          <p:nvPr>
            <p:ph type="body" sz="quarter" idx="45" hasCustomPrompt="1"/>
          </p:nvPr>
        </p:nvSpPr>
        <p:spPr>
          <a:xfrm>
            <a:off x="993161" y="4285109"/>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35" name="Espace réservé du texte 12">
            <a:extLst>
              <a:ext uri="{FF2B5EF4-FFF2-40B4-BE49-F238E27FC236}">
                <a16:creationId xmlns:a16="http://schemas.microsoft.com/office/drawing/2014/main" id="{ABDF6526-D8D7-2623-370F-BD3CD918F1B4}"/>
              </a:ext>
            </a:extLst>
          </p:cNvPr>
          <p:cNvSpPr>
            <a:spLocks noGrp="1"/>
          </p:cNvSpPr>
          <p:nvPr>
            <p:ph type="body" sz="quarter" idx="37" hasCustomPrompt="1"/>
          </p:nvPr>
        </p:nvSpPr>
        <p:spPr>
          <a:xfrm>
            <a:off x="997525" y="1436614"/>
            <a:ext cx="1019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38" name="Titre 1">
            <a:extLst>
              <a:ext uri="{FF2B5EF4-FFF2-40B4-BE49-F238E27FC236}">
                <a16:creationId xmlns:a16="http://schemas.microsoft.com/office/drawing/2014/main" id="{22673D2E-46C5-DE11-EF4D-4238287A507B}"/>
              </a:ext>
            </a:extLst>
          </p:cNvPr>
          <p:cNvSpPr>
            <a:spLocks noGrp="1"/>
          </p:cNvSpPr>
          <p:nvPr>
            <p:ph type="title" hasCustomPrompt="1"/>
          </p:nvPr>
        </p:nvSpPr>
        <p:spPr>
          <a:xfrm>
            <a:off x="993162" y="895382"/>
            <a:ext cx="1019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39" name="Espace réservé du texte 11">
            <a:extLst>
              <a:ext uri="{FF2B5EF4-FFF2-40B4-BE49-F238E27FC236}">
                <a16:creationId xmlns:a16="http://schemas.microsoft.com/office/drawing/2014/main" id="{0CB03F0A-DCA0-6048-5ED6-1A4DD3348BC4}"/>
              </a:ext>
            </a:extLst>
          </p:cNvPr>
          <p:cNvSpPr>
            <a:spLocks noGrp="1"/>
          </p:cNvSpPr>
          <p:nvPr>
            <p:ph type="body" sz="quarter" idx="46"/>
          </p:nvPr>
        </p:nvSpPr>
        <p:spPr>
          <a:xfrm>
            <a:off x="5638803" y="2450755"/>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40" name="Espace réservé du texte 11">
            <a:extLst>
              <a:ext uri="{FF2B5EF4-FFF2-40B4-BE49-F238E27FC236}">
                <a16:creationId xmlns:a16="http://schemas.microsoft.com/office/drawing/2014/main" id="{CACE0A6E-8406-5E17-09EC-1611C6D0A28B}"/>
              </a:ext>
            </a:extLst>
          </p:cNvPr>
          <p:cNvSpPr>
            <a:spLocks noGrp="1"/>
          </p:cNvSpPr>
          <p:nvPr>
            <p:ph type="body" sz="quarter" idx="47"/>
          </p:nvPr>
        </p:nvSpPr>
        <p:spPr>
          <a:xfrm>
            <a:off x="5638803" y="2977993"/>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41" name="Espace réservé du texte 11">
            <a:extLst>
              <a:ext uri="{FF2B5EF4-FFF2-40B4-BE49-F238E27FC236}">
                <a16:creationId xmlns:a16="http://schemas.microsoft.com/office/drawing/2014/main" id="{2E111A58-02CB-EEEF-E914-5D1B3A2DC5AB}"/>
              </a:ext>
            </a:extLst>
          </p:cNvPr>
          <p:cNvSpPr>
            <a:spLocks noGrp="1" noChangeAspect="1"/>
          </p:cNvSpPr>
          <p:nvPr>
            <p:ph type="body" sz="quarter" idx="48" hasCustomPrompt="1"/>
          </p:nvPr>
        </p:nvSpPr>
        <p:spPr>
          <a:xfrm>
            <a:off x="4512700" y="2294314"/>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42" name="Espace réservé du texte 11">
            <a:extLst>
              <a:ext uri="{FF2B5EF4-FFF2-40B4-BE49-F238E27FC236}">
                <a16:creationId xmlns:a16="http://schemas.microsoft.com/office/drawing/2014/main" id="{8DA90CC0-7526-4E89-F637-1C57C4C907A5}"/>
              </a:ext>
            </a:extLst>
          </p:cNvPr>
          <p:cNvSpPr>
            <a:spLocks noGrp="1"/>
          </p:cNvSpPr>
          <p:nvPr>
            <p:ph type="body" sz="quarter" idx="49"/>
          </p:nvPr>
        </p:nvSpPr>
        <p:spPr>
          <a:xfrm>
            <a:off x="5638803" y="4441549"/>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43" name="Espace réservé du texte 11">
            <a:extLst>
              <a:ext uri="{FF2B5EF4-FFF2-40B4-BE49-F238E27FC236}">
                <a16:creationId xmlns:a16="http://schemas.microsoft.com/office/drawing/2014/main" id="{54C8BDC8-CD9A-47D1-DE6F-E99A61060A13}"/>
              </a:ext>
            </a:extLst>
          </p:cNvPr>
          <p:cNvSpPr>
            <a:spLocks noGrp="1"/>
          </p:cNvSpPr>
          <p:nvPr>
            <p:ph type="body" sz="quarter" idx="50"/>
          </p:nvPr>
        </p:nvSpPr>
        <p:spPr>
          <a:xfrm>
            <a:off x="5638803" y="4968788"/>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44" name="Espace réservé du texte 11">
            <a:extLst>
              <a:ext uri="{FF2B5EF4-FFF2-40B4-BE49-F238E27FC236}">
                <a16:creationId xmlns:a16="http://schemas.microsoft.com/office/drawing/2014/main" id="{80DF152C-C3B2-DC21-1366-A2337CCE3D08}"/>
              </a:ext>
            </a:extLst>
          </p:cNvPr>
          <p:cNvSpPr>
            <a:spLocks noGrp="1" noChangeAspect="1"/>
          </p:cNvSpPr>
          <p:nvPr>
            <p:ph type="body" sz="quarter" idx="51" hasCustomPrompt="1"/>
          </p:nvPr>
        </p:nvSpPr>
        <p:spPr>
          <a:xfrm>
            <a:off x="4508336" y="4285109"/>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45" name="Espace réservé du texte 11">
            <a:extLst>
              <a:ext uri="{FF2B5EF4-FFF2-40B4-BE49-F238E27FC236}">
                <a16:creationId xmlns:a16="http://schemas.microsoft.com/office/drawing/2014/main" id="{FE4A7127-BB16-F7F4-DF74-6CCBE4C9F302}"/>
              </a:ext>
            </a:extLst>
          </p:cNvPr>
          <p:cNvSpPr>
            <a:spLocks noGrp="1"/>
          </p:cNvSpPr>
          <p:nvPr>
            <p:ph type="body" sz="quarter" idx="52"/>
          </p:nvPr>
        </p:nvSpPr>
        <p:spPr>
          <a:xfrm>
            <a:off x="9250928" y="2450755"/>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46" name="Espace réservé du texte 11">
            <a:extLst>
              <a:ext uri="{FF2B5EF4-FFF2-40B4-BE49-F238E27FC236}">
                <a16:creationId xmlns:a16="http://schemas.microsoft.com/office/drawing/2014/main" id="{A8599BF6-9702-D65E-8371-20CBC22FF73C}"/>
              </a:ext>
            </a:extLst>
          </p:cNvPr>
          <p:cNvSpPr>
            <a:spLocks noGrp="1"/>
          </p:cNvSpPr>
          <p:nvPr>
            <p:ph type="body" sz="quarter" idx="53"/>
          </p:nvPr>
        </p:nvSpPr>
        <p:spPr>
          <a:xfrm>
            <a:off x="9250928" y="2977993"/>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47" name="Espace réservé du texte 11">
            <a:extLst>
              <a:ext uri="{FF2B5EF4-FFF2-40B4-BE49-F238E27FC236}">
                <a16:creationId xmlns:a16="http://schemas.microsoft.com/office/drawing/2014/main" id="{5E64E79F-3130-981F-0958-B2E407304BF6}"/>
              </a:ext>
            </a:extLst>
          </p:cNvPr>
          <p:cNvSpPr>
            <a:spLocks noGrp="1" noChangeAspect="1"/>
          </p:cNvSpPr>
          <p:nvPr>
            <p:ph type="body" sz="quarter" idx="54" hasCustomPrompt="1"/>
          </p:nvPr>
        </p:nvSpPr>
        <p:spPr>
          <a:xfrm>
            <a:off x="8124825" y="2294314"/>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48" name="Espace réservé du texte 11">
            <a:extLst>
              <a:ext uri="{FF2B5EF4-FFF2-40B4-BE49-F238E27FC236}">
                <a16:creationId xmlns:a16="http://schemas.microsoft.com/office/drawing/2014/main" id="{9FA1CE03-E6E0-41F2-2EFC-EA0D23B234FC}"/>
              </a:ext>
            </a:extLst>
          </p:cNvPr>
          <p:cNvSpPr>
            <a:spLocks noGrp="1"/>
          </p:cNvSpPr>
          <p:nvPr>
            <p:ph type="body" sz="quarter" idx="55"/>
          </p:nvPr>
        </p:nvSpPr>
        <p:spPr>
          <a:xfrm>
            <a:off x="9250928" y="4441549"/>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49" name="Espace réservé du texte 11">
            <a:extLst>
              <a:ext uri="{FF2B5EF4-FFF2-40B4-BE49-F238E27FC236}">
                <a16:creationId xmlns:a16="http://schemas.microsoft.com/office/drawing/2014/main" id="{F9B2B93E-5889-0E26-9DA8-8CEBB12BAE9F}"/>
              </a:ext>
            </a:extLst>
          </p:cNvPr>
          <p:cNvSpPr>
            <a:spLocks noGrp="1"/>
          </p:cNvSpPr>
          <p:nvPr>
            <p:ph type="body" sz="quarter" idx="56"/>
          </p:nvPr>
        </p:nvSpPr>
        <p:spPr>
          <a:xfrm>
            <a:off x="9250928" y="4968788"/>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50" name="Espace réservé du texte 11">
            <a:extLst>
              <a:ext uri="{FF2B5EF4-FFF2-40B4-BE49-F238E27FC236}">
                <a16:creationId xmlns:a16="http://schemas.microsoft.com/office/drawing/2014/main" id="{3519CF3E-81F8-7D6E-ACFE-D5654BB47790}"/>
              </a:ext>
            </a:extLst>
          </p:cNvPr>
          <p:cNvSpPr>
            <a:spLocks noGrp="1" noChangeAspect="1"/>
          </p:cNvSpPr>
          <p:nvPr>
            <p:ph type="body" sz="quarter" idx="57" hasCustomPrompt="1"/>
          </p:nvPr>
        </p:nvSpPr>
        <p:spPr>
          <a:xfrm>
            <a:off x="8120461" y="4285109"/>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Tree>
    <p:extLst>
      <p:ext uri="{BB962C8B-B14F-4D97-AF65-F5344CB8AC3E}">
        <p14:creationId xmlns:p14="http://schemas.microsoft.com/office/powerpoint/2010/main" val="4048953220"/>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6_Chiffres clés 4">
    <p:bg>
      <p:bgPr>
        <a:solidFill>
          <a:srgbClr val="17B7B0"/>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90AD9AA-FD4E-C37B-F002-68224D1FD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61F16C19-1EB6-BD3B-F88F-0C4046DC5C35}"/>
              </a:ext>
            </a:extLst>
          </p:cNvPr>
          <p:cNvSpPr/>
          <p:nvPr userDrawn="1"/>
        </p:nvSpPr>
        <p:spPr>
          <a:xfrm>
            <a:off x="552000" y="570869"/>
            <a:ext cx="11088000" cy="571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u graphique 8">
            <a:extLst>
              <a:ext uri="{FF2B5EF4-FFF2-40B4-BE49-F238E27FC236}">
                <a16:creationId xmlns:a16="http://schemas.microsoft.com/office/drawing/2014/main" id="{463492D5-9FA3-AF26-8A03-30FED5B564CA}"/>
              </a:ext>
            </a:extLst>
          </p:cNvPr>
          <p:cNvSpPr>
            <a:spLocks noGrp="1"/>
          </p:cNvSpPr>
          <p:nvPr>
            <p:ph type="chart" sz="quarter" idx="14"/>
          </p:nvPr>
        </p:nvSpPr>
        <p:spPr>
          <a:xfrm>
            <a:off x="993162" y="2152538"/>
            <a:ext cx="3636610" cy="3686784"/>
          </a:xfrm>
          <a:prstGeom prst="rect">
            <a:avLst/>
          </a:prstGeom>
        </p:spPr>
        <p:txBody>
          <a:bodyPr>
            <a:noAutofit/>
          </a:bodyPr>
          <a:lstStyle>
            <a:lvl1pPr algn="ctr">
              <a:defRPr sz="600"/>
            </a:lvl1pPr>
          </a:lstStyle>
          <a:p>
            <a:endParaRPr lang="fr-FR"/>
          </a:p>
        </p:txBody>
      </p:sp>
      <p:sp>
        <p:nvSpPr>
          <p:cNvPr id="7" name="Espace réservé du texte 16">
            <a:extLst>
              <a:ext uri="{FF2B5EF4-FFF2-40B4-BE49-F238E27FC236}">
                <a16:creationId xmlns:a16="http://schemas.microsoft.com/office/drawing/2014/main" id="{8E6E16E1-52B5-AD68-8D1C-94A474D33568}"/>
              </a:ext>
            </a:extLst>
          </p:cNvPr>
          <p:cNvSpPr>
            <a:spLocks noGrp="1"/>
          </p:cNvSpPr>
          <p:nvPr>
            <p:ph type="body" sz="quarter" idx="15" hasCustomPrompt="1"/>
          </p:nvPr>
        </p:nvSpPr>
        <p:spPr>
          <a:xfrm>
            <a:off x="5224264" y="2600522"/>
            <a:ext cx="1790816" cy="1223912"/>
          </a:xfrm>
          <a:prstGeom prst="rect">
            <a:avLst/>
          </a:prstGeom>
        </p:spPr>
        <p:txBody>
          <a:bodyPr anchor="ctr">
            <a:normAutofit/>
          </a:bodyPr>
          <a:lstStyle>
            <a:lvl1pPr marL="0" marR="0" indent="0" defTabSz="457200" eaLnBrk="1" fontAlgn="auto" latinLnBrk="0" hangingPunct="1">
              <a:lnSpc>
                <a:spcPct val="100000"/>
              </a:lnSpc>
              <a:spcBef>
                <a:spcPts val="0"/>
              </a:spcBef>
              <a:spcAft>
                <a:spcPts val="800"/>
              </a:spcAft>
              <a:buClrTx/>
              <a:buSzTx/>
              <a:buFontTx/>
              <a:buNone/>
              <a:tabLst/>
              <a:defRPr sz="6600" b="1" i="1">
                <a:solidFill>
                  <a:srgbClr val="003853"/>
                </a:solidFill>
                <a:latin typeface="Paris2024 Black"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9" name="Espace réservé du texte 16">
            <a:extLst>
              <a:ext uri="{FF2B5EF4-FFF2-40B4-BE49-F238E27FC236}">
                <a16:creationId xmlns:a16="http://schemas.microsoft.com/office/drawing/2014/main" id="{BA4FB0F5-0B84-C5C1-9774-B908DBC7726A}"/>
              </a:ext>
            </a:extLst>
          </p:cNvPr>
          <p:cNvSpPr>
            <a:spLocks noGrp="1"/>
          </p:cNvSpPr>
          <p:nvPr>
            <p:ph type="body" sz="quarter" idx="16" hasCustomPrompt="1"/>
          </p:nvPr>
        </p:nvSpPr>
        <p:spPr>
          <a:xfrm>
            <a:off x="7250854" y="2600522"/>
            <a:ext cx="1787905" cy="1223912"/>
          </a:xfrm>
          <a:prstGeom prst="rect">
            <a:avLst/>
          </a:prstGeom>
        </p:spPr>
        <p:txBody>
          <a:bodyPr anchor="ctr">
            <a:normAutofit/>
          </a:bodyPr>
          <a:lstStyle>
            <a:lvl1pPr marL="0" marR="0" indent="0" defTabSz="457200" eaLnBrk="1" fontAlgn="auto" latinLnBrk="0" hangingPunct="1">
              <a:lnSpc>
                <a:spcPct val="100000"/>
              </a:lnSpc>
              <a:spcBef>
                <a:spcPts val="0"/>
              </a:spcBef>
              <a:spcAft>
                <a:spcPts val="800"/>
              </a:spcAft>
              <a:buClrTx/>
              <a:buSzTx/>
              <a:buFontTx/>
              <a:buNone/>
              <a:tabLst/>
              <a:defRPr sz="6600" b="1" i="1">
                <a:solidFill>
                  <a:schemeClr val="bg2"/>
                </a:solidFill>
                <a:latin typeface="Paris2024 Black"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1" name="Espace réservé du texte 16">
            <a:extLst>
              <a:ext uri="{FF2B5EF4-FFF2-40B4-BE49-F238E27FC236}">
                <a16:creationId xmlns:a16="http://schemas.microsoft.com/office/drawing/2014/main" id="{E5877760-83B2-6B11-FF8D-79FE70487202}"/>
              </a:ext>
            </a:extLst>
          </p:cNvPr>
          <p:cNvSpPr>
            <a:spLocks noGrp="1"/>
          </p:cNvSpPr>
          <p:nvPr>
            <p:ph type="body" sz="quarter" idx="17" hasCustomPrompt="1"/>
          </p:nvPr>
        </p:nvSpPr>
        <p:spPr>
          <a:xfrm>
            <a:off x="9290086" y="2600522"/>
            <a:ext cx="1790842" cy="1223912"/>
          </a:xfrm>
          <a:prstGeom prst="rect">
            <a:avLst/>
          </a:prstGeom>
        </p:spPr>
        <p:txBody>
          <a:bodyPr anchor="ctr">
            <a:normAutofit/>
          </a:bodyPr>
          <a:lstStyle>
            <a:lvl1pPr marL="0" marR="0" indent="0" defTabSz="457200" eaLnBrk="1" fontAlgn="auto" latinLnBrk="0" hangingPunct="1">
              <a:lnSpc>
                <a:spcPct val="100000"/>
              </a:lnSpc>
              <a:spcBef>
                <a:spcPts val="0"/>
              </a:spcBef>
              <a:spcAft>
                <a:spcPts val="800"/>
              </a:spcAft>
              <a:buClrTx/>
              <a:buSzTx/>
              <a:buFontTx/>
              <a:buNone/>
              <a:tabLst/>
              <a:defRPr sz="6600" b="1" i="1">
                <a:solidFill>
                  <a:srgbClr val="17B7B0"/>
                </a:solidFill>
                <a:latin typeface="Paris2024 Black"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3" name="Espace réservé du texte 3">
            <a:extLst>
              <a:ext uri="{FF2B5EF4-FFF2-40B4-BE49-F238E27FC236}">
                <a16:creationId xmlns:a16="http://schemas.microsoft.com/office/drawing/2014/main" id="{0F1AB141-8260-6C92-D784-B3020D456036}"/>
              </a:ext>
            </a:extLst>
          </p:cNvPr>
          <p:cNvSpPr>
            <a:spLocks noGrp="1"/>
          </p:cNvSpPr>
          <p:nvPr>
            <p:ph type="body" sz="quarter" idx="31"/>
          </p:nvPr>
        </p:nvSpPr>
        <p:spPr>
          <a:xfrm>
            <a:off x="5224265" y="3864399"/>
            <a:ext cx="1790816" cy="1564175"/>
          </a:xfrm>
          <a:prstGeom prst="rect">
            <a:avLst/>
          </a:prstGeom>
        </p:spPr>
        <p:txBody>
          <a:bodyPr anchor="t">
            <a:normAutofit/>
          </a:bodyPr>
          <a:lstStyle>
            <a:lvl1pPr marL="0">
              <a:lnSpc>
                <a:spcPct val="100000"/>
              </a:lnSpc>
              <a:defRPr sz="1200" b="0" i="0">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D78F0372-4873-34EF-5C27-1D1CACE1333E}"/>
              </a:ext>
            </a:extLst>
          </p:cNvPr>
          <p:cNvSpPr>
            <a:spLocks noGrp="1"/>
          </p:cNvSpPr>
          <p:nvPr>
            <p:ph type="body" sz="quarter" idx="33"/>
          </p:nvPr>
        </p:nvSpPr>
        <p:spPr>
          <a:xfrm>
            <a:off x="7247942" y="3864399"/>
            <a:ext cx="1790817" cy="1564175"/>
          </a:xfrm>
          <a:prstGeom prst="rect">
            <a:avLst/>
          </a:prstGeom>
        </p:spPr>
        <p:txBody>
          <a:bodyPr anchor="t">
            <a:normAutofit/>
          </a:bodyPr>
          <a:lstStyle>
            <a:lvl1pPr marL="0">
              <a:lnSpc>
                <a:spcPct val="100000"/>
              </a:lnSpc>
              <a:defRPr sz="1200" b="0" i="0">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B938711C-5D76-EA7B-68A0-8AA956002E83}"/>
              </a:ext>
            </a:extLst>
          </p:cNvPr>
          <p:cNvSpPr>
            <a:spLocks noGrp="1"/>
          </p:cNvSpPr>
          <p:nvPr>
            <p:ph type="body" sz="quarter" idx="34"/>
          </p:nvPr>
        </p:nvSpPr>
        <p:spPr>
          <a:xfrm>
            <a:off x="9290111" y="3864399"/>
            <a:ext cx="1790817" cy="1564175"/>
          </a:xfrm>
          <a:prstGeom prst="rect">
            <a:avLst/>
          </a:prstGeom>
        </p:spPr>
        <p:txBody>
          <a:bodyPr anchor="t">
            <a:normAutofit/>
          </a:bodyPr>
          <a:lstStyle>
            <a:lvl1pPr marL="0">
              <a:lnSpc>
                <a:spcPct val="100000"/>
              </a:lnSpc>
              <a:defRPr sz="1200" b="0" i="0">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5" name="Espace réservé du texte 12">
            <a:extLst>
              <a:ext uri="{FF2B5EF4-FFF2-40B4-BE49-F238E27FC236}">
                <a16:creationId xmlns:a16="http://schemas.microsoft.com/office/drawing/2014/main" id="{406C307F-C3DC-DE97-8D8D-ACD41DF6E604}"/>
              </a:ext>
            </a:extLst>
          </p:cNvPr>
          <p:cNvSpPr>
            <a:spLocks noGrp="1"/>
          </p:cNvSpPr>
          <p:nvPr>
            <p:ph type="body" sz="quarter" idx="37" hasCustomPrompt="1"/>
          </p:nvPr>
        </p:nvSpPr>
        <p:spPr>
          <a:xfrm>
            <a:off x="997525" y="1436614"/>
            <a:ext cx="1019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10" name="Titre 1">
            <a:extLst>
              <a:ext uri="{FF2B5EF4-FFF2-40B4-BE49-F238E27FC236}">
                <a16:creationId xmlns:a16="http://schemas.microsoft.com/office/drawing/2014/main" id="{EFD1048B-C478-88F0-B759-10E608BCF1C9}"/>
              </a:ext>
            </a:extLst>
          </p:cNvPr>
          <p:cNvSpPr>
            <a:spLocks noGrp="1"/>
          </p:cNvSpPr>
          <p:nvPr>
            <p:ph type="title" hasCustomPrompt="1"/>
          </p:nvPr>
        </p:nvSpPr>
        <p:spPr>
          <a:xfrm>
            <a:off x="993162" y="895382"/>
            <a:ext cx="1019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8" name="Espace réservé de la date 14">
            <a:extLst>
              <a:ext uri="{FF2B5EF4-FFF2-40B4-BE49-F238E27FC236}">
                <a16:creationId xmlns:a16="http://schemas.microsoft.com/office/drawing/2014/main" id="{CD6636C4-5EED-8212-45B1-54749366B752}"/>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1615899374"/>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6_Chiffres clés 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C289F89-2D0A-C925-A6D5-2086688BF151}"/>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E01147D9-6D39-F84F-302D-4EF112C362D0}"/>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du texte 3">
            <a:extLst>
              <a:ext uri="{FF2B5EF4-FFF2-40B4-BE49-F238E27FC236}">
                <a16:creationId xmlns:a16="http://schemas.microsoft.com/office/drawing/2014/main" id="{FFC311A0-5AA6-F354-EAF0-14CAC72191B4}"/>
              </a:ext>
            </a:extLst>
          </p:cNvPr>
          <p:cNvSpPr>
            <a:spLocks noGrp="1"/>
          </p:cNvSpPr>
          <p:nvPr>
            <p:ph type="body" sz="quarter" idx="31"/>
          </p:nvPr>
        </p:nvSpPr>
        <p:spPr>
          <a:xfrm>
            <a:off x="8104171" y="5838826"/>
            <a:ext cx="1803401"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15" name="Image 14">
            <a:extLst>
              <a:ext uri="{FF2B5EF4-FFF2-40B4-BE49-F238E27FC236}">
                <a16:creationId xmlns:a16="http://schemas.microsoft.com/office/drawing/2014/main" id="{4A434A59-2963-6768-9F74-B4E1ECD7E0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4300" y="5923672"/>
            <a:ext cx="225391" cy="288000"/>
          </a:xfrm>
          <a:prstGeom prst="rect">
            <a:avLst/>
          </a:prstGeom>
        </p:spPr>
      </p:pic>
      <p:sp>
        <p:nvSpPr>
          <p:cNvPr id="16" name="Espace réservé du graphique 8">
            <a:extLst>
              <a:ext uri="{FF2B5EF4-FFF2-40B4-BE49-F238E27FC236}">
                <a16:creationId xmlns:a16="http://schemas.microsoft.com/office/drawing/2014/main" id="{A1F0F195-0AE5-ABB7-522D-C5E9EE685E60}"/>
              </a:ext>
            </a:extLst>
          </p:cNvPr>
          <p:cNvSpPr>
            <a:spLocks noGrp="1"/>
          </p:cNvSpPr>
          <p:nvPr>
            <p:ph type="chart" sz="quarter" idx="14"/>
          </p:nvPr>
        </p:nvSpPr>
        <p:spPr>
          <a:xfrm>
            <a:off x="629763" y="1914524"/>
            <a:ext cx="6409212" cy="3752851"/>
          </a:xfrm>
          <a:prstGeom prst="rect">
            <a:avLst/>
          </a:prstGeom>
        </p:spPr>
        <p:txBody>
          <a:bodyPr>
            <a:noAutofit/>
          </a:bodyPr>
          <a:lstStyle>
            <a:lvl1pPr algn="ctr">
              <a:defRPr sz="600"/>
            </a:lvl1pPr>
          </a:lstStyle>
          <a:p>
            <a:endParaRPr lang="fr-FR"/>
          </a:p>
        </p:txBody>
      </p:sp>
      <p:sp>
        <p:nvSpPr>
          <p:cNvPr id="17" name="Espace réservé du graphique 8">
            <a:extLst>
              <a:ext uri="{FF2B5EF4-FFF2-40B4-BE49-F238E27FC236}">
                <a16:creationId xmlns:a16="http://schemas.microsoft.com/office/drawing/2014/main" id="{4332BC9E-0C53-4EF7-1705-0B6A33D60DA9}"/>
              </a:ext>
            </a:extLst>
          </p:cNvPr>
          <p:cNvSpPr>
            <a:spLocks noGrp="1"/>
          </p:cNvSpPr>
          <p:nvPr>
            <p:ph type="chart" sz="quarter" idx="38"/>
          </p:nvPr>
        </p:nvSpPr>
        <p:spPr>
          <a:xfrm>
            <a:off x="7734300" y="1914524"/>
            <a:ext cx="3928895" cy="3752851"/>
          </a:xfrm>
          <a:prstGeom prst="rect">
            <a:avLst/>
          </a:prstGeom>
        </p:spPr>
        <p:txBody>
          <a:bodyPr>
            <a:noAutofit/>
          </a:bodyPr>
          <a:lstStyle>
            <a:lvl1pPr algn="ctr">
              <a:defRPr sz="600"/>
            </a:lvl1pPr>
          </a:lstStyle>
          <a:p>
            <a:endParaRPr lang="fr-FR"/>
          </a:p>
        </p:txBody>
      </p:sp>
      <p:sp>
        <p:nvSpPr>
          <p:cNvPr id="18" name="Espace réservé du texte 3">
            <a:extLst>
              <a:ext uri="{FF2B5EF4-FFF2-40B4-BE49-F238E27FC236}">
                <a16:creationId xmlns:a16="http://schemas.microsoft.com/office/drawing/2014/main" id="{32F74EED-9158-AFE1-7747-22E0EC18B40F}"/>
              </a:ext>
            </a:extLst>
          </p:cNvPr>
          <p:cNvSpPr>
            <a:spLocks noGrp="1"/>
          </p:cNvSpPr>
          <p:nvPr>
            <p:ph type="body" sz="quarter" idx="39"/>
          </p:nvPr>
        </p:nvSpPr>
        <p:spPr>
          <a:xfrm>
            <a:off x="927423" y="5838826"/>
            <a:ext cx="1803401" cy="631392"/>
          </a:xfrm>
          <a:prstGeom prst="rect">
            <a:avLst/>
          </a:prstGeom>
        </p:spPr>
        <p:txBody>
          <a:bodyPr anchor="t">
            <a:normAutofit/>
          </a:bodyPr>
          <a:lstStyle>
            <a:lvl1pPr>
              <a:lnSpc>
                <a:spcPct val="100000"/>
              </a:lnSpc>
              <a:defRPr sz="9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pic>
        <p:nvPicPr>
          <p:cNvPr id="19" name="Image 18">
            <a:extLst>
              <a:ext uri="{FF2B5EF4-FFF2-40B4-BE49-F238E27FC236}">
                <a16:creationId xmlns:a16="http://schemas.microsoft.com/office/drawing/2014/main" id="{BD2FFDD7-6309-A724-D531-83113B2C97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7552" y="5923672"/>
            <a:ext cx="225391" cy="288000"/>
          </a:xfrm>
          <a:prstGeom prst="rect">
            <a:avLst/>
          </a:prstGeom>
        </p:spPr>
      </p:pic>
      <p:sp>
        <p:nvSpPr>
          <p:cNvPr id="2" name="Espace réservé de la date 14">
            <a:extLst>
              <a:ext uri="{FF2B5EF4-FFF2-40B4-BE49-F238E27FC236}">
                <a16:creationId xmlns:a16="http://schemas.microsoft.com/office/drawing/2014/main" id="{06E9A63E-1A63-74FE-27E6-9BD56AE08349}"/>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9" name="Titre 1">
            <a:extLst>
              <a:ext uri="{FF2B5EF4-FFF2-40B4-BE49-F238E27FC236}">
                <a16:creationId xmlns:a16="http://schemas.microsoft.com/office/drawing/2014/main" id="{82AC7C31-46BF-71F3-4849-7A22F052D7E3}"/>
              </a:ext>
            </a:extLst>
          </p:cNvPr>
          <p:cNvSpPr>
            <a:spLocks noGrp="1"/>
          </p:cNvSpPr>
          <p:nvPr>
            <p:ph type="title" hasCustomPrompt="1"/>
          </p:nvPr>
        </p:nvSpPr>
        <p:spPr>
          <a:xfrm>
            <a:off x="629763" y="487680"/>
            <a:ext cx="11033431"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1" name="Espace réservé du texte 12">
            <a:extLst>
              <a:ext uri="{FF2B5EF4-FFF2-40B4-BE49-F238E27FC236}">
                <a16:creationId xmlns:a16="http://schemas.microsoft.com/office/drawing/2014/main" id="{C7859BBD-B524-7638-E407-CD19DAB282B2}"/>
              </a:ext>
            </a:extLst>
          </p:cNvPr>
          <p:cNvSpPr>
            <a:spLocks noGrp="1"/>
          </p:cNvSpPr>
          <p:nvPr>
            <p:ph type="body" sz="quarter" idx="37" hasCustomPrompt="1"/>
          </p:nvPr>
        </p:nvSpPr>
        <p:spPr>
          <a:xfrm>
            <a:off x="629762" y="1006710"/>
            <a:ext cx="11033431"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057526847"/>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7_Plans">
    <p:bg>
      <p:bgPr>
        <a:gradFill>
          <a:gsLst>
            <a:gs pos="0">
              <a:srgbClr val="17B7B0"/>
            </a:gs>
            <a:gs pos="100000">
              <a:schemeClr val="accent1"/>
            </a:gs>
          </a:gsLst>
          <a:lin ang="5400000" scaled="0"/>
        </a:gra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5" name="Espace réservé de la date 14">
            <a:extLst>
              <a:ext uri="{FF2B5EF4-FFF2-40B4-BE49-F238E27FC236}">
                <a16:creationId xmlns:a16="http://schemas.microsoft.com/office/drawing/2014/main" id="{8FDE0432-3FAE-C2C4-0B20-238D68BF25C6}"/>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
        <p:nvSpPr>
          <p:cNvPr id="6" name="Espace réservé du texte 3">
            <a:extLst>
              <a:ext uri="{FF2B5EF4-FFF2-40B4-BE49-F238E27FC236}">
                <a16:creationId xmlns:a16="http://schemas.microsoft.com/office/drawing/2014/main" id="{E31BB2E7-56E0-1DC8-5579-34C627B32E37}"/>
              </a:ext>
            </a:extLst>
          </p:cNvPr>
          <p:cNvSpPr>
            <a:spLocks noGrp="1"/>
          </p:cNvSpPr>
          <p:nvPr>
            <p:ph type="body" sz="quarter" idx="31"/>
          </p:nvPr>
        </p:nvSpPr>
        <p:spPr>
          <a:xfrm>
            <a:off x="629763" y="2769519"/>
            <a:ext cx="3333353" cy="3500749"/>
          </a:xfrm>
          <a:prstGeom prst="rect">
            <a:avLst/>
          </a:prstGeom>
        </p:spPr>
        <p:txBody>
          <a:bodyPr anchor="t">
            <a:normAutofit/>
          </a:bodyPr>
          <a:lstStyle>
            <a:lvl1pPr>
              <a:lnSpc>
                <a:spcPct val="100000"/>
              </a:lnSpc>
              <a:defRPr sz="12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8" name="Espace réservé du texte 12">
            <a:extLst>
              <a:ext uri="{FF2B5EF4-FFF2-40B4-BE49-F238E27FC236}">
                <a16:creationId xmlns:a16="http://schemas.microsoft.com/office/drawing/2014/main" id="{83C463BE-3686-FBE7-075C-CB759AD76846}"/>
              </a:ext>
            </a:extLst>
          </p:cNvPr>
          <p:cNvSpPr>
            <a:spLocks noGrp="1"/>
          </p:cNvSpPr>
          <p:nvPr>
            <p:ph type="body" sz="quarter" idx="32"/>
          </p:nvPr>
        </p:nvSpPr>
        <p:spPr>
          <a:xfrm>
            <a:off x="629763" y="2012550"/>
            <a:ext cx="3333354" cy="711200"/>
          </a:xfrm>
          <a:prstGeom prst="rect">
            <a:avLst/>
          </a:prstGeom>
        </p:spPr>
        <p:txBody>
          <a:bodyPr anchor="t" anchorCtr="0">
            <a:noAutofit/>
          </a:bodyPr>
          <a:lstStyle>
            <a:lvl1pPr marL="7938" indent="0">
              <a:lnSpc>
                <a:spcPct val="80000"/>
              </a:lnSpc>
              <a:spcAft>
                <a:spcPts val="0"/>
              </a:spcAft>
              <a:tabLst/>
              <a:defRPr lang="fr-FR" sz="1800" b="1" i="0" kern="1200" cap="none"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Titre 1">
            <a:extLst>
              <a:ext uri="{FF2B5EF4-FFF2-40B4-BE49-F238E27FC236}">
                <a16:creationId xmlns:a16="http://schemas.microsoft.com/office/drawing/2014/main" id="{59309AFF-6FDC-431A-7640-B6836CDC6687}"/>
              </a:ext>
            </a:extLst>
          </p:cNvPr>
          <p:cNvSpPr>
            <a:spLocks noGrp="1"/>
          </p:cNvSpPr>
          <p:nvPr>
            <p:ph type="title" hasCustomPrompt="1"/>
          </p:nvPr>
        </p:nvSpPr>
        <p:spPr>
          <a:xfrm>
            <a:off x="629763" y="487680"/>
            <a:ext cx="1103343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0" name="Espace réservé du texte 12">
            <a:extLst>
              <a:ext uri="{FF2B5EF4-FFF2-40B4-BE49-F238E27FC236}">
                <a16:creationId xmlns:a16="http://schemas.microsoft.com/office/drawing/2014/main" id="{C3148808-EAEF-E21F-2F50-394D2385CF64}"/>
              </a:ext>
            </a:extLst>
          </p:cNvPr>
          <p:cNvSpPr>
            <a:spLocks noGrp="1"/>
          </p:cNvSpPr>
          <p:nvPr>
            <p:ph type="body" sz="quarter" idx="37" hasCustomPrompt="1"/>
          </p:nvPr>
        </p:nvSpPr>
        <p:spPr>
          <a:xfrm>
            <a:off x="629762" y="1006710"/>
            <a:ext cx="1103343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1309201444"/>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7_Retroplanning 1">
    <p:bg>
      <p:bgPr>
        <a:gradFill>
          <a:gsLst>
            <a:gs pos="0">
              <a:schemeClr val="accent2"/>
            </a:gs>
            <a:gs pos="100000">
              <a:schemeClr val="accent5"/>
            </a:gs>
          </a:gsLst>
          <a:lin ang="5400000" scaled="0"/>
        </a:gra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p>
            <a:fld id="{B2815BCE-692A-084A-934E-C84199EC0CFE}" type="slidenum">
              <a:rPr lang="fr-FR" smtClean="0"/>
              <a:pPr/>
              <a:t>‹N°›</a:t>
            </a:fld>
            <a:endParaRPr lang="fr-FR" b="0"/>
          </a:p>
        </p:txBody>
      </p:sp>
      <p:grpSp>
        <p:nvGrpSpPr>
          <p:cNvPr id="5" name="Groupe 4">
            <a:extLst>
              <a:ext uri="{FF2B5EF4-FFF2-40B4-BE49-F238E27FC236}">
                <a16:creationId xmlns:a16="http://schemas.microsoft.com/office/drawing/2014/main" id="{8E5A161C-18CF-4A5B-F7FB-7F8E44006083}"/>
              </a:ext>
            </a:extLst>
          </p:cNvPr>
          <p:cNvGrpSpPr/>
          <p:nvPr userDrawn="1"/>
        </p:nvGrpSpPr>
        <p:grpSpPr>
          <a:xfrm>
            <a:off x="843466" y="1882371"/>
            <a:ext cx="6885295" cy="2223165"/>
            <a:chOff x="370500" y="1277023"/>
            <a:chExt cx="6885295" cy="5757200"/>
          </a:xfrm>
        </p:grpSpPr>
        <p:cxnSp>
          <p:nvCxnSpPr>
            <p:cNvPr id="6" name="Connecteur droit 5">
              <a:extLst>
                <a:ext uri="{FF2B5EF4-FFF2-40B4-BE49-F238E27FC236}">
                  <a16:creationId xmlns:a16="http://schemas.microsoft.com/office/drawing/2014/main" id="{B8557DCB-C88F-7290-DDEB-72FEE38DB6A7}"/>
                </a:ext>
              </a:extLst>
            </p:cNvPr>
            <p:cNvCxnSpPr>
              <a:cxnSpLocks/>
              <a:endCxn id="17" idx="0"/>
            </p:cNvCxnSpPr>
            <p:nvPr/>
          </p:nvCxnSpPr>
          <p:spPr>
            <a:xfrm>
              <a:off x="370500" y="1277023"/>
              <a:ext cx="0" cy="5757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198CF30-F385-CABB-2C3E-B193F7CC23B3}"/>
                </a:ext>
              </a:extLst>
            </p:cNvPr>
            <p:cNvCxnSpPr>
              <a:cxnSpLocks/>
              <a:endCxn id="19" idx="0"/>
            </p:cNvCxnSpPr>
            <p:nvPr/>
          </p:nvCxnSpPr>
          <p:spPr>
            <a:xfrm>
              <a:off x="2662800" y="1277023"/>
              <a:ext cx="524" cy="5757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AF95B3E-CB61-3D46-F172-593C1D2DDB08}"/>
                </a:ext>
              </a:extLst>
            </p:cNvPr>
            <p:cNvCxnSpPr>
              <a:cxnSpLocks/>
              <a:endCxn id="21" idx="0"/>
            </p:cNvCxnSpPr>
            <p:nvPr/>
          </p:nvCxnSpPr>
          <p:spPr>
            <a:xfrm>
              <a:off x="4955100" y="1277023"/>
              <a:ext cx="1048" cy="5757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CE243C19-B0A6-2078-5BCB-3F19AAB473BD}"/>
                </a:ext>
              </a:extLst>
            </p:cNvPr>
            <p:cNvCxnSpPr>
              <a:cxnSpLocks/>
              <a:endCxn id="23" idx="0"/>
            </p:cNvCxnSpPr>
            <p:nvPr/>
          </p:nvCxnSpPr>
          <p:spPr>
            <a:xfrm>
              <a:off x="7247400" y="1277023"/>
              <a:ext cx="8395" cy="5757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 name="Groupe 10">
            <a:extLst>
              <a:ext uri="{FF2B5EF4-FFF2-40B4-BE49-F238E27FC236}">
                <a16:creationId xmlns:a16="http://schemas.microsoft.com/office/drawing/2014/main" id="{4FB99DE1-8C2B-7F04-1ECD-5C20169DB6D8}"/>
              </a:ext>
            </a:extLst>
          </p:cNvPr>
          <p:cNvGrpSpPr/>
          <p:nvPr userDrawn="1"/>
        </p:nvGrpSpPr>
        <p:grpSpPr>
          <a:xfrm>
            <a:off x="1983054" y="4074439"/>
            <a:ext cx="6885295" cy="2288672"/>
            <a:chOff x="2661488" y="977982"/>
            <a:chExt cx="6885295" cy="5926839"/>
          </a:xfrm>
        </p:grpSpPr>
        <p:cxnSp>
          <p:nvCxnSpPr>
            <p:cNvPr id="12" name="Connecteur droit 11">
              <a:extLst>
                <a:ext uri="{FF2B5EF4-FFF2-40B4-BE49-F238E27FC236}">
                  <a16:creationId xmlns:a16="http://schemas.microsoft.com/office/drawing/2014/main" id="{B357DECC-AB88-7376-4A0C-80BEBA0F2561}"/>
                </a:ext>
              </a:extLst>
            </p:cNvPr>
            <p:cNvCxnSpPr>
              <a:cxnSpLocks/>
              <a:stCxn id="18" idx="4"/>
            </p:cNvCxnSpPr>
            <p:nvPr/>
          </p:nvCxnSpPr>
          <p:spPr>
            <a:xfrm>
              <a:off x="2661488" y="977982"/>
              <a:ext cx="1312" cy="59268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CD9B6A43-1379-1EF0-04C0-81E96B94FD54}"/>
                </a:ext>
              </a:extLst>
            </p:cNvPr>
            <p:cNvCxnSpPr>
              <a:cxnSpLocks/>
              <a:stCxn id="20" idx="4"/>
            </p:cNvCxnSpPr>
            <p:nvPr/>
          </p:nvCxnSpPr>
          <p:spPr>
            <a:xfrm>
              <a:off x="4940664" y="977982"/>
              <a:ext cx="0" cy="59268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945892A-EFE6-67C0-EB6F-BFA5733CD328}"/>
                </a:ext>
              </a:extLst>
            </p:cNvPr>
            <p:cNvCxnSpPr>
              <a:cxnSpLocks/>
              <a:stCxn id="22" idx="4"/>
            </p:cNvCxnSpPr>
            <p:nvPr/>
          </p:nvCxnSpPr>
          <p:spPr>
            <a:xfrm>
              <a:off x="7240312" y="977982"/>
              <a:ext cx="0" cy="59268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FAD7ED59-1B3D-7AEF-B607-1C53FE54B521}"/>
                </a:ext>
              </a:extLst>
            </p:cNvPr>
            <p:cNvCxnSpPr>
              <a:cxnSpLocks/>
              <a:stCxn id="24" idx="4"/>
            </p:cNvCxnSpPr>
            <p:nvPr/>
          </p:nvCxnSpPr>
          <p:spPr>
            <a:xfrm>
              <a:off x="9546783" y="977982"/>
              <a:ext cx="0" cy="59268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6" name="Connecteur droit 15">
            <a:extLst>
              <a:ext uri="{FF2B5EF4-FFF2-40B4-BE49-F238E27FC236}">
                <a16:creationId xmlns:a16="http://schemas.microsoft.com/office/drawing/2014/main" id="{0BD2D80A-CDFF-E77F-0265-BB9F9475DE17}"/>
              </a:ext>
            </a:extLst>
          </p:cNvPr>
          <p:cNvCxnSpPr>
            <a:cxnSpLocks/>
            <a:stCxn id="17" idx="6"/>
          </p:cNvCxnSpPr>
          <p:nvPr userDrawn="1"/>
        </p:nvCxnSpPr>
        <p:spPr>
          <a:xfrm flipV="1">
            <a:off x="903858" y="4070484"/>
            <a:ext cx="11288142" cy="3705"/>
          </a:xfrm>
          <a:prstGeom prst="line">
            <a:avLst/>
          </a:prstGeom>
          <a:ln w="19050" cap="rnd">
            <a:solidFill>
              <a:schemeClr val="accent2"/>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23349C18-0F3E-B7E3-71DB-C5B570FA585B}"/>
              </a:ext>
            </a:extLst>
          </p:cNvPr>
          <p:cNvSpPr/>
          <p:nvPr userDrawn="1"/>
        </p:nvSpPr>
        <p:spPr>
          <a:xfrm>
            <a:off x="783074"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18" name="Ellipse 17">
            <a:extLst>
              <a:ext uri="{FF2B5EF4-FFF2-40B4-BE49-F238E27FC236}">
                <a16:creationId xmlns:a16="http://schemas.microsoft.com/office/drawing/2014/main" id="{65E110A0-0371-A28C-9F7A-CAFF3920F14B}"/>
              </a:ext>
            </a:extLst>
          </p:cNvPr>
          <p:cNvSpPr/>
          <p:nvPr userDrawn="1"/>
        </p:nvSpPr>
        <p:spPr>
          <a:xfrm>
            <a:off x="1922662"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19" name="Ellipse 18">
            <a:extLst>
              <a:ext uri="{FF2B5EF4-FFF2-40B4-BE49-F238E27FC236}">
                <a16:creationId xmlns:a16="http://schemas.microsoft.com/office/drawing/2014/main" id="{6A25B863-025F-0108-9E70-DAC8A64F7891}"/>
              </a:ext>
            </a:extLst>
          </p:cNvPr>
          <p:cNvSpPr/>
          <p:nvPr userDrawn="1"/>
        </p:nvSpPr>
        <p:spPr>
          <a:xfrm>
            <a:off x="3075898"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0" name="Ellipse 19">
            <a:extLst>
              <a:ext uri="{FF2B5EF4-FFF2-40B4-BE49-F238E27FC236}">
                <a16:creationId xmlns:a16="http://schemas.microsoft.com/office/drawing/2014/main" id="{F8EEB50C-88E3-5825-91DD-B45016C087D1}"/>
              </a:ext>
            </a:extLst>
          </p:cNvPr>
          <p:cNvSpPr/>
          <p:nvPr userDrawn="1"/>
        </p:nvSpPr>
        <p:spPr>
          <a:xfrm>
            <a:off x="4201838"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1" name="Ellipse 20">
            <a:extLst>
              <a:ext uri="{FF2B5EF4-FFF2-40B4-BE49-F238E27FC236}">
                <a16:creationId xmlns:a16="http://schemas.microsoft.com/office/drawing/2014/main" id="{9C73D7C9-1B10-9FE9-B822-9BAB35572384}"/>
              </a:ext>
            </a:extLst>
          </p:cNvPr>
          <p:cNvSpPr/>
          <p:nvPr userDrawn="1"/>
        </p:nvSpPr>
        <p:spPr>
          <a:xfrm>
            <a:off x="5368722"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2" name="Ellipse 21">
            <a:extLst>
              <a:ext uri="{FF2B5EF4-FFF2-40B4-BE49-F238E27FC236}">
                <a16:creationId xmlns:a16="http://schemas.microsoft.com/office/drawing/2014/main" id="{9C9CF0AC-1E76-CA17-2F8D-344949B0FC29}"/>
              </a:ext>
            </a:extLst>
          </p:cNvPr>
          <p:cNvSpPr/>
          <p:nvPr userDrawn="1"/>
        </p:nvSpPr>
        <p:spPr>
          <a:xfrm>
            <a:off x="6501486"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3" name="Ellipse 22">
            <a:extLst>
              <a:ext uri="{FF2B5EF4-FFF2-40B4-BE49-F238E27FC236}">
                <a16:creationId xmlns:a16="http://schemas.microsoft.com/office/drawing/2014/main" id="{99A7DB6E-4649-EECD-A24D-5FAE1C825367}"/>
              </a:ext>
            </a:extLst>
          </p:cNvPr>
          <p:cNvSpPr/>
          <p:nvPr userDrawn="1"/>
        </p:nvSpPr>
        <p:spPr>
          <a:xfrm>
            <a:off x="7668369"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4" name="Ellipse 23">
            <a:extLst>
              <a:ext uri="{FF2B5EF4-FFF2-40B4-BE49-F238E27FC236}">
                <a16:creationId xmlns:a16="http://schemas.microsoft.com/office/drawing/2014/main" id="{3179A764-A44B-5A75-92B6-EBCEBB1CBE5B}"/>
              </a:ext>
            </a:extLst>
          </p:cNvPr>
          <p:cNvSpPr/>
          <p:nvPr userDrawn="1"/>
        </p:nvSpPr>
        <p:spPr>
          <a:xfrm>
            <a:off x="8807957" y="4013797"/>
            <a:ext cx="120784" cy="120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err="1">
              <a:solidFill>
                <a:schemeClr val="bg1"/>
              </a:solidFill>
              <a:latin typeface="Source Sans Pro" panose="020B0503030403020204" pitchFamily="34" charset="0"/>
              <a:ea typeface="Source Sans Pro" panose="020B0503030403020204" pitchFamily="34" charset="0"/>
            </a:endParaRPr>
          </a:p>
        </p:txBody>
      </p:sp>
      <p:sp>
        <p:nvSpPr>
          <p:cNvPr id="25" name="Espace réservé du texte 11">
            <a:extLst>
              <a:ext uri="{FF2B5EF4-FFF2-40B4-BE49-F238E27FC236}">
                <a16:creationId xmlns:a16="http://schemas.microsoft.com/office/drawing/2014/main" id="{5808D765-C109-677E-81D3-DE6F95DE7EF5}"/>
              </a:ext>
            </a:extLst>
          </p:cNvPr>
          <p:cNvSpPr>
            <a:spLocks noGrp="1"/>
          </p:cNvSpPr>
          <p:nvPr>
            <p:ph type="body" sz="quarter" idx="43" hasCustomPrompt="1"/>
          </p:nvPr>
        </p:nvSpPr>
        <p:spPr>
          <a:xfrm>
            <a:off x="1080879" y="2761616"/>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26" name="Espace réservé du texte 11">
            <a:extLst>
              <a:ext uri="{FF2B5EF4-FFF2-40B4-BE49-F238E27FC236}">
                <a16:creationId xmlns:a16="http://schemas.microsoft.com/office/drawing/2014/main" id="{957138E3-E510-5F94-2C07-6D7C0CBAE157}"/>
              </a:ext>
            </a:extLst>
          </p:cNvPr>
          <p:cNvSpPr>
            <a:spLocks noGrp="1"/>
          </p:cNvSpPr>
          <p:nvPr>
            <p:ph type="body" sz="quarter" idx="44"/>
          </p:nvPr>
        </p:nvSpPr>
        <p:spPr>
          <a:xfrm>
            <a:off x="1080879" y="3183599"/>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27" name="Espace réservé du texte 11">
            <a:extLst>
              <a:ext uri="{FF2B5EF4-FFF2-40B4-BE49-F238E27FC236}">
                <a16:creationId xmlns:a16="http://schemas.microsoft.com/office/drawing/2014/main" id="{7241BD1B-00EC-4537-8C04-B9B1901B790B}"/>
              </a:ext>
            </a:extLst>
          </p:cNvPr>
          <p:cNvSpPr>
            <a:spLocks noGrp="1"/>
          </p:cNvSpPr>
          <p:nvPr>
            <p:ph type="body" sz="quarter" idx="54" hasCustomPrompt="1"/>
          </p:nvPr>
        </p:nvSpPr>
        <p:spPr>
          <a:xfrm>
            <a:off x="1086514" y="1803765"/>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28" name="Espace réservé du texte 11">
            <a:extLst>
              <a:ext uri="{FF2B5EF4-FFF2-40B4-BE49-F238E27FC236}">
                <a16:creationId xmlns:a16="http://schemas.microsoft.com/office/drawing/2014/main" id="{9B6573CC-7B7F-2F61-CF35-05920D6C8254}"/>
              </a:ext>
            </a:extLst>
          </p:cNvPr>
          <p:cNvSpPr>
            <a:spLocks noGrp="1"/>
          </p:cNvSpPr>
          <p:nvPr>
            <p:ph type="body" sz="quarter" idx="55" hasCustomPrompt="1"/>
          </p:nvPr>
        </p:nvSpPr>
        <p:spPr>
          <a:xfrm>
            <a:off x="3374491" y="2761616"/>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29" name="Espace réservé du texte 11">
            <a:extLst>
              <a:ext uri="{FF2B5EF4-FFF2-40B4-BE49-F238E27FC236}">
                <a16:creationId xmlns:a16="http://schemas.microsoft.com/office/drawing/2014/main" id="{0049A5BE-3E19-6ACB-30AC-C6FABCFF7018}"/>
              </a:ext>
            </a:extLst>
          </p:cNvPr>
          <p:cNvSpPr>
            <a:spLocks noGrp="1"/>
          </p:cNvSpPr>
          <p:nvPr>
            <p:ph type="body" sz="quarter" idx="56"/>
          </p:nvPr>
        </p:nvSpPr>
        <p:spPr>
          <a:xfrm>
            <a:off x="3374491" y="3183599"/>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30" name="Espace réservé du texte 11">
            <a:extLst>
              <a:ext uri="{FF2B5EF4-FFF2-40B4-BE49-F238E27FC236}">
                <a16:creationId xmlns:a16="http://schemas.microsoft.com/office/drawing/2014/main" id="{BFA80698-F6C2-CA91-80D1-7E2CA620BE71}"/>
              </a:ext>
            </a:extLst>
          </p:cNvPr>
          <p:cNvSpPr>
            <a:spLocks noGrp="1"/>
          </p:cNvSpPr>
          <p:nvPr>
            <p:ph type="body" sz="quarter" idx="57" hasCustomPrompt="1"/>
          </p:nvPr>
        </p:nvSpPr>
        <p:spPr>
          <a:xfrm>
            <a:off x="3380126" y="1803765"/>
            <a:ext cx="1793079" cy="938489"/>
          </a:xfrm>
          <a:prstGeom prst="rect">
            <a:avLst/>
          </a:prstGeom>
        </p:spPr>
        <p:txBody>
          <a:bodyPr anchor="b">
            <a:noAutofit/>
          </a:bodyPr>
          <a:lstStyle>
            <a:lvl1pPr marL="0" indent="0">
              <a:lnSpc>
                <a:spcPct val="78000"/>
              </a:lnSpc>
              <a:spcAft>
                <a:spcPts val="0"/>
              </a:spcAft>
              <a:buNone/>
              <a:defRPr lang="fr-FR" sz="3600" b="1" i="1" kern="1200" cap="all" baseline="0" dirty="0">
                <a:solidFill>
                  <a:schemeClr val="accent4"/>
                </a:solidFill>
                <a:latin typeface="Paris2024 Black" panose="02010503030201020103" pitchFamily="2" charset="0"/>
                <a:ea typeface="+mn-ea"/>
                <a:cs typeface="+mn-cs"/>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marL="0" lvl="0" indent="0" algn="l" defTabSz="914400" rtl="0" eaLnBrk="1" latinLnBrk="0" hangingPunct="1">
              <a:lnSpc>
                <a:spcPct val="78000"/>
              </a:lnSpc>
              <a:spcBef>
                <a:spcPts val="0"/>
              </a:spcBef>
              <a:spcAft>
                <a:spcPts val="0"/>
              </a:spcAft>
              <a:buFont typeface="Arial" panose="020B0604020202020204" pitchFamily="34" charset="0"/>
              <a:buNone/>
            </a:pPr>
            <a:r>
              <a:rPr lang="fr-FR"/>
              <a:t>#</a:t>
            </a:r>
          </a:p>
          <a:p>
            <a:pPr lvl="1"/>
            <a:r>
              <a:rPr lang="fr-FR"/>
              <a:t>mois</a:t>
            </a:r>
          </a:p>
        </p:txBody>
      </p:sp>
      <p:sp>
        <p:nvSpPr>
          <p:cNvPr id="31" name="Espace réservé du texte 11">
            <a:extLst>
              <a:ext uri="{FF2B5EF4-FFF2-40B4-BE49-F238E27FC236}">
                <a16:creationId xmlns:a16="http://schemas.microsoft.com/office/drawing/2014/main" id="{30FBFC83-756F-A1DD-927D-F82424826B86}"/>
              </a:ext>
            </a:extLst>
          </p:cNvPr>
          <p:cNvSpPr>
            <a:spLocks noGrp="1"/>
          </p:cNvSpPr>
          <p:nvPr>
            <p:ph type="body" sz="quarter" idx="58" hasCustomPrompt="1"/>
          </p:nvPr>
        </p:nvSpPr>
        <p:spPr>
          <a:xfrm>
            <a:off x="5677293" y="2761616"/>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32" name="Espace réservé du texte 11">
            <a:extLst>
              <a:ext uri="{FF2B5EF4-FFF2-40B4-BE49-F238E27FC236}">
                <a16:creationId xmlns:a16="http://schemas.microsoft.com/office/drawing/2014/main" id="{764F456F-6898-61A1-B2EE-87A5CEAA67FD}"/>
              </a:ext>
            </a:extLst>
          </p:cNvPr>
          <p:cNvSpPr>
            <a:spLocks noGrp="1"/>
          </p:cNvSpPr>
          <p:nvPr>
            <p:ph type="body" sz="quarter" idx="59"/>
          </p:nvPr>
        </p:nvSpPr>
        <p:spPr>
          <a:xfrm>
            <a:off x="5677293" y="3183599"/>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33" name="Espace réservé du texte 11">
            <a:extLst>
              <a:ext uri="{FF2B5EF4-FFF2-40B4-BE49-F238E27FC236}">
                <a16:creationId xmlns:a16="http://schemas.microsoft.com/office/drawing/2014/main" id="{86FDCD33-C018-A690-97C8-70499DAC1BF4}"/>
              </a:ext>
            </a:extLst>
          </p:cNvPr>
          <p:cNvSpPr>
            <a:spLocks noGrp="1"/>
          </p:cNvSpPr>
          <p:nvPr>
            <p:ph type="body" sz="quarter" idx="60" hasCustomPrompt="1"/>
          </p:nvPr>
        </p:nvSpPr>
        <p:spPr>
          <a:xfrm>
            <a:off x="5682928" y="1803765"/>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34" name="Espace réservé du texte 11">
            <a:extLst>
              <a:ext uri="{FF2B5EF4-FFF2-40B4-BE49-F238E27FC236}">
                <a16:creationId xmlns:a16="http://schemas.microsoft.com/office/drawing/2014/main" id="{2332B3C4-0EC1-9BF7-D54C-31725C5D1BAE}"/>
              </a:ext>
            </a:extLst>
          </p:cNvPr>
          <p:cNvSpPr>
            <a:spLocks noGrp="1"/>
          </p:cNvSpPr>
          <p:nvPr>
            <p:ph type="body" sz="quarter" idx="61" hasCustomPrompt="1"/>
          </p:nvPr>
        </p:nvSpPr>
        <p:spPr>
          <a:xfrm>
            <a:off x="7964726" y="2761616"/>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35" name="Espace réservé du texte 11">
            <a:extLst>
              <a:ext uri="{FF2B5EF4-FFF2-40B4-BE49-F238E27FC236}">
                <a16:creationId xmlns:a16="http://schemas.microsoft.com/office/drawing/2014/main" id="{A4A3701E-F87F-0887-3EBA-C25A9F062BBB}"/>
              </a:ext>
            </a:extLst>
          </p:cNvPr>
          <p:cNvSpPr>
            <a:spLocks noGrp="1"/>
          </p:cNvSpPr>
          <p:nvPr>
            <p:ph type="body" sz="quarter" idx="62"/>
          </p:nvPr>
        </p:nvSpPr>
        <p:spPr>
          <a:xfrm>
            <a:off x="7964726" y="3183599"/>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36" name="Espace réservé du texte 11">
            <a:extLst>
              <a:ext uri="{FF2B5EF4-FFF2-40B4-BE49-F238E27FC236}">
                <a16:creationId xmlns:a16="http://schemas.microsoft.com/office/drawing/2014/main" id="{E952A8E3-3B29-6AE7-60EE-E5CE2C7DFD24}"/>
              </a:ext>
            </a:extLst>
          </p:cNvPr>
          <p:cNvSpPr>
            <a:spLocks noGrp="1"/>
          </p:cNvSpPr>
          <p:nvPr>
            <p:ph type="body" sz="quarter" idx="63" hasCustomPrompt="1"/>
          </p:nvPr>
        </p:nvSpPr>
        <p:spPr>
          <a:xfrm>
            <a:off x="7970361" y="1803765"/>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37" name="Espace réservé du texte 11">
            <a:extLst>
              <a:ext uri="{FF2B5EF4-FFF2-40B4-BE49-F238E27FC236}">
                <a16:creationId xmlns:a16="http://schemas.microsoft.com/office/drawing/2014/main" id="{FB07FB99-B5E2-A717-741E-FF28C25CBD75}"/>
              </a:ext>
            </a:extLst>
          </p:cNvPr>
          <p:cNvSpPr>
            <a:spLocks noGrp="1"/>
          </p:cNvSpPr>
          <p:nvPr>
            <p:ph type="body" sz="quarter" idx="64" hasCustomPrompt="1"/>
          </p:nvPr>
        </p:nvSpPr>
        <p:spPr>
          <a:xfrm>
            <a:off x="2214273" y="5236278"/>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38" name="Espace réservé du texte 11">
            <a:extLst>
              <a:ext uri="{FF2B5EF4-FFF2-40B4-BE49-F238E27FC236}">
                <a16:creationId xmlns:a16="http://schemas.microsoft.com/office/drawing/2014/main" id="{1C2E849A-425E-4BEF-0DAF-26DD02F0E4A8}"/>
              </a:ext>
            </a:extLst>
          </p:cNvPr>
          <p:cNvSpPr>
            <a:spLocks noGrp="1"/>
          </p:cNvSpPr>
          <p:nvPr>
            <p:ph type="body" sz="quarter" idx="65"/>
          </p:nvPr>
        </p:nvSpPr>
        <p:spPr>
          <a:xfrm>
            <a:off x="2214273" y="5658261"/>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39" name="Espace réservé du texte 11">
            <a:extLst>
              <a:ext uri="{FF2B5EF4-FFF2-40B4-BE49-F238E27FC236}">
                <a16:creationId xmlns:a16="http://schemas.microsoft.com/office/drawing/2014/main" id="{0F747F66-6D5D-5566-389E-791C1B52FFC3}"/>
              </a:ext>
            </a:extLst>
          </p:cNvPr>
          <p:cNvSpPr>
            <a:spLocks noGrp="1"/>
          </p:cNvSpPr>
          <p:nvPr>
            <p:ph type="body" sz="quarter" idx="66" hasCustomPrompt="1"/>
          </p:nvPr>
        </p:nvSpPr>
        <p:spPr>
          <a:xfrm>
            <a:off x="2219908" y="4278427"/>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40" name="Espace réservé du texte 11">
            <a:extLst>
              <a:ext uri="{FF2B5EF4-FFF2-40B4-BE49-F238E27FC236}">
                <a16:creationId xmlns:a16="http://schemas.microsoft.com/office/drawing/2014/main" id="{307C938B-C21D-CB3A-9106-A86155CF1A82}"/>
              </a:ext>
            </a:extLst>
          </p:cNvPr>
          <p:cNvSpPr>
            <a:spLocks noGrp="1"/>
          </p:cNvSpPr>
          <p:nvPr>
            <p:ph type="body" sz="quarter" idx="67" hasCustomPrompt="1"/>
          </p:nvPr>
        </p:nvSpPr>
        <p:spPr>
          <a:xfrm>
            <a:off x="4507885" y="5236278"/>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41" name="Espace réservé du texte 11">
            <a:extLst>
              <a:ext uri="{FF2B5EF4-FFF2-40B4-BE49-F238E27FC236}">
                <a16:creationId xmlns:a16="http://schemas.microsoft.com/office/drawing/2014/main" id="{1F094144-BBB4-279B-AD6F-A03F57333E8A}"/>
              </a:ext>
            </a:extLst>
          </p:cNvPr>
          <p:cNvSpPr>
            <a:spLocks noGrp="1"/>
          </p:cNvSpPr>
          <p:nvPr>
            <p:ph type="body" sz="quarter" idx="68"/>
          </p:nvPr>
        </p:nvSpPr>
        <p:spPr>
          <a:xfrm>
            <a:off x="4507885" y="5658261"/>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42" name="Espace réservé du texte 11">
            <a:extLst>
              <a:ext uri="{FF2B5EF4-FFF2-40B4-BE49-F238E27FC236}">
                <a16:creationId xmlns:a16="http://schemas.microsoft.com/office/drawing/2014/main" id="{B32DD7B0-2692-2D2E-EE29-550C5C891354}"/>
              </a:ext>
            </a:extLst>
          </p:cNvPr>
          <p:cNvSpPr>
            <a:spLocks noGrp="1"/>
          </p:cNvSpPr>
          <p:nvPr>
            <p:ph type="body" sz="quarter" idx="69" hasCustomPrompt="1"/>
          </p:nvPr>
        </p:nvSpPr>
        <p:spPr>
          <a:xfrm>
            <a:off x="4513520" y="4278427"/>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43" name="Espace réservé du texte 11">
            <a:extLst>
              <a:ext uri="{FF2B5EF4-FFF2-40B4-BE49-F238E27FC236}">
                <a16:creationId xmlns:a16="http://schemas.microsoft.com/office/drawing/2014/main" id="{98082BEB-88BA-03EB-1D07-70D9E8657280}"/>
              </a:ext>
            </a:extLst>
          </p:cNvPr>
          <p:cNvSpPr>
            <a:spLocks noGrp="1"/>
          </p:cNvSpPr>
          <p:nvPr>
            <p:ph type="body" sz="quarter" idx="70" hasCustomPrompt="1"/>
          </p:nvPr>
        </p:nvSpPr>
        <p:spPr>
          <a:xfrm>
            <a:off x="6810687" y="5236278"/>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44" name="Espace réservé du texte 11">
            <a:extLst>
              <a:ext uri="{FF2B5EF4-FFF2-40B4-BE49-F238E27FC236}">
                <a16:creationId xmlns:a16="http://schemas.microsoft.com/office/drawing/2014/main" id="{661A93A0-261D-6207-CF96-70BD08D0724F}"/>
              </a:ext>
            </a:extLst>
          </p:cNvPr>
          <p:cNvSpPr>
            <a:spLocks noGrp="1"/>
          </p:cNvSpPr>
          <p:nvPr>
            <p:ph type="body" sz="quarter" idx="71"/>
          </p:nvPr>
        </p:nvSpPr>
        <p:spPr>
          <a:xfrm>
            <a:off x="6810687" y="5658261"/>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45" name="Espace réservé du texte 11">
            <a:extLst>
              <a:ext uri="{FF2B5EF4-FFF2-40B4-BE49-F238E27FC236}">
                <a16:creationId xmlns:a16="http://schemas.microsoft.com/office/drawing/2014/main" id="{A9473810-26BC-D881-2096-80B0EEA457DE}"/>
              </a:ext>
            </a:extLst>
          </p:cNvPr>
          <p:cNvSpPr>
            <a:spLocks noGrp="1"/>
          </p:cNvSpPr>
          <p:nvPr>
            <p:ph type="body" sz="quarter" idx="72" hasCustomPrompt="1"/>
          </p:nvPr>
        </p:nvSpPr>
        <p:spPr>
          <a:xfrm>
            <a:off x="6816322" y="4278427"/>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46" name="Espace réservé du texte 11">
            <a:extLst>
              <a:ext uri="{FF2B5EF4-FFF2-40B4-BE49-F238E27FC236}">
                <a16:creationId xmlns:a16="http://schemas.microsoft.com/office/drawing/2014/main" id="{7833CD9E-E1D5-CEDC-687D-50030A50B761}"/>
              </a:ext>
            </a:extLst>
          </p:cNvPr>
          <p:cNvSpPr>
            <a:spLocks noGrp="1"/>
          </p:cNvSpPr>
          <p:nvPr>
            <p:ph type="body" sz="quarter" idx="73" hasCustomPrompt="1"/>
          </p:nvPr>
        </p:nvSpPr>
        <p:spPr>
          <a:xfrm>
            <a:off x="9098120" y="5236278"/>
            <a:ext cx="1793079" cy="421765"/>
          </a:xfrm>
          <a:prstGeom prst="rect">
            <a:avLst/>
          </a:prstGeom>
        </p:spPr>
        <p:txBody>
          <a:bodyPr anchor="b">
            <a:noAutofit/>
          </a:bodyPr>
          <a:lstStyle>
            <a:lvl1pPr marL="0" indent="0">
              <a:lnSpc>
                <a:spcPct val="78000"/>
              </a:lnSpc>
              <a:spcAft>
                <a:spcPts val="0"/>
              </a:spcAft>
              <a:buNone/>
              <a:defRPr sz="1600" b="1" i="0" cap="none" baseline="0">
                <a:solidFill>
                  <a:schemeClr val="bg1"/>
                </a:solidFill>
                <a:latin typeface="Paris2024" panose="02010503030201020103" pitchFamily="2" charset="0"/>
              </a:defRPr>
            </a:lvl1pPr>
          </a:lstStyle>
          <a:p>
            <a:pPr lvl="0"/>
            <a:r>
              <a:rPr lang="fr-FR"/>
              <a:t>Titre</a:t>
            </a:r>
          </a:p>
        </p:txBody>
      </p:sp>
      <p:sp>
        <p:nvSpPr>
          <p:cNvPr id="47" name="Espace réservé du texte 11">
            <a:extLst>
              <a:ext uri="{FF2B5EF4-FFF2-40B4-BE49-F238E27FC236}">
                <a16:creationId xmlns:a16="http://schemas.microsoft.com/office/drawing/2014/main" id="{92D893D9-3017-AA8D-5CE9-7BF4FF844CA0}"/>
              </a:ext>
            </a:extLst>
          </p:cNvPr>
          <p:cNvSpPr>
            <a:spLocks noGrp="1"/>
          </p:cNvSpPr>
          <p:nvPr>
            <p:ph type="body" sz="quarter" idx="74"/>
          </p:nvPr>
        </p:nvSpPr>
        <p:spPr>
          <a:xfrm>
            <a:off x="9098120" y="5658261"/>
            <a:ext cx="1793079" cy="769806"/>
          </a:xfrm>
          <a:prstGeom prst="rect">
            <a:avLst/>
          </a:prstGeom>
        </p:spPr>
        <p:txBody>
          <a:bodyPr anchor="t" anchorCtr="0">
            <a:noAutofit/>
          </a:bodyPr>
          <a:lstStyle>
            <a:lvl1pPr marL="0" indent="0">
              <a:lnSpc>
                <a:spcPct val="100000"/>
              </a:lnSpc>
              <a:spcAft>
                <a:spcPts val="600"/>
              </a:spcAft>
              <a:buNone/>
              <a:defRPr sz="1100" b="0" i="0">
                <a:solidFill>
                  <a:schemeClr val="bg1"/>
                </a:solidFill>
                <a:latin typeface="Source Sans Pro" panose="020B0503030403020204" pitchFamily="34" charset="0"/>
                <a:ea typeface="Source Sans Pro" panose="020B0503030403020204" pitchFamily="34" charset="0"/>
              </a:defRPr>
            </a:lvl1pPr>
          </a:lstStyle>
          <a:p>
            <a:pPr lvl="0"/>
            <a:endParaRPr lang="fr-FR"/>
          </a:p>
        </p:txBody>
      </p:sp>
      <p:sp>
        <p:nvSpPr>
          <p:cNvPr id="48" name="Espace réservé du texte 11">
            <a:extLst>
              <a:ext uri="{FF2B5EF4-FFF2-40B4-BE49-F238E27FC236}">
                <a16:creationId xmlns:a16="http://schemas.microsoft.com/office/drawing/2014/main" id="{182C8655-AB3D-59E0-68C8-2B216BFE3181}"/>
              </a:ext>
            </a:extLst>
          </p:cNvPr>
          <p:cNvSpPr>
            <a:spLocks noGrp="1"/>
          </p:cNvSpPr>
          <p:nvPr>
            <p:ph type="body" sz="quarter" idx="75" hasCustomPrompt="1"/>
          </p:nvPr>
        </p:nvSpPr>
        <p:spPr>
          <a:xfrm>
            <a:off x="9103755" y="4278427"/>
            <a:ext cx="1793079" cy="938489"/>
          </a:xfrm>
          <a:prstGeom prst="rect">
            <a:avLst/>
          </a:prstGeom>
        </p:spPr>
        <p:txBody>
          <a:bodyPr anchor="b">
            <a:noAutofit/>
          </a:bodyPr>
          <a:lstStyle>
            <a:lvl1pPr marL="0" indent="0">
              <a:lnSpc>
                <a:spcPct val="78000"/>
              </a:lnSpc>
              <a:spcAft>
                <a:spcPts val="0"/>
              </a:spcAft>
              <a:buNone/>
              <a:defRPr sz="3600" b="1" i="1" cap="all" baseline="0">
                <a:solidFill>
                  <a:schemeClr val="accent4"/>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accent4"/>
                </a:solidFill>
                <a:latin typeface="Paris2024 Black" panose="02010503030201020103" pitchFamily="2" charset="0"/>
                <a:ea typeface="+mn-ea"/>
                <a:cs typeface="+mn-cs"/>
              </a:defRPr>
            </a:lvl2pPr>
          </a:lstStyle>
          <a:p>
            <a:pPr lvl="0"/>
            <a:r>
              <a:rPr lang="fr-FR"/>
              <a:t>#</a:t>
            </a:r>
          </a:p>
          <a:p>
            <a:pPr lvl="1"/>
            <a:r>
              <a:rPr lang="fr-FR"/>
              <a:t>mois</a:t>
            </a:r>
          </a:p>
        </p:txBody>
      </p:sp>
      <p:sp>
        <p:nvSpPr>
          <p:cNvPr id="50" name="Espace réservé de la date 14">
            <a:extLst>
              <a:ext uri="{FF2B5EF4-FFF2-40B4-BE49-F238E27FC236}">
                <a16:creationId xmlns:a16="http://schemas.microsoft.com/office/drawing/2014/main" id="{202DA47F-B79D-81C6-7C3B-A5B4B08DBAA2}"/>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52" name="Titre 1">
            <a:extLst>
              <a:ext uri="{FF2B5EF4-FFF2-40B4-BE49-F238E27FC236}">
                <a16:creationId xmlns:a16="http://schemas.microsoft.com/office/drawing/2014/main" id="{47D446C7-3DDA-2756-9162-6A5D6E555282}"/>
              </a:ext>
            </a:extLst>
          </p:cNvPr>
          <p:cNvSpPr>
            <a:spLocks noGrp="1"/>
          </p:cNvSpPr>
          <p:nvPr>
            <p:ph type="title" hasCustomPrompt="1"/>
          </p:nvPr>
        </p:nvSpPr>
        <p:spPr>
          <a:xfrm>
            <a:off x="629764" y="487680"/>
            <a:ext cx="11029240" cy="518160"/>
          </a:xfrm>
        </p:spPr>
        <p:txBody>
          <a:bodyPr anchor="t">
            <a:noAutofit/>
          </a:bodyPr>
          <a:lstStyle>
            <a:lvl1pPr>
              <a:defRPr lang="fr-FR" sz="40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53" name="Espace réservé du texte 12">
            <a:extLst>
              <a:ext uri="{FF2B5EF4-FFF2-40B4-BE49-F238E27FC236}">
                <a16:creationId xmlns:a16="http://schemas.microsoft.com/office/drawing/2014/main" id="{2A96EF19-8085-59E9-787A-EF75E9C576A7}"/>
              </a:ext>
            </a:extLst>
          </p:cNvPr>
          <p:cNvSpPr>
            <a:spLocks noGrp="1"/>
          </p:cNvSpPr>
          <p:nvPr>
            <p:ph type="body" sz="quarter" idx="37" hasCustomPrompt="1"/>
          </p:nvPr>
        </p:nvSpPr>
        <p:spPr>
          <a:xfrm>
            <a:off x="629763" y="1006710"/>
            <a:ext cx="1102924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bg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2486132581"/>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7_Retroplanning 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p>
            <a:fld id="{B2815BCE-692A-084A-934E-C84199EC0CFE}" type="slidenum">
              <a:rPr lang="fr-FR" smtClean="0"/>
              <a:pPr/>
              <a:t>‹N°›</a:t>
            </a:fld>
            <a:endParaRPr lang="fr-FR" b="0"/>
          </a:p>
        </p:txBody>
      </p:sp>
      <p:cxnSp>
        <p:nvCxnSpPr>
          <p:cNvPr id="5" name="Connecteur droit 4">
            <a:extLst>
              <a:ext uri="{FF2B5EF4-FFF2-40B4-BE49-F238E27FC236}">
                <a16:creationId xmlns:a16="http://schemas.microsoft.com/office/drawing/2014/main" id="{9B1306DC-C601-B03A-8A4A-860446FD7946}"/>
              </a:ext>
            </a:extLst>
          </p:cNvPr>
          <p:cNvCxnSpPr>
            <a:cxnSpLocks/>
          </p:cNvCxnSpPr>
          <p:nvPr userDrawn="1"/>
        </p:nvCxnSpPr>
        <p:spPr>
          <a:xfrm>
            <a:off x="558796" y="2193927"/>
            <a:ext cx="11438763" cy="0"/>
          </a:xfrm>
          <a:prstGeom prst="line">
            <a:avLst/>
          </a:prstGeom>
          <a:ln w="2667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B4A9791E-5025-0144-3F88-03C45B00C894}"/>
              </a:ext>
            </a:extLst>
          </p:cNvPr>
          <p:cNvGrpSpPr/>
          <p:nvPr userDrawn="1"/>
        </p:nvGrpSpPr>
        <p:grpSpPr>
          <a:xfrm>
            <a:off x="692033" y="2197102"/>
            <a:ext cx="10890357" cy="3569308"/>
            <a:chOff x="692033" y="1771194"/>
            <a:chExt cx="10890357" cy="4306576"/>
          </a:xfrm>
        </p:grpSpPr>
        <p:cxnSp>
          <p:nvCxnSpPr>
            <p:cNvPr id="10" name="Connecteur droit 9">
              <a:extLst>
                <a:ext uri="{FF2B5EF4-FFF2-40B4-BE49-F238E27FC236}">
                  <a16:creationId xmlns:a16="http://schemas.microsoft.com/office/drawing/2014/main" id="{9B2AF9FA-33BE-31E9-A877-7183D26F581D}"/>
                </a:ext>
              </a:extLst>
            </p:cNvPr>
            <p:cNvCxnSpPr>
              <a:cxnSpLocks/>
            </p:cNvCxnSpPr>
            <p:nvPr/>
          </p:nvCxnSpPr>
          <p:spPr>
            <a:xfrm>
              <a:off x="2870104"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8EABC73-258B-7C7F-1A59-C37FEE212073}"/>
                </a:ext>
              </a:extLst>
            </p:cNvPr>
            <p:cNvCxnSpPr>
              <a:cxnSpLocks/>
            </p:cNvCxnSpPr>
            <p:nvPr/>
          </p:nvCxnSpPr>
          <p:spPr>
            <a:xfrm>
              <a:off x="5048175"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BDD01CC9-DE0E-4C05-B6B3-96764DB9CA89}"/>
                </a:ext>
              </a:extLst>
            </p:cNvPr>
            <p:cNvCxnSpPr>
              <a:cxnSpLocks/>
            </p:cNvCxnSpPr>
            <p:nvPr/>
          </p:nvCxnSpPr>
          <p:spPr>
            <a:xfrm>
              <a:off x="7226246"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7BFCD5CE-7852-75B0-660B-78B67A501146}"/>
                </a:ext>
              </a:extLst>
            </p:cNvPr>
            <p:cNvCxnSpPr>
              <a:cxnSpLocks/>
            </p:cNvCxnSpPr>
            <p:nvPr/>
          </p:nvCxnSpPr>
          <p:spPr>
            <a:xfrm>
              <a:off x="9404317"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760D5CE4-5B1A-9006-BDF9-205E52EC8785}"/>
                </a:ext>
              </a:extLst>
            </p:cNvPr>
            <p:cNvCxnSpPr>
              <a:cxnSpLocks/>
            </p:cNvCxnSpPr>
            <p:nvPr/>
          </p:nvCxnSpPr>
          <p:spPr>
            <a:xfrm>
              <a:off x="11582390"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509BCE40-53CA-DEAE-8A13-C8EECDE708A2}"/>
                </a:ext>
              </a:extLst>
            </p:cNvPr>
            <p:cNvCxnSpPr>
              <a:cxnSpLocks/>
            </p:cNvCxnSpPr>
            <p:nvPr userDrawn="1"/>
          </p:nvCxnSpPr>
          <p:spPr>
            <a:xfrm>
              <a:off x="692033" y="1771194"/>
              <a:ext cx="0" cy="4306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Espace réservé du texte 11">
            <a:extLst>
              <a:ext uri="{FF2B5EF4-FFF2-40B4-BE49-F238E27FC236}">
                <a16:creationId xmlns:a16="http://schemas.microsoft.com/office/drawing/2014/main" id="{2BCBA482-C8D7-8B2E-0F79-933B3313AB3F}"/>
              </a:ext>
            </a:extLst>
          </p:cNvPr>
          <p:cNvSpPr>
            <a:spLocks noGrp="1"/>
          </p:cNvSpPr>
          <p:nvPr>
            <p:ph type="body" sz="quarter" idx="43" hasCustomPrompt="1"/>
          </p:nvPr>
        </p:nvSpPr>
        <p:spPr>
          <a:xfrm>
            <a:off x="884529"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28" name="Espace réservé du texte 11">
            <a:extLst>
              <a:ext uri="{FF2B5EF4-FFF2-40B4-BE49-F238E27FC236}">
                <a16:creationId xmlns:a16="http://schemas.microsoft.com/office/drawing/2014/main" id="{B6EB2FF1-A5AC-898E-45EC-89C88C9848CF}"/>
              </a:ext>
            </a:extLst>
          </p:cNvPr>
          <p:cNvSpPr>
            <a:spLocks noGrp="1"/>
          </p:cNvSpPr>
          <p:nvPr>
            <p:ph type="body" sz="quarter" idx="44"/>
          </p:nvPr>
        </p:nvSpPr>
        <p:spPr>
          <a:xfrm>
            <a:off x="884529"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29" name="Espace réservé du texte 11">
            <a:extLst>
              <a:ext uri="{FF2B5EF4-FFF2-40B4-BE49-F238E27FC236}">
                <a16:creationId xmlns:a16="http://schemas.microsoft.com/office/drawing/2014/main" id="{D29A4708-4DD0-C34D-04B7-E14E82307AD3}"/>
              </a:ext>
            </a:extLst>
          </p:cNvPr>
          <p:cNvSpPr>
            <a:spLocks noGrp="1"/>
          </p:cNvSpPr>
          <p:nvPr>
            <p:ph type="body" sz="quarter" idx="54" hasCustomPrompt="1"/>
          </p:nvPr>
        </p:nvSpPr>
        <p:spPr>
          <a:xfrm>
            <a:off x="884529"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30" name="Espace réservé du texte 11">
            <a:extLst>
              <a:ext uri="{FF2B5EF4-FFF2-40B4-BE49-F238E27FC236}">
                <a16:creationId xmlns:a16="http://schemas.microsoft.com/office/drawing/2014/main" id="{469C2B04-E7E5-5739-CE0B-FD6DAA421E35}"/>
              </a:ext>
            </a:extLst>
          </p:cNvPr>
          <p:cNvSpPr>
            <a:spLocks noGrp="1"/>
          </p:cNvSpPr>
          <p:nvPr>
            <p:ph type="body" sz="quarter" idx="55" hasCustomPrompt="1"/>
          </p:nvPr>
        </p:nvSpPr>
        <p:spPr>
          <a:xfrm>
            <a:off x="3062324"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31" name="Espace réservé du texte 11">
            <a:extLst>
              <a:ext uri="{FF2B5EF4-FFF2-40B4-BE49-F238E27FC236}">
                <a16:creationId xmlns:a16="http://schemas.microsoft.com/office/drawing/2014/main" id="{BADC101D-E68D-555A-C155-A0F78FDED663}"/>
              </a:ext>
            </a:extLst>
          </p:cNvPr>
          <p:cNvSpPr>
            <a:spLocks noGrp="1"/>
          </p:cNvSpPr>
          <p:nvPr>
            <p:ph type="body" sz="quarter" idx="56"/>
          </p:nvPr>
        </p:nvSpPr>
        <p:spPr>
          <a:xfrm>
            <a:off x="3062324"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32" name="Espace réservé du texte 11">
            <a:extLst>
              <a:ext uri="{FF2B5EF4-FFF2-40B4-BE49-F238E27FC236}">
                <a16:creationId xmlns:a16="http://schemas.microsoft.com/office/drawing/2014/main" id="{F45BB209-FD68-DB79-DC6F-325341EACE5F}"/>
              </a:ext>
            </a:extLst>
          </p:cNvPr>
          <p:cNvSpPr>
            <a:spLocks noGrp="1"/>
          </p:cNvSpPr>
          <p:nvPr>
            <p:ph type="body" sz="quarter" idx="58" hasCustomPrompt="1"/>
          </p:nvPr>
        </p:nvSpPr>
        <p:spPr>
          <a:xfrm>
            <a:off x="3062324"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33" name="Espace réservé du texte 11">
            <a:extLst>
              <a:ext uri="{FF2B5EF4-FFF2-40B4-BE49-F238E27FC236}">
                <a16:creationId xmlns:a16="http://schemas.microsoft.com/office/drawing/2014/main" id="{5B6FE7AC-052D-BD27-C79E-B9EC02B66E77}"/>
              </a:ext>
            </a:extLst>
          </p:cNvPr>
          <p:cNvSpPr>
            <a:spLocks noGrp="1"/>
          </p:cNvSpPr>
          <p:nvPr>
            <p:ph type="body" sz="quarter" idx="59" hasCustomPrompt="1"/>
          </p:nvPr>
        </p:nvSpPr>
        <p:spPr>
          <a:xfrm>
            <a:off x="5240119"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34" name="Espace réservé du texte 11">
            <a:extLst>
              <a:ext uri="{FF2B5EF4-FFF2-40B4-BE49-F238E27FC236}">
                <a16:creationId xmlns:a16="http://schemas.microsoft.com/office/drawing/2014/main" id="{138EFA0F-B2FD-335E-60BB-8E49D16F0E9F}"/>
              </a:ext>
            </a:extLst>
          </p:cNvPr>
          <p:cNvSpPr>
            <a:spLocks noGrp="1"/>
          </p:cNvSpPr>
          <p:nvPr>
            <p:ph type="body" sz="quarter" idx="60"/>
          </p:nvPr>
        </p:nvSpPr>
        <p:spPr>
          <a:xfrm>
            <a:off x="5240119"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35" name="Espace réservé du texte 11">
            <a:extLst>
              <a:ext uri="{FF2B5EF4-FFF2-40B4-BE49-F238E27FC236}">
                <a16:creationId xmlns:a16="http://schemas.microsoft.com/office/drawing/2014/main" id="{62F859C1-11EE-67C4-E22D-B695F08D64B2}"/>
              </a:ext>
            </a:extLst>
          </p:cNvPr>
          <p:cNvSpPr>
            <a:spLocks noGrp="1"/>
          </p:cNvSpPr>
          <p:nvPr>
            <p:ph type="body" sz="quarter" idx="62" hasCustomPrompt="1"/>
          </p:nvPr>
        </p:nvSpPr>
        <p:spPr>
          <a:xfrm>
            <a:off x="5240119"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36" name="Espace réservé du texte 11">
            <a:extLst>
              <a:ext uri="{FF2B5EF4-FFF2-40B4-BE49-F238E27FC236}">
                <a16:creationId xmlns:a16="http://schemas.microsoft.com/office/drawing/2014/main" id="{44D39E39-78A1-712D-AEAA-854CEF9D75DB}"/>
              </a:ext>
            </a:extLst>
          </p:cNvPr>
          <p:cNvSpPr>
            <a:spLocks noGrp="1"/>
          </p:cNvSpPr>
          <p:nvPr>
            <p:ph type="body" sz="quarter" idx="63" hasCustomPrompt="1"/>
          </p:nvPr>
        </p:nvSpPr>
        <p:spPr>
          <a:xfrm>
            <a:off x="7417914"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37" name="Espace réservé du texte 11">
            <a:extLst>
              <a:ext uri="{FF2B5EF4-FFF2-40B4-BE49-F238E27FC236}">
                <a16:creationId xmlns:a16="http://schemas.microsoft.com/office/drawing/2014/main" id="{DF1FA6A5-A813-BE31-98AF-0CC211CC5DEC}"/>
              </a:ext>
            </a:extLst>
          </p:cNvPr>
          <p:cNvSpPr>
            <a:spLocks noGrp="1"/>
          </p:cNvSpPr>
          <p:nvPr>
            <p:ph type="body" sz="quarter" idx="64"/>
          </p:nvPr>
        </p:nvSpPr>
        <p:spPr>
          <a:xfrm>
            <a:off x="7417914"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38" name="Espace réservé du texte 11">
            <a:extLst>
              <a:ext uri="{FF2B5EF4-FFF2-40B4-BE49-F238E27FC236}">
                <a16:creationId xmlns:a16="http://schemas.microsoft.com/office/drawing/2014/main" id="{79B10E00-383C-E05F-50E9-F624E688D19D}"/>
              </a:ext>
            </a:extLst>
          </p:cNvPr>
          <p:cNvSpPr>
            <a:spLocks noGrp="1"/>
          </p:cNvSpPr>
          <p:nvPr>
            <p:ph type="body" sz="quarter" idx="66" hasCustomPrompt="1"/>
          </p:nvPr>
        </p:nvSpPr>
        <p:spPr>
          <a:xfrm>
            <a:off x="7417914"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39" name="Espace réservé du texte 11">
            <a:extLst>
              <a:ext uri="{FF2B5EF4-FFF2-40B4-BE49-F238E27FC236}">
                <a16:creationId xmlns:a16="http://schemas.microsoft.com/office/drawing/2014/main" id="{CE7E5B1E-2FCF-6EA4-9EBC-E3154F97C788}"/>
              </a:ext>
            </a:extLst>
          </p:cNvPr>
          <p:cNvSpPr>
            <a:spLocks noGrp="1"/>
          </p:cNvSpPr>
          <p:nvPr>
            <p:ph type="body" sz="quarter" idx="67" hasCustomPrompt="1"/>
          </p:nvPr>
        </p:nvSpPr>
        <p:spPr>
          <a:xfrm>
            <a:off x="9595984" y="3720977"/>
            <a:ext cx="1793079" cy="519243"/>
          </a:xfrm>
          <a:prstGeom prst="rect">
            <a:avLst/>
          </a:prstGeom>
        </p:spPr>
        <p:txBody>
          <a:bodyPr anchor="b">
            <a:noAutofit/>
          </a:bodyPr>
          <a:lstStyle>
            <a:lvl1pPr marL="0" indent="0">
              <a:lnSpc>
                <a:spcPct val="78000"/>
              </a:lnSpc>
              <a:spcAft>
                <a:spcPts val="0"/>
              </a:spcAft>
              <a:buNone/>
              <a:defRPr sz="1600" b="1" i="0" cap="all" baseline="0">
                <a:solidFill>
                  <a:schemeClr val="accent4"/>
                </a:solidFill>
                <a:latin typeface="Paris2024 Black" panose="02010503030201020103" pitchFamily="2" charset="0"/>
                <a:ea typeface="Source Sans Pro Black" panose="020B0503030403020204" pitchFamily="34" charset="0"/>
              </a:defRPr>
            </a:lvl1pPr>
          </a:lstStyle>
          <a:p>
            <a:pPr lvl="0"/>
            <a:r>
              <a:rPr lang="fr-FR"/>
              <a:t>Titre</a:t>
            </a:r>
          </a:p>
        </p:txBody>
      </p:sp>
      <p:sp>
        <p:nvSpPr>
          <p:cNvPr id="40" name="Espace réservé du texte 11">
            <a:extLst>
              <a:ext uri="{FF2B5EF4-FFF2-40B4-BE49-F238E27FC236}">
                <a16:creationId xmlns:a16="http://schemas.microsoft.com/office/drawing/2014/main" id="{5EA8DE83-E7DA-D005-F5CE-2F47F0417709}"/>
              </a:ext>
            </a:extLst>
          </p:cNvPr>
          <p:cNvSpPr>
            <a:spLocks noGrp="1"/>
          </p:cNvSpPr>
          <p:nvPr>
            <p:ph type="body" sz="quarter" idx="68"/>
          </p:nvPr>
        </p:nvSpPr>
        <p:spPr>
          <a:xfrm>
            <a:off x="9595984" y="4240438"/>
            <a:ext cx="1793079" cy="1080000"/>
          </a:xfrm>
          <a:prstGeom prst="rect">
            <a:avLst/>
          </a:prstGeom>
        </p:spPr>
        <p:txBody>
          <a:bodyPr anchor="t" anchorCtr="0">
            <a:noAutofit/>
          </a:bodyPr>
          <a:lstStyle>
            <a:lvl1pPr marL="0" indent="0">
              <a:lnSpc>
                <a:spcPct val="100000"/>
              </a:lnSpc>
              <a:spcAft>
                <a:spcPts val="600"/>
              </a:spcAft>
              <a:buNone/>
              <a:defRPr sz="11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41" name="Espace réservé du texte 11">
            <a:extLst>
              <a:ext uri="{FF2B5EF4-FFF2-40B4-BE49-F238E27FC236}">
                <a16:creationId xmlns:a16="http://schemas.microsoft.com/office/drawing/2014/main" id="{E9917CEE-171A-1179-5587-B5AD8F41E69E}"/>
              </a:ext>
            </a:extLst>
          </p:cNvPr>
          <p:cNvSpPr>
            <a:spLocks noGrp="1"/>
          </p:cNvSpPr>
          <p:nvPr>
            <p:ph type="body" sz="quarter" idx="70" hasCustomPrompt="1"/>
          </p:nvPr>
        </p:nvSpPr>
        <p:spPr>
          <a:xfrm>
            <a:off x="9595984" y="2638211"/>
            <a:ext cx="1793079" cy="938489"/>
          </a:xfrm>
          <a:prstGeom prst="rect">
            <a:avLst/>
          </a:prstGeom>
        </p:spPr>
        <p:txBody>
          <a:bodyPr anchor="b">
            <a:noAutofit/>
          </a:bodyPr>
          <a:lstStyle>
            <a:lvl1pPr marL="0" indent="0">
              <a:lnSpc>
                <a:spcPct val="78000"/>
              </a:lnSpc>
              <a:spcAft>
                <a:spcPts val="0"/>
              </a:spcAft>
              <a:buNone/>
              <a:defRPr sz="4800" b="1" i="1" cap="all" baseline="0">
                <a:solidFill>
                  <a:schemeClr val="tx1"/>
                </a:solidFill>
                <a:latin typeface="Paris2024 Black" panose="02010503030201020103" pitchFamily="2" charset="0"/>
              </a:defRPr>
            </a:lvl1pPr>
            <a:lvl2pPr marL="0" indent="0">
              <a:lnSpc>
                <a:spcPct val="90000"/>
              </a:lnSpc>
              <a:spcAft>
                <a:spcPts val="0"/>
              </a:spcAft>
              <a:buNone/>
              <a:defRPr lang="fr-FR" sz="1600" b="1" i="0" kern="1200" cap="all" baseline="0" dirty="0">
                <a:solidFill>
                  <a:schemeClr val="tx1"/>
                </a:solidFill>
                <a:latin typeface="Paris2024 Black" panose="02010503030201020103" pitchFamily="2" charset="0"/>
                <a:ea typeface="+mn-ea"/>
                <a:cs typeface="+mn-cs"/>
              </a:defRPr>
            </a:lvl2pPr>
          </a:lstStyle>
          <a:p>
            <a:pPr lvl="0"/>
            <a:r>
              <a:rPr lang="fr-FR"/>
              <a:t>#</a:t>
            </a:r>
          </a:p>
          <a:p>
            <a:pPr lvl="1"/>
            <a:r>
              <a:rPr lang="fr-FR"/>
              <a:t>mois</a:t>
            </a:r>
          </a:p>
        </p:txBody>
      </p:sp>
      <p:sp>
        <p:nvSpPr>
          <p:cNvPr id="8" name="Espace réservé de la date 14">
            <a:extLst>
              <a:ext uri="{FF2B5EF4-FFF2-40B4-BE49-F238E27FC236}">
                <a16:creationId xmlns:a16="http://schemas.microsoft.com/office/drawing/2014/main" id="{9A89933C-2699-7680-D513-935E1F0F9F77}"/>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13" name="Titre 1">
            <a:extLst>
              <a:ext uri="{FF2B5EF4-FFF2-40B4-BE49-F238E27FC236}">
                <a16:creationId xmlns:a16="http://schemas.microsoft.com/office/drawing/2014/main" id="{D77B9E47-1B3D-7170-1626-A144BD989CEF}"/>
              </a:ext>
            </a:extLst>
          </p:cNvPr>
          <p:cNvSpPr>
            <a:spLocks noGrp="1"/>
          </p:cNvSpPr>
          <p:nvPr>
            <p:ph type="title" hasCustomPrompt="1"/>
          </p:nvPr>
        </p:nvSpPr>
        <p:spPr>
          <a:xfrm>
            <a:off x="629763" y="487680"/>
            <a:ext cx="11033433"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4" name="Espace réservé du texte 12">
            <a:extLst>
              <a:ext uri="{FF2B5EF4-FFF2-40B4-BE49-F238E27FC236}">
                <a16:creationId xmlns:a16="http://schemas.microsoft.com/office/drawing/2014/main" id="{E83F58C8-3421-C02D-6749-2E4002DE509F}"/>
              </a:ext>
            </a:extLst>
          </p:cNvPr>
          <p:cNvSpPr>
            <a:spLocks noGrp="1"/>
          </p:cNvSpPr>
          <p:nvPr>
            <p:ph type="body" sz="quarter" idx="37" hasCustomPrompt="1"/>
          </p:nvPr>
        </p:nvSpPr>
        <p:spPr>
          <a:xfrm>
            <a:off x="629762" y="1006710"/>
            <a:ext cx="11033433"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4155135746"/>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7_Retroplanning 4">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EA69BA-9787-A815-1608-A3C0135683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3104"/>
          <a:stretch/>
        </p:blipFill>
        <p:spPr>
          <a:xfrm rot="5400000">
            <a:off x="-1271423" y="2968805"/>
            <a:ext cx="5160437" cy="2617954"/>
          </a:xfrm>
          <a:prstGeom prst="rect">
            <a:avLst/>
          </a:prstGeom>
        </p:spPr>
      </p:pic>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11" name="object 7">
            <a:extLst>
              <a:ext uri="{FF2B5EF4-FFF2-40B4-BE49-F238E27FC236}">
                <a16:creationId xmlns:a16="http://schemas.microsoft.com/office/drawing/2014/main" id="{A0CD1F72-7850-8C2C-E6E4-37C233B6B12D}"/>
              </a:ext>
            </a:extLst>
          </p:cNvPr>
          <p:cNvSpPr/>
          <p:nvPr userDrawn="1"/>
        </p:nvSpPr>
        <p:spPr>
          <a:xfrm>
            <a:off x="8023505" y="2471907"/>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3" name="object 8">
            <a:extLst>
              <a:ext uri="{FF2B5EF4-FFF2-40B4-BE49-F238E27FC236}">
                <a16:creationId xmlns:a16="http://schemas.microsoft.com/office/drawing/2014/main" id="{6E81D9BC-D7D7-E692-8AF1-FFF253ADA376}"/>
              </a:ext>
            </a:extLst>
          </p:cNvPr>
          <p:cNvSpPr/>
          <p:nvPr userDrawn="1"/>
        </p:nvSpPr>
        <p:spPr>
          <a:xfrm>
            <a:off x="8023505" y="428273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18" name="Espace réservé du texte 18">
            <a:extLst>
              <a:ext uri="{FF2B5EF4-FFF2-40B4-BE49-F238E27FC236}">
                <a16:creationId xmlns:a16="http://schemas.microsoft.com/office/drawing/2014/main" id="{1D72A761-BC81-8244-39B5-4B7F3E33A4E6}"/>
              </a:ext>
            </a:extLst>
          </p:cNvPr>
          <p:cNvSpPr>
            <a:spLocks noGrp="1"/>
          </p:cNvSpPr>
          <p:nvPr>
            <p:ph type="body" sz="quarter" idx="17" hasCustomPrompt="1"/>
          </p:nvPr>
        </p:nvSpPr>
        <p:spPr>
          <a:xfrm>
            <a:off x="4901041" y="4803492"/>
            <a:ext cx="2205938" cy="305437"/>
          </a:xfrm>
          <a:prstGeom prst="rect">
            <a:avLst/>
          </a:prstGeom>
        </p:spPr>
        <p:txBody>
          <a:bodyPr>
            <a:noAutofit/>
          </a:bodyPr>
          <a:lstStyle>
            <a:lvl1pPr algn="r">
              <a:defRPr lang="fr-FR" sz="1600" b="1" i="0" kern="1200" cap="none" baseline="0" dirty="0">
                <a:solidFill>
                  <a:schemeClr val="tx1"/>
                </a:solidFill>
                <a:latin typeface="Paris2024"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r" defTabSz="914400" rtl="0" eaLnBrk="1" latinLnBrk="0" hangingPunct="1">
              <a:lnSpc>
                <a:spcPct val="100000"/>
              </a:lnSpc>
              <a:spcBef>
                <a:spcPts val="0"/>
              </a:spcBef>
              <a:spcAft>
                <a:spcPts val="600"/>
              </a:spcAft>
              <a:buFont typeface="Arial" panose="020B0604020202020204" pitchFamily="34" charset="0"/>
              <a:buNone/>
            </a:pPr>
            <a:r>
              <a:rPr lang="fr-FR"/>
              <a:t>Titre</a:t>
            </a:r>
          </a:p>
        </p:txBody>
      </p:sp>
      <p:sp>
        <p:nvSpPr>
          <p:cNvPr id="19" name="Espace réservé du texte 21">
            <a:extLst>
              <a:ext uri="{FF2B5EF4-FFF2-40B4-BE49-F238E27FC236}">
                <a16:creationId xmlns:a16="http://schemas.microsoft.com/office/drawing/2014/main" id="{4523FA9A-17C9-6FF3-71B2-18BB801DAAF2}"/>
              </a:ext>
            </a:extLst>
          </p:cNvPr>
          <p:cNvSpPr>
            <a:spLocks noGrp="1"/>
          </p:cNvSpPr>
          <p:nvPr>
            <p:ph type="body" sz="quarter" idx="18"/>
          </p:nvPr>
        </p:nvSpPr>
        <p:spPr>
          <a:xfrm>
            <a:off x="4901063" y="5108929"/>
            <a:ext cx="2206095" cy="992187"/>
          </a:xfrm>
          <a:prstGeom prst="rect">
            <a:avLst/>
          </a:prstGeom>
        </p:spPr>
        <p:txBody>
          <a:bodyPr anchor="t">
            <a:noAutofit/>
          </a:bodyPr>
          <a:lstStyle>
            <a:lvl1pPr algn="r">
              <a:defRPr sz="1200" b="0" i="0">
                <a:solidFill>
                  <a:schemeClr val="tx1"/>
                </a:solidFill>
                <a:latin typeface="Source Sans Pro" panose="020B0503030403020204" pitchFamily="34" charset="0"/>
                <a:ea typeface="Source Sans Pro" panose="020B0503030403020204" pitchFamily="34" charset="0"/>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20" name="object 7">
            <a:extLst>
              <a:ext uri="{FF2B5EF4-FFF2-40B4-BE49-F238E27FC236}">
                <a16:creationId xmlns:a16="http://schemas.microsoft.com/office/drawing/2014/main" id="{B6CFF256-23B1-3A3F-C1CF-B89D5B2265EE}"/>
              </a:ext>
            </a:extLst>
          </p:cNvPr>
          <p:cNvSpPr/>
          <p:nvPr userDrawn="1"/>
        </p:nvSpPr>
        <p:spPr>
          <a:xfrm>
            <a:off x="8027818" y="547857"/>
            <a:ext cx="0" cy="376082"/>
          </a:xfrm>
          <a:custGeom>
            <a:avLst/>
            <a:gdLst/>
            <a:ahLst/>
            <a:cxnLst/>
            <a:rect l="l" t="t" r="r" b="b"/>
            <a:pathLst>
              <a:path h="553719">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21" name="Espace réservé du texte 18">
            <a:extLst>
              <a:ext uri="{FF2B5EF4-FFF2-40B4-BE49-F238E27FC236}">
                <a16:creationId xmlns:a16="http://schemas.microsoft.com/office/drawing/2014/main" id="{BE0E1676-381B-D462-8388-7B63292EABF3}"/>
              </a:ext>
            </a:extLst>
          </p:cNvPr>
          <p:cNvSpPr>
            <a:spLocks noGrp="1"/>
          </p:cNvSpPr>
          <p:nvPr>
            <p:ph type="body" sz="quarter" idx="21" hasCustomPrompt="1"/>
          </p:nvPr>
        </p:nvSpPr>
        <p:spPr>
          <a:xfrm>
            <a:off x="4901041" y="1181845"/>
            <a:ext cx="2205938" cy="305437"/>
          </a:xfrm>
          <a:prstGeom prst="rect">
            <a:avLst/>
          </a:prstGeom>
        </p:spPr>
        <p:txBody>
          <a:bodyPr>
            <a:noAutofit/>
          </a:bodyPr>
          <a:lstStyle>
            <a:lvl1pPr algn="r">
              <a:defRPr lang="fr-FR" sz="1600" b="1" i="0" kern="1200" cap="none" baseline="0" dirty="0">
                <a:solidFill>
                  <a:schemeClr val="tx1"/>
                </a:solidFill>
                <a:latin typeface="Paris2024"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p:txBody>
      </p:sp>
      <p:sp>
        <p:nvSpPr>
          <p:cNvPr id="22" name="Espace réservé du texte 21">
            <a:extLst>
              <a:ext uri="{FF2B5EF4-FFF2-40B4-BE49-F238E27FC236}">
                <a16:creationId xmlns:a16="http://schemas.microsoft.com/office/drawing/2014/main" id="{0E73EB32-8A4A-8B65-97E0-2D362A7E8A6A}"/>
              </a:ext>
            </a:extLst>
          </p:cNvPr>
          <p:cNvSpPr>
            <a:spLocks noGrp="1"/>
          </p:cNvSpPr>
          <p:nvPr>
            <p:ph type="body" sz="quarter" idx="22"/>
          </p:nvPr>
        </p:nvSpPr>
        <p:spPr>
          <a:xfrm>
            <a:off x="4901063" y="1487282"/>
            <a:ext cx="2206095" cy="992187"/>
          </a:xfrm>
          <a:prstGeom prst="rect">
            <a:avLst/>
          </a:prstGeom>
        </p:spPr>
        <p:txBody>
          <a:bodyPr anchor="t">
            <a:noAutofit/>
          </a:bodyPr>
          <a:lstStyle>
            <a:lvl1pPr algn="r">
              <a:defRPr sz="1200" b="0" i="0">
                <a:solidFill>
                  <a:schemeClr val="tx1"/>
                </a:solidFill>
                <a:latin typeface="Source Sans Pro" panose="020B0503030403020204" pitchFamily="34" charset="0"/>
                <a:ea typeface="Source Sans Pro" panose="020B0503030403020204" pitchFamily="34" charset="0"/>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42" name="Espace réservé du texte 21">
            <a:extLst>
              <a:ext uri="{FF2B5EF4-FFF2-40B4-BE49-F238E27FC236}">
                <a16:creationId xmlns:a16="http://schemas.microsoft.com/office/drawing/2014/main" id="{44A9B267-89A8-06B1-9ED4-C0DDA893E165}"/>
              </a:ext>
            </a:extLst>
          </p:cNvPr>
          <p:cNvSpPr>
            <a:spLocks noGrp="1"/>
          </p:cNvSpPr>
          <p:nvPr>
            <p:ph type="body" sz="quarter" idx="24"/>
          </p:nvPr>
        </p:nvSpPr>
        <p:spPr>
          <a:xfrm>
            <a:off x="9256368" y="3298106"/>
            <a:ext cx="2127721" cy="992187"/>
          </a:xfrm>
          <a:prstGeom prst="rect">
            <a:avLst/>
          </a:prstGeom>
        </p:spPr>
        <p:txBody>
          <a:bodyPr anchor="t">
            <a:noAutofit/>
          </a:bodyPr>
          <a:lstStyle>
            <a:lvl1pPr algn="l">
              <a:defRPr sz="1200" b="0" i="0">
                <a:solidFill>
                  <a:schemeClr val="tx1"/>
                </a:solidFill>
                <a:latin typeface="Source Sans Pro" panose="020B0503030403020204" pitchFamily="34" charset="0"/>
                <a:ea typeface="Source Sans Pro" panose="020B0503030403020204" pitchFamily="34" charset="0"/>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Cliquez pour modifier les styles du texte du masque</a:t>
            </a:r>
          </a:p>
        </p:txBody>
      </p:sp>
      <p:sp>
        <p:nvSpPr>
          <p:cNvPr id="43" name="object 8">
            <a:extLst>
              <a:ext uri="{FF2B5EF4-FFF2-40B4-BE49-F238E27FC236}">
                <a16:creationId xmlns:a16="http://schemas.microsoft.com/office/drawing/2014/main" id="{E934FF01-BD5C-D904-D6D1-378342F17C08}"/>
              </a:ext>
            </a:extLst>
          </p:cNvPr>
          <p:cNvSpPr/>
          <p:nvPr userDrawn="1"/>
        </p:nvSpPr>
        <p:spPr>
          <a:xfrm>
            <a:off x="8023505" y="6111530"/>
            <a:ext cx="0" cy="376082"/>
          </a:xfrm>
          <a:custGeom>
            <a:avLst/>
            <a:gdLst/>
            <a:ahLst/>
            <a:cxnLst/>
            <a:rect l="l" t="t" r="r" b="b"/>
            <a:pathLst>
              <a:path h="553720">
                <a:moveTo>
                  <a:pt x="0" y="0"/>
                </a:moveTo>
                <a:lnTo>
                  <a:pt x="0" y="553593"/>
                </a:lnTo>
              </a:path>
            </a:pathLst>
          </a:custGeom>
          <a:ln w="12700">
            <a:solidFill>
              <a:schemeClr val="tx1"/>
            </a:solidFill>
          </a:ln>
        </p:spPr>
        <p:txBody>
          <a:bodyPr wrap="square" lIns="0" tIns="0" rIns="0" bIns="0" rtlCol="0" anchor="ctr">
            <a:noAutofit/>
          </a:bodyPr>
          <a:lstStyle/>
          <a:p>
            <a:pPr algn="ctr"/>
            <a:endParaRPr sz="2340"/>
          </a:p>
        </p:txBody>
      </p:sp>
      <p:sp>
        <p:nvSpPr>
          <p:cNvPr id="44" name="Espace réservé du texte 16">
            <a:extLst>
              <a:ext uri="{FF2B5EF4-FFF2-40B4-BE49-F238E27FC236}">
                <a16:creationId xmlns:a16="http://schemas.microsoft.com/office/drawing/2014/main" id="{F2FCF412-73F0-E191-F470-6C6D7B2FE45B}"/>
              </a:ext>
            </a:extLst>
          </p:cNvPr>
          <p:cNvSpPr>
            <a:spLocks noGrp="1"/>
          </p:cNvSpPr>
          <p:nvPr>
            <p:ph type="body" sz="quarter" idx="12" hasCustomPrompt="1"/>
          </p:nvPr>
        </p:nvSpPr>
        <p:spPr>
          <a:xfrm>
            <a:off x="7442008" y="1181845"/>
            <a:ext cx="1144662" cy="1145382"/>
          </a:xfrm>
          <a:prstGeom prst="ellipse">
            <a:avLst/>
          </a:prstGeom>
          <a:solidFill>
            <a:srgbClr val="FF5757"/>
          </a:solidFill>
        </p:spPr>
        <p:txBody>
          <a:bodyPr anchor="ctr">
            <a:noAutofit/>
          </a:bodyPr>
          <a:lstStyle>
            <a:lvl1pPr algn="ctr">
              <a:defRPr sz="1400" b="1" i="0">
                <a:latin typeface="Paris2024"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45" name="Espace réservé du texte 16">
            <a:extLst>
              <a:ext uri="{FF2B5EF4-FFF2-40B4-BE49-F238E27FC236}">
                <a16:creationId xmlns:a16="http://schemas.microsoft.com/office/drawing/2014/main" id="{11D8C95C-6F2E-F179-EE33-AD9B5A92081A}"/>
              </a:ext>
            </a:extLst>
          </p:cNvPr>
          <p:cNvSpPr>
            <a:spLocks noGrp="1"/>
          </p:cNvSpPr>
          <p:nvPr>
            <p:ph type="body" sz="quarter" idx="15" hasCustomPrompt="1"/>
          </p:nvPr>
        </p:nvSpPr>
        <p:spPr>
          <a:xfrm>
            <a:off x="7442008" y="2992669"/>
            <a:ext cx="1144662" cy="1145382"/>
          </a:xfrm>
          <a:prstGeom prst="ellipse">
            <a:avLst/>
          </a:prstGeom>
          <a:solidFill>
            <a:schemeClr val="accent4"/>
          </a:solidFill>
        </p:spPr>
        <p:txBody>
          <a:bodyPr anchor="ctr">
            <a:noAutofit/>
          </a:bodyPr>
          <a:lstStyle>
            <a:lvl1pPr algn="ctr">
              <a:defRPr sz="1400" b="1" i="0">
                <a:latin typeface="Paris2024"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46" name="Espace réservé du texte 16">
            <a:extLst>
              <a:ext uri="{FF2B5EF4-FFF2-40B4-BE49-F238E27FC236}">
                <a16:creationId xmlns:a16="http://schemas.microsoft.com/office/drawing/2014/main" id="{68D7B092-5FDA-937A-B601-6221ADA8CA22}"/>
              </a:ext>
            </a:extLst>
          </p:cNvPr>
          <p:cNvSpPr>
            <a:spLocks noGrp="1"/>
          </p:cNvSpPr>
          <p:nvPr>
            <p:ph type="body" sz="quarter" idx="16" hasCustomPrompt="1"/>
          </p:nvPr>
        </p:nvSpPr>
        <p:spPr>
          <a:xfrm>
            <a:off x="7442008" y="4803492"/>
            <a:ext cx="1144662" cy="1145382"/>
          </a:xfrm>
          <a:prstGeom prst="ellipse">
            <a:avLst/>
          </a:prstGeom>
          <a:solidFill>
            <a:schemeClr val="accent3"/>
          </a:solidFill>
        </p:spPr>
        <p:txBody>
          <a:bodyPr anchor="ctr">
            <a:noAutofit/>
          </a:bodyPr>
          <a:lstStyle>
            <a:lvl1pPr algn="ctr">
              <a:defRPr sz="1400" b="1" i="0">
                <a:solidFill>
                  <a:schemeClr val="bg1"/>
                </a:solidFill>
                <a:latin typeface="Paris2024" panose="02010503030201020103" pitchFamily="2" charset="0"/>
              </a:defRPr>
            </a:lvl1pPr>
            <a:lvl2pPr algn="ctr">
              <a:defRPr sz="1400"/>
            </a:lvl2pPr>
            <a:lvl3pPr algn="ctr">
              <a:defRPr sz="1400"/>
            </a:lvl3pPr>
            <a:lvl4pPr algn="ctr">
              <a:defRPr sz="1400"/>
            </a:lvl4pPr>
            <a:lvl5pPr algn="ctr">
              <a:defRPr sz="1400"/>
            </a:lvl5pPr>
          </a:lstStyle>
          <a:p>
            <a:pPr lvl="0"/>
            <a:r>
              <a:rPr lang="fr-FR"/>
              <a:t>Date</a:t>
            </a:r>
          </a:p>
        </p:txBody>
      </p:sp>
      <p:sp>
        <p:nvSpPr>
          <p:cNvPr id="47" name="Espace réservé du texte 21">
            <a:extLst>
              <a:ext uri="{FF2B5EF4-FFF2-40B4-BE49-F238E27FC236}">
                <a16:creationId xmlns:a16="http://schemas.microsoft.com/office/drawing/2014/main" id="{FC915278-056C-A44C-6FC9-2D73E55D7385}"/>
              </a:ext>
            </a:extLst>
          </p:cNvPr>
          <p:cNvSpPr>
            <a:spLocks noGrp="1"/>
          </p:cNvSpPr>
          <p:nvPr>
            <p:ph type="body" sz="quarter" idx="25" hasCustomPrompt="1"/>
          </p:nvPr>
        </p:nvSpPr>
        <p:spPr>
          <a:xfrm>
            <a:off x="9256368" y="2992669"/>
            <a:ext cx="2127721" cy="305437"/>
          </a:xfrm>
          <a:prstGeom prst="rect">
            <a:avLst/>
          </a:prstGeom>
        </p:spPr>
        <p:txBody>
          <a:bodyPr anchor="ctr">
            <a:noAutofit/>
          </a:bodyPr>
          <a:lstStyle>
            <a:lvl1pPr algn="l">
              <a:defRPr sz="1600" b="1" i="0">
                <a:solidFill>
                  <a:schemeClr val="tx1"/>
                </a:solidFill>
                <a:latin typeface="Paris2024" panose="02010503030201020103" pitchFamily="2" charset="0"/>
              </a:defRPr>
            </a:lvl1pPr>
            <a:lvl2pPr>
              <a:defRPr sz="1400" b="0" i="0">
                <a:solidFill>
                  <a:schemeClr val="bg1"/>
                </a:solidFill>
                <a:latin typeface="Source Sans Pro" panose="020B0503030403020204" pitchFamily="34" charset="77"/>
              </a:defRPr>
            </a:lvl2pPr>
            <a:lvl3pPr>
              <a:defRPr sz="1400" b="0" i="0">
                <a:solidFill>
                  <a:schemeClr val="bg1"/>
                </a:solidFill>
                <a:latin typeface="Source Sans Pro" panose="020B0503030403020204" pitchFamily="34" charset="77"/>
              </a:defRPr>
            </a:lvl3pPr>
            <a:lvl4pPr>
              <a:defRPr sz="1400" b="0" i="0">
                <a:solidFill>
                  <a:schemeClr val="bg1"/>
                </a:solidFill>
                <a:latin typeface="Source Sans Pro" panose="020B0503030403020204" pitchFamily="34" charset="77"/>
              </a:defRPr>
            </a:lvl4pPr>
            <a:lvl5pPr>
              <a:defRPr sz="1400" b="0" i="0">
                <a:solidFill>
                  <a:schemeClr val="bg1"/>
                </a:solidFill>
                <a:latin typeface="Source Sans Pro" panose="020B0503030403020204" pitchFamily="34" charset="77"/>
              </a:defRPr>
            </a:lvl5pPr>
          </a:lstStyle>
          <a:p>
            <a:pPr lvl="0"/>
            <a:r>
              <a:rPr lang="fr-FR"/>
              <a:t>Titre</a:t>
            </a:r>
          </a:p>
        </p:txBody>
      </p:sp>
      <p:sp>
        <p:nvSpPr>
          <p:cNvPr id="7" name="Titre 1">
            <a:extLst>
              <a:ext uri="{FF2B5EF4-FFF2-40B4-BE49-F238E27FC236}">
                <a16:creationId xmlns:a16="http://schemas.microsoft.com/office/drawing/2014/main" id="{9D197547-6343-2A51-C0F5-7CE40C2B1294}"/>
              </a:ext>
            </a:extLst>
          </p:cNvPr>
          <p:cNvSpPr>
            <a:spLocks noGrp="1"/>
          </p:cNvSpPr>
          <p:nvPr>
            <p:ph type="title" hasCustomPrompt="1"/>
          </p:nvPr>
        </p:nvSpPr>
        <p:spPr>
          <a:xfrm>
            <a:off x="629764" y="487679"/>
            <a:ext cx="3936239" cy="1425787"/>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Tree>
    <p:extLst>
      <p:ext uri="{BB962C8B-B14F-4D97-AF65-F5344CB8AC3E}">
        <p14:creationId xmlns:p14="http://schemas.microsoft.com/office/powerpoint/2010/main" val="3467626181"/>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7_Retroplanning 5">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6544722-401E-89C3-239F-A2655430C077}"/>
              </a:ext>
            </a:extLst>
          </p:cNvPr>
          <p:cNvSpPr>
            <a:spLocks noGrp="1"/>
          </p:cNvSpPr>
          <p:nvPr>
            <p:ph type="ftr" sz="quarter" idx="10"/>
          </p:nvPr>
        </p:nvSpPr>
        <p:spPr>
          <a:xfrm>
            <a:off x="229517" y="6581472"/>
            <a:ext cx="3600000" cy="153618"/>
          </a:xfrm>
          <a:prstGeom prst="rect">
            <a:avLst/>
          </a:prstGeom>
        </p:spPr>
        <p:txBody>
          <a:body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D0B7C9D-3DAE-8FD5-06FA-6D3B6AE56C4D}"/>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Espace réservé du texte 3">
            <a:extLst>
              <a:ext uri="{FF2B5EF4-FFF2-40B4-BE49-F238E27FC236}">
                <a16:creationId xmlns:a16="http://schemas.microsoft.com/office/drawing/2014/main" id="{01F53970-5951-FB9D-6028-C700A124C964}"/>
              </a:ext>
            </a:extLst>
          </p:cNvPr>
          <p:cNvSpPr>
            <a:spLocks noGrp="1"/>
          </p:cNvSpPr>
          <p:nvPr>
            <p:ph type="body" sz="quarter" idx="39"/>
          </p:nvPr>
        </p:nvSpPr>
        <p:spPr>
          <a:xfrm>
            <a:off x="1264765" y="4054974"/>
            <a:ext cx="2686517" cy="1796301"/>
          </a:xfrm>
          <a:prstGeom prst="rect">
            <a:avLst/>
          </a:prstGeom>
        </p:spPr>
        <p:txBody>
          <a:bodyPr anchor="t">
            <a:no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3" name="Espace réservé du texte 3">
            <a:extLst>
              <a:ext uri="{FF2B5EF4-FFF2-40B4-BE49-F238E27FC236}">
                <a16:creationId xmlns:a16="http://schemas.microsoft.com/office/drawing/2014/main" id="{2C8878F5-4B4B-A382-7098-7612A3C5278D}"/>
              </a:ext>
            </a:extLst>
          </p:cNvPr>
          <p:cNvSpPr>
            <a:spLocks noGrp="1"/>
          </p:cNvSpPr>
          <p:nvPr>
            <p:ph type="body" sz="quarter" idx="40"/>
          </p:nvPr>
        </p:nvSpPr>
        <p:spPr>
          <a:xfrm>
            <a:off x="4630265" y="4054974"/>
            <a:ext cx="2686517" cy="1796301"/>
          </a:xfrm>
          <a:prstGeom prst="rect">
            <a:avLst/>
          </a:prstGeom>
        </p:spPr>
        <p:txBody>
          <a:bodyPr anchor="t">
            <a:no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40006150-996D-11DF-3D0B-975E368B8CBE}"/>
              </a:ext>
            </a:extLst>
          </p:cNvPr>
          <p:cNvSpPr>
            <a:spLocks noGrp="1"/>
          </p:cNvSpPr>
          <p:nvPr>
            <p:ph type="body" sz="quarter" idx="41"/>
          </p:nvPr>
        </p:nvSpPr>
        <p:spPr>
          <a:xfrm>
            <a:off x="8046565" y="4054974"/>
            <a:ext cx="2686517" cy="1796301"/>
          </a:xfrm>
          <a:prstGeom prst="rect">
            <a:avLst/>
          </a:prstGeom>
        </p:spPr>
        <p:txBody>
          <a:bodyPr anchor="t">
            <a:noAutofit/>
          </a:bodyPr>
          <a:lstStyle>
            <a:lvl1pPr>
              <a:lnSpc>
                <a:spcPct val="100000"/>
              </a:lnSpc>
              <a:defRPr sz="1400" b="0" i="0">
                <a:solidFill>
                  <a:schemeClr val="tx1"/>
                </a:solidFill>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6" name="Espace réservé du texte 3">
            <a:extLst>
              <a:ext uri="{FF2B5EF4-FFF2-40B4-BE49-F238E27FC236}">
                <a16:creationId xmlns:a16="http://schemas.microsoft.com/office/drawing/2014/main" id="{B2299D2C-588B-0E7F-185F-A8D53FFA36B9}"/>
              </a:ext>
            </a:extLst>
          </p:cNvPr>
          <p:cNvSpPr>
            <a:spLocks noGrp="1"/>
          </p:cNvSpPr>
          <p:nvPr>
            <p:ph type="body" sz="quarter" idx="42" hasCustomPrompt="1"/>
          </p:nvPr>
        </p:nvSpPr>
        <p:spPr>
          <a:xfrm>
            <a:off x="629763" y="2209800"/>
            <a:ext cx="1270003" cy="959701"/>
          </a:xfrm>
          <a:prstGeom prst="rect">
            <a:avLst/>
          </a:prstGeom>
        </p:spPr>
        <p:txBody>
          <a:bodyPr anchor="b">
            <a:noAutofit/>
          </a:bodyPr>
          <a:lstStyle>
            <a:lvl1pPr algn="ctr" defTabSz="914400" rtl="0" eaLnBrk="1" latinLnBrk="0" hangingPunct="1">
              <a:lnSpc>
                <a:spcPct val="90000"/>
              </a:lnSpc>
              <a:spcBef>
                <a:spcPct val="0"/>
              </a:spcBef>
              <a:spcAft>
                <a:spcPts val="0"/>
              </a:spcAft>
              <a:buNone/>
              <a:defRPr lang="fr-FR" sz="3600" b="1" i="1" kern="1200" cap="all" baseline="0" dirty="0">
                <a:solidFill>
                  <a:schemeClr val="tx1"/>
                </a:solidFill>
                <a:latin typeface="Paris2024 Black" panose="02010503030201020103" pitchFamily="2" charset="0"/>
                <a:ea typeface="+mj-ea"/>
                <a:cs typeface="+mj-cs"/>
              </a:defRPr>
            </a:lvl1pPr>
          </a:lstStyle>
          <a:p>
            <a:pPr lvl="0"/>
            <a:r>
              <a:rPr lang="fr-FR"/>
              <a:t>date</a:t>
            </a:r>
          </a:p>
        </p:txBody>
      </p:sp>
      <p:sp>
        <p:nvSpPr>
          <p:cNvPr id="17" name="Espace réservé du texte 3">
            <a:extLst>
              <a:ext uri="{FF2B5EF4-FFF2-40B4-BE49-F238E27FC236}">
                <a16:creationId xmlns:a16="http://schemas.microsoft.com/office/drawing/2014/main" id="{ACB2DA5F-2ECD-FA87-5394-32AC05C0EFEA}"/>
              </a:ext>
            </a:extLst>
          </p:cNvPr>
          <p:cNvSpPr>
            <a:spLocks noGrp="1"/>
          </p:cNvSpPr>
          <p:nvPr>
            <p:ph type="body" sz="quarter" idx="43" hasCustomPrompt="1"/>
          </p:nvPr>
        </p:nvSpPr>
        <p:spPr>
          <a:xfrm>
            <a:off x="3995263" y="2209800"/>
            <a:ext cx="1270003" cy="959701"/>
          </a:xfrm>
          <a:prstGeom prst="rect">
            <a:avLst/>
          </a:prstGeom>
        </p:spPr>
        <p:txBody>
          <a:bodyPr anchor="b">
            <a:noAutofit/>
          </a:bodyPr>
          <a:lstStyle>
            <a:lvl1pPr algn="ctr" defTabSz="914400" rtl="0" eaLnBrk="1" latinLnBrk="0" hangingPunct="1">
              <a:lnSpc>
                <a:spcPct val="90000"/>
              </a:lnSpc>
              <a:spcBef>
                <a:spcPct val="0"/>
              </a:spcBef>
              <a:spcAft>
                <a:spcPts val="0"/>
              </a:spcAft>
              <a:buNone/>
              <a:defRPr lang="fr-FR" sz="3600" b="1" i="1" kern="1200" cap="all" baseline="0" dirty="0">
                <a:solidFill>
                  <a:schemeClr val="tx1"/>
                </a:solidFill>
                <a:latin typeface="Paris2024 Black" panose="02010503030201020103" pitchFamily="2" charset="0"/>
                <a:ea typeface="+mj-ea"/>
                <a:cs typeface="+mj-cs"/>
              </a:defRPr>
            </a:lvl1pPr>
          </a:lstStyle>
          <a:p>
            <a:pPr lvl="0"/>
            <a:r>
              <a:rPr lang="fr-FR"/>
              <a:t>date</a:t>
            </a:r>
          </a:p>
        </p:txBody>
      </p:sp>
      <p:sp>
        <p:nvSpPr>
          <p:cNvPr id="18" name="Espace réservé du texte 3">
            <a:extLst>
              <a:ext uri="{FF2B5EF4-FFF2-40B4-BE49-F238E27FC236}">
                <a16:creationId xmlns:a16="http://schemas.microsoft.com/office/drawing/2014/main" id="{96ECEC06-2A0C-3ECD-B0D4-6C7EED98332E}"/>
              </a:ext>
            </a:extLst>
          </p:cNvPr>
          <p:cNvSpPr>
            <a:spLocks noGrp="1"/>
          </p:cNvSpPr>
          <p:nvPr>
            <p:ph type="body" sz="quarter" idx="44" hasCustomPrompt="1"/>
          </p:nvPr>
        </p:nvSpPr>
        <p:spPr>
          <a:xfrm>
            <a:off x="7411563" y="2209800"/>
            <a:ext cx="1270003" cy="959701"/>
          </a:xfrm>
          <a:prstGeom prst="rect">
            <a:avLst/>
          </a:prstGeom>
        </p:spPr>
        <p:txBody>
          <a:bodyPr anchor="b">
            <a:noAutofit/>
          </a:bodyPr>
          <a:lstStyle>
            <a:lvl1pPr algn="ctr" defTabSz="914400" rtl="0" eaLnBrk="1" latinLnBrk="0" hangingPunct="1">
              <a:lnSpc>
                <a:spcPct val="90000"/>
              </a:lnSpc>
              <a:spcBef>
                <a:spcPct val="0"/>
              </a:spcBef>
              <a:spcAft>
                <a:spcPts val="0"/>
              </a:spcAft>
              <a:buNone/>
              <a:defRPr lang="fr-FR" sz="3600" b="1" i="1" kern="1200" cap="all" baseline="0" dirty="0">
                <a:solidFill>
                  <a:schemeClr val="tx1"/>
                </a:solidFill>
                <a:latin typeface="Paris2024 Black" panose="02010503030201020103" pitchFamily="2" charset="0"/>
                <a:ea typeface="+mj-ea"/>
                <a:cs typeface="+mj-cs"/>
              </a:defRPr>
            </a:lvl1pPr>
          </a:lstStyle>
          <a:p>
            <a:pPr lvl="0"/>
            <a:r>
              <a:rPr lang="fr-FR"/>
              <a:t>date</a:t>
            </a:r>
          </a:p>
        </p:txBody>
      </p:sp>
      <p:grpSp>
        <p:nvGrpSpPr>
          <p:cNvPr id="23" name="Groupe 22">
            <a:extLst>
              <a:ext uri="{FF2B5EF4-FFF2-40B4-BE49-F238E27FC236}">
                <a16:creationId xmlns:a16="http://schemas.microsoft.com/office/drawing/2014/main" id="{52597076-4A41-30A9-152B-6A36A18C2A87}"/>
              </a:ext>
            </a:extLst>
          </p:cNvPr>
          <p:cNvGrpSpPr/>
          <p:nvPr userDrawn="1"/>
        </p:nvGrpSpPr>
        <p:grpSpPr>
          <a:xfrm>
            <a:off x="680561" y="3375000"/>
            <a:ext cx="7420003" cy="108000"/>
            <a:chOff x="558796" y="3375000"/>
            <a:chExt cx="7420003" cy="108000"/>
          </a:xfrm>
        </p:grpSpPr>
        <p:cxnSp>
          <p:nvCxnSpPr>
            <p:cNvPr id="11" name="Connecteur droit 10">
              <a:extLst>
                <a:ext uri="{FF2B5EF4-FFF2-40B4-BE49-F238E27FC236}">
                  <a16:creationId xmlns:a16="http://schemas.microsoft.com/office/drawing/2014/main" id="{56892238-CFD5-D9D0-AD3C-D8C645E1145F}"/>
                </a:ext>
              </a:extLst>
            </p:cNvPr>
            <p:cNvCxnSpPr>
              <a:cxnSpLocks/>
            </p:cNvCxnSpPr>
            <p:nvPr userDrawn="1"/>
          </p:nvCxnSpPr>
          <p:spPr>
            <a:xfrm>
              <a:off x="558796" y="3429000"/>
              <a:ext cx="73660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BA6799F4-CD3A-8AF2-E489-681D4B62E00D}"/>
                </a:ext>
              </a:extLst>
            </p:cNvPr>
            <p:cNvGrpSpPr/>
            <p:nvPr userDrawn="1"/>
          </p:nvGrpSpPr>
          <p:grpSpPr>
            <a:xfrm>
              <a:off x="1089001" y="3375000"/>
              <a:ext cx="6889798" cy="108000"/>
              <a:chOff x="1089001" y="3375000"/>
              <a:chExt cx="6889798" cy="108000"/>
            </a:xfrm>
          </p:grpSpPr>
          <p:sp>
            <p:nvSpPr>
              <p:cNvPr id="19" name="Ellipse 18">
                <a:extLst>
                  <a:ext uri="{FF2B5EF4-FFF2-40B4-BE49-F238E27FC236}">
                    <a16:creationId xmlns:a16="http://schemas.microsoft.com/office/drawing/2014/main" id="{23AE60C6-ED22-C878-BEAA-1D198284B999}"/>
                  </a:ext>
                </a:extLst>
              </p:cNvPr>
              <p:cNvSpPr>
                <a:spLocks noChangeAspect="1"/>
              </p:cNvSpPr>
              <p:nvPr userDrawn="1"/>
            </p:nvSpPr>
            <p:spPr>
              <a:xfrm>
                <a:off x="4454499" y="3375000"/>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0" name="Ellipse 19">
                <a:extLst>
                  <a:ext uri="{FF2B5EF4-FFF2-40B4-BE49-F238E27FC236}">
                    <a16:creationId xmlns:a16="http://schemas.microsoft.com/office/drawing/2014/main" id="{0766410A-091E-2E59-ECB1-A0335DF787EA}"/>
                  </a:ext>
                </a:extLst>
              </p:cNvPr>
              <p:cNvSpPr>
                <a:spLocks noChangeAspect="1"/>
              </p:cNvSpPr>
              <p:nvPr userDrawn="1"/>
            </p:nvSpPr>
            <p:spPr>
              <a:xfrm>
                <a:off x="7870799" y="3375000"/>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21" name="Ellipse 20">
                <a:extLst>
                  <a:ext uri="{FF2B5EF4-FFF2-40B4-BE49-F238E27FC236}">
                    <a16:creationId xmlns:a16="http://schemas.microsoft.com/office/drawing/2014/main" id="{05E42A1A-FD14-24DC-ED86-A8392CA611A8}"/>
                  </a:ext>
                </a:extLst>
              </p:cNvPr>
              <p:cNvSpPr>
                <a:spLocks noChangeAspect="1"/>
              </p:cNvSpPr>
              <p:nvPr userDrawn="1"/>
            </p:nvSpPr>
            <p:spPr>
              <a:xfrm>
                <a:off x="1089001" y="3375000"/>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grpSp>
      </p:grpSp>
      <p:sp>
        <p:nvSpPr>
          <p:cNvPr id="5" name="Espace réservé de la date 14">
            <a:extLst>
              <a:ext uri="{FF2B5EF4-FFF2-40B4-BE49-F238E27FC236}">
                <a16:creationId xmlns:a16="http://schemas.microsoft.com/office/drawing/2014/main" id="{A4C6332E-6B61-DF0E-5C77-3F10BC3E1CD8}"/>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10" name="Titre 1">
            <a:extLst>
              <a:ext uri="{FF2B5EF4-FFF2-40B4-BE49-F238E27FC236}">
                <a16:creationId xmlns:a16="http://schemas.microsoft.com/office/drawing/2014/main" id="{E249780C-B224-19F7-4244-C98726F4208D}"/>
              </a:ext>
            </a:extLst>
          </p:cNvPr>
          <p:cNvSpPr>
            <a:spLocks noGrp="1"/>
          </p:cNvSpPr>
          <p:nvPr>
            <p:ph type="title" hasCustomPrompt="1"/>
          </p:nvPr>
        </p:nvSpPr>
        <p:spPr>
          <a:xfrm>
            <a:off x="629764" y="487680"/>
            <a:ext cx="633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12" name="Espace réservé du texte 12">
            <a:extLst>
              <a:ext uri="{FF2B5EF4-FFF2-40B4-BE49-F238E27FC236}">
                <a16:creationId xmlns:a16="http://schemas.microsoft.com/office/drawing/2014/main" id="{1D6B4840-93E4-1713-E64F-2309F7E2550C}"/>
              </a:ext>
            </a:extLst>
          </p:cNvPr>
          <p:cNvSpPr>
            <a:spLocks noGrp="1"/>
          </p:cNvSpPr>
          <p:nvPr>
            <p:ph type="body" sz="quarter" idx="37" hasCustomPrompt="1"/>
          </p:nvPr>
        </p:nvSpPr>
        <p:spPr>
          <a:xfrm>
            <a:off x="629763" y="1006710"/>
            <a:ext cx="633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Tree>
    <p:extLst>
      <p:ext uri="{BB962C8B-B14F-4D97-AF65-F5344CB8AC3E}">
        <p14:creationId xmlns:p14="http://schemas.microsoft.com/office/powerpoint/2010/main" val="3070645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Contenu image 2">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CF67497E-4CF0-2F93-FBB2-E7B20D8B5A7E}"/>
              </a:ext>
            </a:extLst>
          </p:cNvPr>
          <p:cNvPicPr>
            <a:picLocks noChangeAspect="1"/>
          </p:cNvPicPr>
          <p:nvPr userDrawn="1"/>
        </p:nvPicPr>
        <p:blipFill rotWithShape="1">
          <a:blip r:embed="rId2"/>
          <a:srcRect l="12906" t="19802" r="13841" b="18391"/>
          <a:stretch/>
        </p:blipFill>
        <p:spPr>
          <a:xfrm>
            <a:off x="-1" y="0"/>
            <a:ext cx="12192000" cy="6858000"/>
          </a:xfrm>
          <a:prstGeom prst="rect">
            <a:avLst/>
          </a:prstGeom>
        </p:spPr>
      </p:pic>
      <p:sp>
        <p:nvSpPr>
          <p:cNvPr id="8" name="Espace réservé pour une image  7">
            <a:extLst>
              <a:ext uri="{FF2B5EF4-FFF2-40B4-BE49-F238E27FC236}">
                <a16:creationId xmlns:a16="http://schemas.microsoft.com/office/drawing/2014/main" id="{1AE20FF9-B918-4BA3-E2CC-DB0946146F60}"/>
              </a:ext>
            </a:extLst>
          </p:cNvPr>
          <p:cNvSpPr>
            <a:spLocks noGrp="1"/>
          </p:cNvSpPr>
          <p:nvPr>
            <p:ph type="pic" sz="quarter" idx="12"/>
          </p:nvPr>
        </p:nvSpPr>
        <p:spPr>
          <a:xfrm>
            <a:off x="-3" y="-1"/>
            <a:ext cx="11398471" cy="6243145"/>
          </a:xfrm>
          <a:solidFill>
            <a:schemeClr val="bg1">
              <a:lumMod val="85000"/>
            </a:schemeClr>
          </a:solidFill>
        </p:spPr>
        <p:txBody>
          <a:bodyPr/>
          <a:lstStyle/>
          <a:p>
            <a:endParaRPr lang="fr-FR"/>
          </a:p>
        </p:txBody>
      </p:sp>
      <p:sp>
        <p:nvSpPr>
          <p:cNvPr id="9" name="Titre 1">
            <a:extLst>
              <a:ext uri="{FF2B5EF4-FFF2-40B4-BE49-F238E27FC236}">
                <a16:creationId xmlns:a16="http://schemas.microsoft.com/office/drawing/2014/main" id="{1BEE6C3C-2317-1F6B-26D4-087FC633059E}"/>
              </a:ext>
            </a:extLst>
          </p:cNvPr>
          <p:cNvSpPr>
            <a:spLocks noGrp="1"/>
          </p:cNvSpPr>
          <p:nvPr>
            <p:ph type="title" hasCustomPrompt="1"/>
          </p:nvPr>
        </p:nvSpPr>
        <p:spPr>
          <a:xfrm>
            <a:off x="558800" y="487680"/>
            <a:ext cx="6725920" cy="2410320"/>
          </a:xfrm>
        </p:spPr>
        <p:txBody>
          <a:bodyPr anchor="t">
            <a:noAutofit/>
          </a:bodyPr>
          <a:lstStyle>
            <a:lvl1pPr>
              <a:defRPr lang="fr-FR" sz="54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3" name="Espace réservé du texte 8">
            <a:extLst>
              <a:ext uri="{FF2B5EF4-FFF2-40B4-BE49-F238E27FC236}">
                <a16:creationId xmlns:a16="http://schemas.microsoft.com/office/drawing/2014/main" id="{188A39C8-550E-A577-CD62-72D9F1109DF4}"/>
              </a:ext>
            </a:extLst>
          </p:cNvPr>
          <p:cNvSpPr>
            <a:spLocks noGrp="1"/>
          </p:cNvSpPr>
          <p:nvPr>
            <p:ph type="body" sz="quarter" idx="16" hasCustomPrompt="1"/>
          </p:nvPr>
        </p:nvSpPr>
        <p:spPr>
          <a:xfrm rot="16200000">
            <a:off x="-1475350" y="39016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883811241"/>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8_Merci 1">
    <p:bg>
      <p:bgPr>
        <a:solidFill>
          <a:schemeClr val="accent6"/>
        </a:solidFill>
        <a:effectLst/>
      </p:bgPr>
    </p:bg>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E1A56BB0-B369-C0BD-0D38-CD69358C56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906" t="19802" r="13841" b="50228"/>
          <a:stretch/>
        </p:blipFill>
        <p:spPr>
          <a:xfrm>
            <a:off x="-32256" y="9144"/>
            <a:ext cx="12224000" cy="3334131"/>
          </a:xfrm>
          <a:prstGeom prst="rect">
            <a:avLst/>
          </a:prstGeom>
          <a:solidFill>
            <a:schemeClr val="bg1"/>
          </a:solidFill>
        </p:spPr>
      </p:pic>
      <p:sp>
        <p:nvSpPr>
          <p:cNvPr id="2" name="Espace réservé pour une image  1">
            <a:extLst>
              <a:ext uri="{FF2B5EF4-FFF2-40B4-BE49-F238E27FC236}">
                <a16:creationId xmlns:a16="http://schemas.microsoft.com/office/drawing/2014/main" id="{962EE40F-65CB-C575-B66C-32B1E3D15F2D}"/>
              </a:ext>
            </a:extLst>
          </p:cNvPr>
          <p:cNvSpPr>
            <a:spLocks noGrp="1" noChangeAspect="1"/>
          </p:cNvSpPr>
          <p:nvPr>
            <p:ph type="pic" sz="quarter" idx="19"/>
          </p:nvPr>
        </p:nvSpPr>
        <p:spPr>
          <a:xfrm>
            <a:off x="-32256" y="0"/>
            <a:ext cx="12224256"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8763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cubicBezTo>
                  <a:pt x="10656784" y="0"/>
                  <a:pt x="12192000" y="1535216"/>
                  <a:pt x="12192000" y="3429000"/>
                </a:cubicBezTo>
                <a:cubicBezTo>
                  <a:pt x="12192000" y="5322784"/>
                  <a:pt x="10656784" y="6858000"/>
                  <a:pt x="8763000" y="6858000"/>
                </a:cubicBezTo>
                <a:lnTo>
                  <a:pt x="0" y="6858000"/>
                </a:lnTo>
                <a:close/>
              </a:path>
            </a:pathLst>
          </a:custGeom>
          <a:solidFill>
            <a:schemeClr val="bg1">
              <a:lumMod val="85000"/>
            </a:schemeClr>
          </a:solidFill>
        </p:spPr>
        <p:txBody>
          <a:bodyPr wrap="square">
            <a:noAutofit/>
          </a:bodyPr>
          <a:lstStyle/>
          <a:p>
            <a:endParaRPr lang="fr-FR"/>
          </a:p>
        </p:txBody>
      </p:sp>
      <p:sp>
        <p:nvSpPr>
          <p:cNvPr id="7" name="Titre 1">
            <a:extLst>
              <a:ext uri="{FF2B5EF4-FFF2-40B4-BE49-F238E27FC236}">
                <a16:creationId xmlns:a16="http://schemas.microsoft.com/office/drawing/2014/main" id="{04CE3085-5B1A-E476-0021-36B7A680F90B}"/>
              </a:ext>
            </a:extLst>
          </p:cNvPr>
          <p:cNvSpPr>
            <a:spLocks noGrp="1"/>
          </p:cNvSpPr>
          <p:nvPr>
            <p:ph type="title" hasCustomPrompt="1"/>
          </p:nvPr>
        </p:nvSpPr>
        <p:spPr>
          <a:xfrm>
            <a:off x="781050" y="1856828"/>
            <a:ext cx="5413094" cy="1567600"/>
          </a:xfrm>
          <a:prstGeom prst="rect">
            <a:avLst/>
          </a:prstGeom>
        </p:spPr>
        <p:txBody>
          <a:bodyPr anchor="b">
            <a:noAutofit/>
          </a:bodyPr>
          <a:lstStyle>
            <a:lvl1pPr>
              <a:lnSpc>
                <a:spcPct val="80000"/>
              </a:lnSpc>
              <a:defRPr sz="8800" b="1" i="1">
                <a:solidFill>
                  <a:schemeClr val="bg1"/>
                </a:solidFill>
                <a:latin typeface="Paris2024 Black" panose="02010503030201020103" pitchFamily="2" charset="0"/>
              </a:defRPr>
            </a:lvl1pPr>
          </a:lstStyle>
          <a:p>
            <a:r>
              <a:rPr lang="fr-FR"/>
              <a:t>Merci</a:t>
            </a:r>
          </a:p>
        </p:txBody>
      </p:sp>
      <p:sp>
        <p:nvSpPr>
          <p:cNvPr id="14" name="Espace réservé du texte 8">
            <a:extLst>
              <a:ext uri="{FF2B5EF4-FFF2-40B4-BE49-F238E27FC236}">
                <a16:creationId xmlns:a16="http://schemas.microsoft.com/office/drawing/2014/main" id="{A3656811-1031-E276-6F33-0B90D3C83EF9}"/>
              </a:ext>
            </a:extLst>
          </p:cNvPr>
          <p:cNvSpPr>
            <a:spLocks noGrp="1"/>
          </p:cNvSpPr>
          <p:nvPr>
            <p:ph type="body" sz="quarter" idx="15" hasCustomPrompt="1"/>
          </p:nvPr>
        </p:nvSpPr>
        <p:spPr>
          <a:xfrm rot="16200000">
            <a:off x="-1475350" y="4685486"/>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6667865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8_Merci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D548DC-B42A-36E0-D629-C418049E8D31}"/>
              </a:ext>
            </a:extLst>
          </p:cNvPr>
          <p:cNvSpPr/>
          <p:nvPr userDrawn="1"/>
        </p:nvSpPr>
        <p:spPr>
          <a:xfrm>
            <a:off x="8763000" y="0"/>
            <a:ext cx="3428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6" name="Rectangle 15">
            <a:extLst>
              <a:ext uri="{FF2B5EF4-FFF2-40B4-BE49-F238E27FC236}">
                <a16:creationId xmlns:a16="http://schemas.microsoft.com/office/drawing/2014/main" id="{ACF2D807-A027-78E8-E707-49B4F5AA461B}"/>
              </a:ext>
            </a:extLst>
          </p:cNvPr>
          <p:cNvSpPr/>
          <p:nvPr userDrawn="1"/>
        </p:nvSpPr>
        <p:spPr>
          <a:xfrm>
            <a:off x="0" y="0"/>
            <a:ext cx="8763000" cy="6858000"/>
          </a:xfrm>
          <a:prstGeom prst="rect">
            <a:avLst/>
          </a:prstGeom>
          <a:gradFill>
            <a:gsLst>
              <a:gs pos="0">
                <a:schemeClr val="accent4"/>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18" name="Espace réservé pour une image  17">
            <a:extLst>
              <a:ext uri="{FF2B5EF4-FFF2-40B4-BE49-F238E27FC236}">
                <a16:creationId xmlns:a16="http://schemas.microsoft.com/office/drawing/2014/main" id="{75D9DF35-2B43-A5B3-11F0-C39B816D0540}"/>
              </a:ext>
            </a:extLst>
          </p:cNvPr>
          <p:cNvSpPr>
            <a:spLocks noGrp="1"/>
          </p:cNvSpPr>
          <p:nvPr>
            <p:ph type="pic" sz="quarter" idx="17"/>
          </p:nvPr>
        </p:nvSpPr>
        <p:spPr>
          <a:xfrm>
            <a:off x="5334000" y="0"/>
            <a:ext cx="6858000" cy="6858000"/>
          </a:xfrm>
          <a:prstGeom prst="ellipse">
            <a:avLst/>
          </a:prstGeom>
          <a:solidFill>
            <a:schemeClr val="bg1">
              <a:lumMod val="85000"/>
            </a:schemeClr>
          </a:solidFill>
        </p:spPr>
        <p:txBody>
          <a:bodyPr/>
          <a:lstStyle>
            <a:lvl1pPr algn="ctr">
              <a:defRPr/>
            </a:lvl1pPr>
          </a:lstStyle>
          <a:p>
            <a:endParaRPr lang="fr-FR"/>
          </a:p>
        </p:txBody>
      </p:sp>
      <p:sp>
        <p:nvSpPr>
          <p:cNvPr id="32" name="Forme libre 31">
            <a:extLst>
              <a:ext uri="{FF2B5EF4-FFF2-40B4-BE49-F238E27FC236}">
                <a16:creationId xmlns:a16="http://schemas.microsoft.com/office/drawing/2014/main" id="{282848C4-BBFD-7937-921A-68E2A5F03FF8}"/>
              </a:ext>
            </a:extLst>
          </p:cNvPr>
          <p:cNvSpPr>
            <a:spLocks noChangeAspect="1"/>
          </p:cNvSpPr>
          <p:nvPr userDrawn="1"/>
        </p:nvSpPr>
        <p:spPr>
          <a:xfrm>
            <a:off x="0" y="366766"/>
            <a:ext cx="1892300" cy="6124468"/>
          </a:xfrm>
          <a:custGeom>
            <a:avLst/>
            <a:gdLst>
              <a:gd name="connsiteX0" fmla="*/ 0 w 1892300"/>
              <a:gd name="connsiteY0" fmla="*/ 0 h 6124468"/>
              <a:gd name="connsiteX1" fmla="*/ 97765 w 1892300"/>
              <a:gd name="connsiteY1" fmla="*/ 47096 h 6124468"/>
              <a:gd name="connsiteX2" fmla="*/ 1892300 w 1892300"/>
              <a:gd name="connsiteY2" fmla="*/ 3062234 h 6124468"/>
              <a:gd name="connsiteX3" fmla="*/ 97765 w 1892300"/>
              <a:gd name="connsiteY3" fmla="*/ 6077372 h 6124468"/>
              <a:gd name="connsiteX4" fmla="*/ 0 w 1892300"/>
              <a:gd name="connsiteY4" fmla="*/ 6124468 h 612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6124468">
                <a:moveTo>
                  <a:pt x="0" y="0"/>
                </a:moveTo>
                <a:lnTo>
                  <a:pt x="97765" y="47096"/>
                </a:lnTo>
                <a:cubicBezTo>
                  <a:pt x="1166671" y="627761"/>
                  <a:pt x="1892300" y="1760258"/>
                  <a:pt x="1892300" y="3062234"/>
                </a:cubicBezTo>
                <a:cubicBezTo>
                  <a:pt x="1892300" y="4364211"/>
                  <a:pt x="1166671" y="5496708"/>
                  <a:pt x="97765" y="6077372"/>
                </a:cubicBezTo>
                <a:lnTo>
                  <a:pt x="0" y="612446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endParaRPr lang="fr-FR" b="1">
              <a:latin typeface="Source Sans Pro" panose="020B0503030403020204" pitchFamily="34" charset="77"/>
            </a:endParaRPr>
          </a:p>
        </p:txBody>
      </p:sp>
      <p:sp>
        <p:nvSpPr>
          <p:cNvPr id="20" name="ZoneTexte 19">
            <a:extLst>
              <a:ext uri="{FF2B5EF4-FFF2-40B4-BE49-F238E27FC236}">
                <a16:creationId xmlns:a16="http://schemas.microsoft.com/office/drawing/2014/main" id="{BF10474A-B2D3-1051-5FA1-3F6ED6DB733D}"/>
              </a:ext>
            </a:extLst>
          </p:cNvPr>
          <p:cNvSpPr txBox="1"/>
          <p:nvPr userDrawn="1"/>
        </p:nvSpPr>
        <p:spPr>
          <a:xfrm>
            <a:off x="4521200" y="7975600"/>
            <a:ext cx="41678" cy="338554"/>
          </a:xfrm>
          <a:prstGeom prst="rect">
            <a:avLst/>
          </a:prstGeom>
          <a:noFill/>
        </p:spPr>
        <p:txBody>
          <a:bodyPr wrap="none" lIns="0" rIns="0" rtlCol="0">
            <a:spAutoFit/>
          </a:bodyPr>
          <a:lstStyle/>
          <a:p>
            <a:pPr algn="l"/>
            <a:r>
              <a:rPr lang="fr-FR" sz="1600" b="0" i="0">
                <a:latin typeface="Source Sans Pro Light" panose="020B0403030403020204" pitchFamily="34" charset="77"/>
              </a:rPr>
              <a:t> </a:t>
            </a:r>
          </a:p>
        </p:txBody>
      </p:sp>
      <p:pic>
        <p:nvPicPr>
          <p:cNvPr id="21" name="Image 20">
            <a:extLst>
              <a:ext uri="{FF2B5EF4-FFF2-40B4-BE49-F238E27FC236}">
                <a16:creationId xmlns:a16="http://schemas.microsoft.com/office/drawing/2014/main" id="{45180B39-97F2-2404-2DD0-7DF190D608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7000" y="262757"/>
            <a:ext cx="2773225" cy="1461313"/>
          </a:xfrm>
          <a:prstGeom prst="rect">
            <a:avLst/>
          </a:prstGeom>
        </p:spPr>
      </p:pic>
      <p:sp>
        <p:nvSpPr>
          <p:cNvPr id="22" name="Espace réservé du texte 8">
            <a:extLst>
              <a:ext uri="{FF2B5EF4-FFF2-40B4-BE49-F238E27FC236}">
                <a16:creationId xmlns:a16="http://schemas.microsoft.com/office/drawing/2014/main" id="{D7CDB41A-C6C2-927E-76FC-0BED433F52B3}"/>
              </a:ext>
            </a:extLst>
          </p:cNvPr>
          <p:cNvSpPr>
            <a:spLocks noGrp="1"/>
          </p:cNvSpPr>
          <p:nvPr>
            <p:ph type="body" sz="quarter" idx="18" hasCustomPrompt="1"/>
          </p:nvPr>
        </p:nvSpPr>
        <p:spPr>
          <a:xfrm rot="16200000">
            <a:off x="10452350" y="4904351"/>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Titre 1">
            <a:extLst>
              <a:ext uri="{FF2B5EF4-FFF2-40B4-BE49-F238E27FC236}">
                <a16:creationId xmlns:a16="http://schemas.microsoft.com/office/drawing/2014/main" id="{D56E54FC-54CF-863D-4F78-0DC1E7DC434D}"/>
              </a:ext>
            </a:extLst>
          </p:cNvPr>
          <p:cNvSpPr>
            <a:spLocks noGrp="1"/>
          </p:cNvSpPr>
          <p:nvPr>
            <p:ph type="title" hasCustomPrompt="1"/>
          </p:nvPr>
        </p:nvSpPr>
        <p:spPr>
          <a:xfrm>
            <a:off x="781050" y="2603100"/>
            <a:ext cx="4374046" cy="1567600"/>
          </a:xfrm>
          <a:prstGeom prst="rect">
            <a:avLst/>
          </a:prstGeom>
        </p:spPr>
        <p:txBody>
          <a:bodyPr anchor="b">
            <a:noAutofit/>
          </a:bodyPr>
          <a:lstStyle>
            <a:lvl1pPr>
              <a:lnSpc>
                <a:spcPct val="80000"/>
              </a:lnSpc>
              <a:defRPr sz="8800" b="1" i="1">
                <a:solidFill>
                  <a:schemeClr val="bg1"/>
                </a:solidFill>
                <a:latin typeface="Paris2024 Black" panose="02010503030201020103" pitchFamily="2" charset="0"/>
              </a:defRPr>
            </a:lvl1pPr>
          </a:lstStyle>
          <a:p>
            <a:r>
              <a:rPr lang="fr-FR"/>
              <a:t>Merci</a:t>
            </a:r>
          </a:p>
        </p:txBody>
      </p:sp>
    </p:spTree>
    <p:extLst>
      <p:ext uri="{BB962C8B-B14F-4D97-AF65-F5344CB8AC3E}">
        <p14:creationId xmlns:p14="http://schemas.microsoft.com/office/powerpoint/2010/main" val="1682904202"/>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8_Merci 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ACB5E0-5E82-D277-5760-6A54C099E9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050"/>
          <a:stretch/>
        </p:blipFill>
        <p:spPr>
          <a:xfrm rot="10800000">
            <a:off x="7284" y="0"/>
            <a:ext cx="12177432" cy="6858000"/>
          </a:xfrm>
          <a:prstGeom prst="rect">
            <a:avLst/>
          </a:prstGeom>
        </p:spPr>
      </p:pic>
      <p:pic>
        <p:nvPicPr>
          <p:cNvPr id="7" name="Image 6">
            <a:extLst>
              <a:ext uri="{FF2B5EF4-FFF2-40B4-BE49-F238E27FC236}">
                <a16:creationId xmlns:a16="http://schemas.microsoft.com/office/drawing/2014/main" id="{6AA41DF5-1494-FFA6-FE9F-C6B4BB263E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8455" y="4538870"/>
            <a:ext cx="2773225" cy="1461313"/>
          </a:xfrm>
          <a:prstGeom prst="rect">
            <a:avLst/>
          </a:prstGeom>
        </p:spPr>
      </p:pic>
      <p:sp>
        <p:nvSpPr>
          <p:cNvPr id="3" name="Titre 1">
            <a:extLst>
              <a:ext uri="{FF2B5EF4-FFF2-40B4-BE49-F238E27FC236}">
                <a16:creationId xmlns:a16="http://schemas.microsoft.com/office/drawing/2014/main" id="{9C1C9E3F-C9FA-1163-2C73-59CE2DC15D5F}"/>
              </a:ext>
            </a:extLst>
          </p:cNvPr>
          <p:cNvSpPr>
            <a:spLocks noGrp="1"/>
          </p:cNvSpPr>
          <p:nvPr>
            <p:ph type="title" hasCustomPrompt="1"/>
          </p:nvPr>
        </p:nvSpPr>
        <p:spPr>
          <a:xfrm>
            <a:off x="5724111" y="814478"/>
            <a:ext cx="5413094" cy="1567600"/>
          </a:xfrm>
          <a:prstGeom prst="rect">
            <a:avLst/>
          </a:prstGeom>
        </p:spPr>
        <p:txBody>
          <a:bodyPr anchor="ctr">
            <a:noAutofit/>
          </a:bodyPr>
          <a:lstStyle>
            <a:lvl1pPr>
              <a:lnSpc>
                <a:spcPct val="80000"/>
              </a:lnSpc>
              <a:defRPr sz="8800" b="1" i="1">
                <a:solidFill>
                  <a:schemeClr val="bg2"/>
                </a:solidFill>
                <a:latin typeface="Paris2024 Black" panose="02010503030201020103" pitchFamily="2" charset="0"/>
              </a:defRPr>
            </a:lvl1pPr>
          </a:lstStyle>
          <a:p>
            <a:r>
              <a:rPr lang="fr-FR"/>
              <a:t>Merci</a:t>
            </a:r>
          </a:p>
        </p:txBody>
      </p:sp>
    </p:spTree>
    <p:extLst>
      <p:ext uri="{BB962C8B-B14F-4D97-AF65-F5344CB8AC3E}">
        <p14:creationId xmlns:p14="http://schemas.microsoft.com/office/powerpoint/2010/main" val="3608204462"/>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Fin animé">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10A5B6-997F-DE4F-ADE2-D6D5B4EFC3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6000" y="1629000"/>
            <a:ext cx="3600000" cy="3600000"/>
          </a:xfrm>
          <a:prstGeom prst="rect">
            <a:avLst/>
          </a:prstGeom>
        </p:spPr>
      </p:pic>
      <p:grpSp>
        <p:nvGrpSpPr>
          <p:cNvPr id="7" name="Groupe 6">
            <a:extLst>
              <a:ext uri="{FF2B5EF4-FFF2-40B4-BE49-F238E27FC236}">
                <a16:creationId xmlns:a16="http://schemas.microsoft.com/office/drawing/2014/main" id="{248CE2B0-334E-E93A-11FD-9CB146E3E572}"/>
              </a:ext>
            </a:extLst>
          </p:cNvPr>
          <p:cNvGrpSpPr/>
          <p:nvPr userDrawn="1"/>
        </p:nvGrpSpPr>
        <p:grpSpPr>
          <a:xfrm>
            <a:off x="309150" y="433177"/>
            <a:ext cx="11573701" cy="6139814"/>
            <a:chOff x="309150" y="433177"/>
            <a:chExt cx="11573701" cy="6139814"/>
          </a:xfrm>
        </p:grpSpPr>
        <p:pic>
          <p:nvPicPr>
            <p:cNvPr id="2" name="Image 1">
              <a:extLst>
                <a:ext uri="{FF2B5EF4-FFF2-40B4-BE49-F238E27FC236}">
                  <a16:creationId xmlns:a16="http://schemas.microsoft.com/office/drawing/2014/main" id="{6F1EEB48-69DA-F1E7-67F8-B7597EE0EB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4344" y="433177"/>
              <a:ext cx="10928841" cy="333799"/>
            </a:xfrm>
            <a:prstGeom prst="rect">
              <a:avLst/>
            </a:prstGeom>
          </p:spPr>
        </p:pic>
        <p:pic>
          <p:nvPicPr>
            <p:cNvPr id="4" name="Image 3">
              <a:extLst>
                <a:ext uri="{FF2B5EF4-FFF2-40B4-BE49-F238E27FC236}">
                  <a16:creationId xmlns:a16="http://schemas.microsoft.com/office/drawing/2014/main" id="{6A899026-50B7-D219-0DDA-E34A3BA79A9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r="49918" b="-50334"/>
            <a:stretch/>
          </p:blipFill>
          <p:spPr>
            <a:xfrm rot="5400000">
              <a:off x="8895236" y="3252780"/>
              <a:ext cx="5473419" cy="501811"/>
            </a:xfrm>
            <a:prstGeom prst="rect">
              <a:avLst/>
            </a:prstGeom>
          </p:spPr>
        </p:pic>
        <p:pic>
          <p:nvPicPr>
            <p:cNvPr id="5" name="Image 4">
              <a:extLst>
                <a:ext uri="{FF2B5EF4-FFF2-40B4-BE49-F238E27FC236}">
                  <a16:creationId xmlns:a16="http://schemas.microsoft.com/office/drawing/2014/main" id="{89BCA328-B808-5D26-531A-6B96B13D85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623482" y="6239192"/>
              <a:ext cx="10928841" cy="333799"/>
            </a:xfrm>
            <a:prstGeom prst="rect">
              <a:avLst/>
            </a:prstGeom>
          </p:spPr>
        </p:pic>
        <p:pic>
          <p:nvPicPr>
            <p:cNvPr id="6" name="Image 5">
              <a:extLst>
                <a:ext uri="{FF2B5EF4-FFF2-40B4-BE49-F238E27FC236}">
                  <a16:creationId xmlns:a16="http://schemas.microsoft.com/office/drawing/2014/main" id="{06C37272-2F78-A9C6-BF1E-96A2F25E219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r="49918" b="-50334"/>
            <a:stretch/>
          </p:blipFill>
          <p:spPr>
            <a:xfrm rot="16200000">
              <a:off x="-2176654" y="3252781"/>
              <a:ext cx="5473419" cy="501811"/>
            </a:xfrm>
            <a:prstGeom prst="rect">
              <a:avLst/>
            </a:prstGeom>
          </p:spPr>
        </p:pic>
      </p:grpSp>
    </p:spTree>
    <p:extLst>
      <p:ext uri="{BB962C8B-B14F-4D97-AF65-F5344CB8AC3E}">
        <p14:creationId xmlns:p14="http://schemas.microsoft.com/office/powerpoint/2010/main" val="236801741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Fin fixe 1">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AA4EC5-F898-7048-9755-6E466BDDD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50336" y="2034904"/>
            <a:ext cx="5291328" cy="2788192"/>
          </a:xfrm>
          <a:prstGeom prst="rect">
            <a:avLst/>
          </a:prstGeom>
        </p:spPr>
      </p:pic>
      <p:grpSp>
        <p:nvGrpSpPr>
          <p:cNvPr id="2" name="Groupe 1">
            <a:extLst>
              <a:ext uri="{FF2B5EF4-FFF2-40B4-BE49-F238E27FC236}">
                <a16:creationId xmlns:a16="http://schemas.microsoft.com/office/drawing/2014/main" id="{9E034666-EFDA-976E-20BA-C4823E5AC8AE}"/>
              </a:ext>
            </a:extLst>
          </p:cNvPr>
          <p:cNvGrpSpPr/>
          <p:nvPr userDrawn="1"/>
        </p:nvGrpSpPr>
        <p:grpSpPr>
          <a:xfrm>
            <a:off x="309150" y="433177"/>
            <a:ext cx="11573701" cy="6139814"/>
            <a:chOff x="309150" y="433177"/>
            <a:chExt cx="11573701" cy="6139814"/>
          </a:xfrm>
        </p:grpSpPr>
        <p:pic>
          <p:nvPicPr>
            <p:cNvPr id="3" name="Image 2">
              <a:extLst>
                <a:ext uri="{FF2B5EF4-FFF2-40B4-BE49-F238E27FC236}">
                  <a16:creationId xmlns:a16="http://schemas.microsoft.com/office/drawing/2014/main" id="{893DC82E-3CA6-ADD4-17A4-16560680AE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4344" y="433177"/>
              <a:ext cx="10928841" cy="333799"/>
            </a:xfrm>
            <a:prstGeom prst="rect">
              <a:avLst/>
            </a:prstGeom>
          </p:spPr>
        </p:pic>
        <p:pic>
          <p:nvPicPr>
            <p:cNvPr id="4" name="Image 3">
              <a:extLst>
                <a:ext uri="{FF2B5EF4-FFF2-40B4-BE49-F238E27FC236}">
                  <a16:creationId xmlns:a16="http://schemas.microsoft.com/office/drawing/2014/main" id="{835BBDBE-B274-727F-6B83-AAEAEE9334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r="49918" b="-50334"/>
            <a:stretch/>
          </p:blipFill>
          <p:spPr>
            <a:xfrm rot="5400000">
              <a:off x="8895236" y="3252780"/>
              <a:ext cx="5473419" cy="501811"/>
            </a:xfrm>
            <a:prstGeom prst="rect">
              <a:avLst/>
            </a:prstGeom>
          </p:spPr>
        </p:pic>
        <p:pic>
          <p:nvPicPr>
            <p:cNvPr id="6" name="Image 5">
              <a:extLst>
                <a:ext uri="{FF2B5EF4-FFF2-40B4-BE49-F238E27FC236}">
                  <a16:creationId xmlns:a16="http://schemas.microsoft.com/office/drawing/2014/main" id="{06D082E3-11A4-81AE-E8B6-874317ADD9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623482" y="6239192"/>
              <a:ext cx="10928841" cy="333799"/>
            </a:xfrm>
            <a:prstGeom prst="rect">
              <a:avLst/>
            </a:prstGeom>
          </p:spPr>
        </p:pic>
        <p:pic>
          <p:nvPicPr>
            <p:cNvPr id="7" name="Image 6">
              <a:extLst>
                <a:ext uri="{FF2B5EF4-FFF2-40B4-BE49-F238E27FC236}">
                  <a16:creationId xmlns:a16="http://schemas.microsoft.com/office/drawing/2014/main" id="{F3E1CAE1-72BC-56DA-9941-5D7F08EC689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r="49918" b="-50334"/>
            <a:stretch/>
          </p:blipFill>
          <p:spPr>
            <a:xfrm rot="16200000">
              <a:off x="-2176654" y="3252781"/>
              <a:ext cx="5473419" cy="501811"/>
            </a:xfrm>
            <a:prstGeom prst="rect">
              <a:avLst/>
            </a:prstGeom>
          </p:spPr>
        </p:pic>
      </p:grpSp>
    </p:spTree>
    <p:extLst>
      <p:ext uri="{BB962C8B-B14F-4D97-AF65-F5344CB8AC3E}">
        <p14:creationId xmlns:p14="http://schemas.microsoft.com/office/powerpoint/2010/main" val="2741048797"/>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Fin animé_2">
    <p:bg>
      <p:bgPr>
        <a:gradFill>
          <a:gsLst>
            <a:gs pos="0">
              <a:schemeClr val="accent5"/>
            </a:gs>
            <a:gs pos="99000">
              <a:schemeClr val="accent4"/>
            </a:gs>
          </a:gsLst>
          <a:lin ang="5400000" scaled="0"/>
        </a:gradFill>
        <a:effectLst/>
      </p:bgPr>
    </p:bg>
    <p:spTree>
      <p:nvGrpSpPr>
        <p:cNvPr id="1" name=""/>
        <p:cNvGrpSpPr/>
        <p:nvPr/>
      </p:nvGrpSpPr>
      <p:grpSpPr>
        <a:xfrm>
          <a:off x="0" y="0"/>
          <a:ext cx="0" cy="0"/>
          <a:chOff x="0" y="0"/>
          <a:chExt cx="0" cy="0"/>
        </a:xfrm>
      </p:grpSpPr>
      <p:pic>
        <p:nvPicPr>
          <p:cNvPr id="13" name="Image 12" descr="Une image contenant logo&#10;&#10;Description générée automatiquement">
            <a:extLst>
              <a:ext uri="{FF2B5EF4-FFF2-40B4-BE49-F238E27FC236}">
                <a16:creationId xmlns:a16="http://schemas.microsoft.com/office/drawing/2014/main" id="{DF27A261-969F-E0AB-E0DB-F0432505D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10288" y="1629000"/>
            <a:ext cx="3600000" cy="3600000"/>
          </a:xfrm>
          <a:prstGeom prst="rect">
            <a:avLst/>
          </a:prstGeom>
        </p:spPr>
      </p:pic>
      <p:pic>
        <p:nvPicPr>
          <p:cNvPr id="17" name="Image 16">
            <a:extLst>
              <a:ext uri="{FF2B5EF4-FFF2-40B4-BE49-F238E27FC236}">
                <a16:creationId xmlns:a16="http://schemas.microsoft.com/office/drawing/2014/main" id="{320C3F62-DD0D-E6D4-ED2C-6B5544568F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055" y="356356"/>
            <a:ext cx="10928840" cy="522791"/>
          </a:xfrm>
          <a:prstGeom prst="rect">
            <a:avLst/>
          </a:prstGeom>
        </p:spPr>
      </p:pic>
      <p:pic>
        <p:nvPicPr>
          <p:cNvPr id="21" name="Image 20">
            <a:extLst>
              <a:ext uri="{FF2B5EF4-FFF2-40B4-BE49-F238E27FC236}">
                <a16:creationId xmlns:a16="http://schemas.microsoft.com/office/drawing/2014/main" id="{419BEA42-096B-2EA0-C509-9506C90A580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6200000">
            <a:off x="-2218723" y="3266435"/>
            <a:ext cx="5458523" cy="522791"/>
          </a:xfrm>
          <a:prstGeom prst="rect">
            <a:avLst/>
          </a:prstGeom>
        </p:spPr>
      </p:pic>
      <p:pic>
        <p:nvPicPr>
          <p:cNvPr id="23" name="Image 22">
            <a:extLst>
              <a:ext uri="{FF2B5EF4-FFF2-40B4-BE49-F238E27FC236}">
                <a16:creationId xmlns:a16="http://schemas.microsoft.com/office/drawing/2014/main" id="{2CA89343-AF1F-299D-0E69-D878EF5F57B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8952200" y="3266435"/>
            <a:ext cx="5458523" cy="522791"/>
          </a:xfrm>
          <a:prstGeom prst="rect">
            <a:avLst/>
          </a:prstGeom>
        </p:spPr>
      </p:pic>
      <p:pic>
        <p:nvPicPr>
          <p:cNvPr id="2" name="Image 1">
            <a:extLst>
              <a:ext uri="{FF2B5EF4-FFF2-40B4-BE49-F238E27FC236}">
                <a16:creationId xmlns:a16="http://schemas.microsoft.com/office/drawing/2014/main" id="{55492349-6D8F-10DB-C322-EA5AE8E536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560055" y="6197598"/>
            <a:ext cx="10928840" cy="522791"/>
          </a:xfrm>
          <a:prstGeom prst="rect">
            <a:avLst/>
          </a:prstGeom>
        </p:spPr>
      </p:pic>
    </p:spTree>
    <p:extLst>
      <p:ext uri="{BB962C8B-B14F-4D97-AF65-F5344CB8AC3E}">
        <p14:creationId xmlns:p14="http://schemas.microsoft.com/office/powerpoint/2010/main" val="113522209"/>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Fin fixe_2">
    <p:bg>
      <p:bgPr>
        <a:gradFill>
          <a:gsLst>
            <a:gs pos="0">
              <a:schemeClr val="accent6"/>
            </a:gs>
            <a:gs pos="99000">
              <a:schemeClr val="accent4"/>
            </a:gs>
          </a:gsLst>
          <a:lin ang="5400000" scaled="0"/>
        </a:gradFill>
        <a:effectLst/>
      </p:bgPr>
    </p:bg>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320C3F62-DD0D-E6D4-ED2C-6B5544568F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0055" y="356356"/>
            <a:ext cx="10928840" cy="522791"/>
          </a:xfrm>
          <a:prstGeom prst="rect">
            <a:avLst/>
          </a:prstGeom>
        </p:spPr>
      </p:pic>
      <p:pic>
        <p:nvPicPr>
          <p:cNvPr id="21" name="Image 20">
            <a:extLst>
              <a:ext uri="{FF2B5EF4-FFF2-40B4-BE49-F238E27FC236}">
                <a16:creationId xmlns:a16="http://schemas.microsoft.com/office/drawing/2014/main" id="{419BEA42-096B-2EA0-C509-9506C90A580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6200000">
            <a:off x="-2218723" y="3266435"/>
            <a:ext cx="5458523" cy="522791"/>
          </a:xfrm>
          <a:prstGeom prst="rect">
            <a:avLst/>
          </a:prstGeom>
        </p:spPr>
      </p:pic>
      <p:pic>
        <p:nvPicPr>
          <p:cNvPr id="23" name="Image 22">
            <a:extLst>
              <a:ext uri="{FF2B5EF4-FFF2-40B4-BE49-F238E27FC236}">
                <a16:creationId xmlns:a16="http://schemas.microsoft.com/office/drawing/2014/main" id="{2CA89343-AF1F-299D-0E69-D878EF5F57B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8952200" y="3266435"/>
            <a:ext cx="5458523" cy="522791"/>
          </a:xfrm>
          <a:prstGeom prst="rect">
            <a:avLst/>
          </a:prstGeom>
        </p:spPr>
      </p:pic>
      <p:pic>
        <p:nvPicPr>
          <p:cNvPr id="3" name="Image 2" descr="Une image contenant logo&#10;&#10;Description générée automatiquement">
            <a:extLst>
              <a:ext uri="{FF2B5EF4-FFF2-40B4-BE49-F238E27FC236}">
                <a16:creationId xmlns:a16="http://schemas.microsoft.com/office/drawing/2014/main" id="{CE9E85FC-2B00-18DA-F5E0-82FCDD5EF4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50332" y="2034902"/>
            <a:ext cx="5291331" cy="2788193"/>
          </a:xfrm>
          <a:prstGeom prst="rect">
            <a:avLst/>
          </a:prstGeom>
        </p:spPr>
      </p:pic>
      <p:pic>
        <p:nvPicPr>
          <p:cNvPr id="2" name="Image 1">
            <a:extLst>
              <a:ext uri="{FF2B5EF4-FFF2-40B4-BE49-F238E27FC236}">
                <a16:creationId xmlns:a16="http://schemas.microsoft.com/office/drawing/2014/main" id="{FCF810C9-8BCF-C370-C0BE-DC839AD419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560055" y="6197598"/>
            <a:ext cx="10928840" cy="522791"/>
          </a:xfrm>
          <a:prstGeom prst="rect">
            <a:avLst/>
          </a:prstGeom>
        </p:spPr>
      </p:pic>
    </p:spTree>
    <p:extLst>
      <p:ext uri="{BB962C8B-B14F-4D97-AF65-F5344CB8AC3E}">
        <p14:creationId xmlns:p14="http://schemas.microsoft.com/office/powerpoint/2010/main" val="15827648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_Sous partie_2">
    <p:bg>
      <p:bgPr>
        <a:solidFill>
          <a:schemeClr val="accent3"/>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E5AEAAC-B05F-374E-9FF3-1A8A22763A2B}"/>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3963021" y="0"/>
            <a:ext cx="8228979" cy="6876638"/>
          </a:xfrm>
          <a:prstGeom prst="rect">
            <a:avLst/>
          </a:prstGeom>
        </p:spPr>
      </p:pic>
      <p:sp>
        <p:nvSpPr>
          <p:cNvPr id="5" name="object 5">
            <a:extLst>
              <a:ext uri="{FF2B5EF4-FFF2-40B4-BE49-F238E27FC236}">
                <a16:creationId xmlns:a16="http://schemas.microsoft.com/office/drawing/2014/main" id="{2BEDA7F4-C717-1048-A934-BA2BB55E87F0}"/>
              </a:ext>
            </a:extLst>
          </p:cNvPr>
          <p:cNvSpPr/>
          <p:nvPr userDrawn="1"/>
        </p:nvSpPr>
        <p:spPr>
          <a:xfrm>
            <a:off x="0" y="0"/>
            <a:ext cx="4053945" cy="6876637"/>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2688418"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a:xfrm>
            <a:off x="229517" y="6581472"/>
            <a:ext cx="3600000" cy="153618"/>
          </a:xfrm>
          <a:prstGeom prst="rect">
            <a:avLst/>
          </a:prstGeom>
        </p:spPr>
        <p:txBody>
          <a:bodyPr/>
          <a:lstStyle>
            <a:lvl1pPr>
              <a:defRPr>
                <a:solidFill>
                  <a:schemeClr val="bg1"/>
                </a:solidFill>
              </a:defRPr>
            </a:lvl1p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Tree>
    <p:extLst>
      <p:ext uri="{BB962C8B-B14F-4D97-AF65-F5344CB8AC3E}">
        <p14:creationId xmlns:p14="http://schemas.microsoft.com/office/powerpoint/2010/main" val="1971149202"/>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A7900B-2392-4A40-AD68-B80F5859E6B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D9BF338-EEA7-4CB6-9930-3793B6A392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DDD08C8-95EB-440B-9E51-3C7D135B3FB1}"/>
              </a:ext>
            </a:extLst>
          </p:cNvPr>
          <p:cNvSpPr>
            <a:spLocks noGrp="1"/>
          </p:cNvSpPr>
          <p:nvPr>
            <p:ph type="dt" sz="half" idx="10"/>
          </p:nvPr>
        </p:nvSpPr>
        <p:spPr/>
        <p:txBody>
          <a:bodyPr/>
          <a:lstStyle/>
          <a:p>
            <a:fld id="{67A78A31-1468-4CFC-AD31-5F216B10B66F}" type="datetime1">
              <a:rPr lang="fr-FR" smtClean="0"/>
              <a:t>28/11/2025</a:t>
            </a:fld>
            <a:endParaRPr lang="fr-FR"/>
          </a:p>
        </p:txBody>
      </p:sp>
      <p:sp>
        <p:nvSpPr>
          <p:cNvPr id="5" name="Espace réservé du pied de page 4">
            <a:extLst>
              <a:ext uri="{FF2B5EF4-FFF2-40B4-BE49-F238E27FC236}">
                <a16:creationId xmlns:a16="http://schemas.microsoft.com/office/drawing/2014/main" id="{63F1A3B4-E96B-4BA8-A41C-1DC0D60F9FAC}"/>
              </a:ext>
            </a:extLst>
          </p:cNvPr>
          <p:cNvSpPr>
            <a:spLocks noGrp="1"/>
          </p:cNvSpPr>
          <p:nvPr>
            <p:ph type="ftr" sz="quarter" idx="11"/>
          </p:nvPr>
        </p:nvSpPr>
        <p:spPr>
          <a:xfrm>
            <a:off x="229517" y="6581472"/>
            <a:ext cx="3600000" cy="153618"/>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DBDFB16-03B0-48C0-9BA4-AC5AEE091AAB}"/>
              </a:ext>
            </a:extLst>
          </p:cNvPr>
          <p:cNvSpPr>
            <a:spLocks noGrp="1"/>
          </p:cNvSpPr>
          <p:nvPr>
            <p:ph type="sldNum" sz="quarter" idx="12"/>
          </p:nvPr>
        </p:nvSpPr>
        <p:spPr/>
        <p:txBody>
          <a:bodyPr/>
          <a:lstStyle/>
          <a:p>
            <a:fld id="{01F4E199-884B-43BC-85E1-442007EB926D}" type="slidenum">
              <a:rPr lang="fr-FR" smtClean="0"/>
              <a:t>‹N°›</a:t>
            </a:fld>
            <a:endParaRPr lang="fr-FR"/>
          </a:p>
        </p:txBody>
      </p:sp>
    </p:spTree>
    <p:extLst>
      <p:ext uri="{BB962C8B-B14F-4D97-AF65-F5344CB8AC3E}">
        <p14:creationId xmlns:p14="http://schemas.microsoft.com/office/powerpoint/2010/main" val="4032233152"/>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B0DD8B-B556-4229-8030-47A6187F428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F485979-23C4-4873-A744-D4C768B7D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AE213A-0676-43A9-90FD-AB4859337D9B}"/>
              </a:ext>
            </a:extLst>
          </p:cNvPr>
          <p:cNvSpPr>
            <a:spLocks noGrp="1"/>
          </p:cNvSpPr>
          <p:nvPr>
            <p:ph type="dt" sz="half" idx="10"/>
          </p:nvPr>
        </p:nvSpPr>
        <p:spPr/>
        <p:txBody>
          <a:bodyPr/>
          <a:lstStyle/>
          <a:p>
            <a:fld id="{31C52984-4EB6-48CA-94C9-26EE00CDB958}" type="datetimeFigureOut">
              <a:rPr lang="fr-FR" smtClean="0"/>
              <a:t>28/11/2025</a:t>
            </a:fld>
            <a:endParaRPr lang="fr-FR"/>
          </a:p>
        </p:txBody>
      </p:sp>
      <p:sp>
        <p:nvSpPr>
          <p:cNvPr id="5" name="Espace réservé du pied de page 4">
            <a:extLst>
              <a:ext uri="{FF2B5EF4-FFF2-40B4-BE49-F238E27FC236}">
                <a16:creationId xmlns:a16="http://schemas.microsoft.com/office/drawing/2014/main" id="{4970559C-FEC4-4E6E-933C-8D7F275039B5}"/>
              </a:ext>
            </a:extLst>
          </p:cNvPr>
          <p:cNvSpPr>
            <a:spLocks noGrp="1"/>
          </p:cNvSpPr>
          <p:nvPr>
            <p:ph type="ftr" sz="quarter" idx="11"/>
          </p:nvPr>
        </p:nvSpPr>
        <p:spPr>
          <a:xfrm>
            <a:off x="229517" y="6581472"/>
            <a:ext cx="3600000" cy="153618"/>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5F5EDE43-46FC-4023-9C6D-A70F6F831186}"/>
              </a:ext>
            </a:extLst>
          </p:cNvPr>
          <p:cNvSpPr>
            <a:spLocks noGrp="1"/>
          </p:cNvSpPr>
          <p:nvPr>
            <p:ph type="sldNum" sz="quarter" idx="12"/>
          </p:nvPr>
        </p:nvSpPr>
        <p:spPr>
          <a:xfrm>
            <a:off x="11230060" y="6470217"/>
            <a:ext cx="352330" cy="376129"/>
          </a:xfrm>
        </p:spPr>
        <p:txBody>
          <a:bodyPr/>
          <a:lstStyle/>
          <a:p>
            <a:fld id="{01F1D172-8FD8-4421-A1CE-C00AACE80C81}" type="slidenum">
              <a:rPr lang="fr-FR" smtClean="0"/>
              <a:t>‹N°›</a:t>
            </a:fld>
            <a:endParaRPr lang="fr-FR"/>
          </a:p>
        </p:txBody>
      </p:sp>
    </p:spTree>
    <p:extLst>
      <p:ext uri="{BB962C8B-B14F-4D97-AF65-F5344CB8AC3E}">
        <p14:creationId xmlns:p14="http://schemas.microsoft.com/office/powerpoint/2010/main" val="41000077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Contenu image 3">
    <p:bg>
      <p:bgPr>
        <a:solidFill>
          <a:schemeClr val="accent1"/>
        </a:solidFill>
        <a:effectLst/>
      </p:bgPr>
    </p:bg>
    <p:spTree>
      <p:nvGrpSpPr>
        <p:cNvPr id="1" name=""/>
        <p:cNvGrpSpPr/>
        <p:nvPr/>
      </p:nvGrpSpPr>
      <p:grpSpPr>
        <a:xfrm>
          <a:off x="0" y="0"/>
          <a:ext cx="0" cy="0"/>
          <a:chOff x="0" y="0"/>
          <a:chExt cx="0" cy="0"/>
        </a:xfrm>
      </p:grpSpPr>
      <p:sp>
        <p:nvSpPr>
          <p:cNvPr id="17" name="Espace réservé pour une image  17">
            <a:extLst>
              <a:ext uri="{FF2B5EF4-FFF2-40B4-BE49-F238E27FC236}">
                <a16:creationId xmlns:a16="http://schemas.microsoft.com/office/drawing/2014/main" id="{65C1B21B-2239-4D8B-1D5F-64BA166FFD2B}"/>
              </a:ext>
            </a:extLst>
          </p:cNvPr>
          <p:cNvSpPr>
            <a:spLocks noGrp="1"/>
          </p:cNvSpPr>
          <p:nvPr>
            <p:ph type="pic" sz="quarter" idx="35"/>
          </p:nvPr>
        </p:nvSpPr>
        <p:spPr>
          <a:xfrm>
            <a:off x="675248" y="661182"/>
            <a:ext cx="10872000" cy="5535636"/>
          </a:xfrm>
          <a:solidFill>
            <a:schemeClr val="bg1">
              <a:lumMod val="85000"/>
            </a:schemeClr>
          </a:solidFill>
          <a:ln w="254000">
            <a:solidFill>
              <a:schemeClr val="bg1"/>
            </a:solidFill>
            <a:miter lim="800000"/>
          </a:ln>
        </p:spPr>
        <p:txBody>
          <a:bodyPr/>
          <a:lstStyle/>
          <a:p>
            <a:endParaRPr lang="fr-FR"/>
          </a:p>
        </p:txBody>
      </p:sp>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18" name="Espace réservé du texte 8">
            <a:extLst>
              <a:ext uri="{FF2B5EF4-FFF2-40B4-BE49-F238E27FC236}">
                <a16:creationId xmlns:a16="http://schemas.microsoft.com/office/drawing/2014/main" id="{2008F8E6-C69A-72FF-1831-34E928505D8C}"/>
              </a:ext>
            </a:extLst>
          </p:cNvPr>
          <p:cNvSpPr>
            <a:spLocks noGrp="1"/>
          </p:cNvSpPr>
          <p:nvPr>
            <p:ph type="body" sz="quarter" idx="15" hasCustomPrompt="1"/>
          </p:nvPr>
        </p:nvSpPr>
        <p:spPr>
          <a:xfrm rot="16200000">
            <a:off x="9764402" y="4213630"/>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2" name="Espace réservé de la date 14">
            <a:extLst>
              <a:ext uri="{FF2B5EF4-FFF2-40B4-BE49-F238E27FC236}">
                <a16:creationId xmlns:a16="http://schemas.microsoft.com/office/drawing/2014/main" id="{4B76659F-CB0D-C398-FF3F-414DD85DC959}"/>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324033070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Sous partie_3">
    <p:bg>
      <p:bgPr>
        <a:solidFill>
          <a:schemeClr val="tx1"/>
        </a:solidFill>
        <a:effectLst/>
      </p:bgPr>
    </p:bg>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5B47BB2-6DA2-7141-9D3E-3CA8C4A77A3F}"/>
              </a:ext>
            </a:extLst>
          </p:cNvPr>
          <p:cNvSpPr>
            <a:spLocks noGrp="1"/>
          </p:cNvSpPr>
          <p:nvPr>
            <p:ph type="pic" sz="quarter" idx="13"/>
          </p:nvPr>
        </p:nvSpPr>
        <p:spPr>
          <a:xfrm>
            <a:off x="4053945" y="0"/>
            <a:ext cx="8138055" cy="6858000"/>
          </a:xfrm>
          <a:prstGeom prst="rect">
            <a:avLst/>
          </a:prstGeom>
          <a:solidFill>
            <a:schemeClr val="bg1">
              <a:lumMod val="75000"/>
            </a:schemeClr>
          </a:solidFill>
        </p:spPr>
        <p:txBody>
          <a:bodyPr anchor="ctr">
            <a:noAutofit/>
          </a:bodyPr>
          <a:lstStyle>
            <a:lvl1pPr algn="ctr">
              <a:defRPr sz="500"/>
            </a:lvl1pPr>
          </a:lstStyle>
          <a:p>
            <a:endParaRPr lang="fr-FR"/>
          </a:p>
        </p:txBody>
      </p:sp>
      <p:sp>
        <p:nvSpPr>
          <p:cNvPr id="6" name="Espace réservé du texte 32">
            <a:extLst>
              <a:ext uri="{FF2B5EF4-FFF2-40B4-BE49-F238E27FC236}">
                <a16:creationId xmlns:a16="http://schemas.microsoft.com/office/drawing/2014/main" id="{FA8533BD-688A-9B4C-AD09-1EAA0D0EE798}"/>
              </a:ext>
            </a:extLst>
          </p:cNvPr>
          <p:cNvSpPr>
            <a:spLocks noGrp="1"/>
          </p:cNvSpPr>
          <p:nvPr>
            <p:ph type="body" sz="quarter" idx="12" hasCustomPrompt="1"/>
          </p:nvPr>
        </p:nvSpPr>
        <p:spPr>
          <a:xfrm>
            <a:off x="694765" y="2615009"/>
            <a:ext cx="3036492" cy="861775"/>
          </a:xfrm>
          <a:prstGeom prst="rect">
            <a:avLst/>
          </a:prstGeom>
        </p:spPr>
        <p:txBody>
          <a:bodyPr/>
          <a:lstStyle>
            <a:lvl1pPr algn="l">
              <a:defRPr sz="5600" b="1" i="0">
                <a:solidFill>
                  <a:schemeClr val="accent3"/>
                </a:solidFill>
                <a:latin typeface="Paris2024 Black" panose="02010503030201020103" pitchFamily="2" charset="0"/>
              </a:defRPr>
            </a:lvl1pPr>
          </a:lstStyle>
          <a:p>
            <a:pPr lvl="0"/>
            <a:r>
              <a:rPr lang="fr-FR"/>
              <a:t>#01</a:t>
            </a:r>
          </a:p>
        </p:txBody>
      </p:sp>
      <p:sp>
        <p:nvSpPr>
          <p:cNvPr id="7" name="Espace réservé de la date 14">
            <a:extLst>
              <a:ext uri="{FF2B5EF4-FFF2-40B4-BE49-F238E27FC236}">
                <a16:creationId xmlns:a16="http://schemas.microsoft.com/office/drawing/2014/main" id="{23A86973-8B30-6E47-861B-CF5F56CCC3CA}"/>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8" name="Titre 1">
            <a:extLst>
              <a:ext uri="{FF2B5EF4-FFF2-40B4-BE49-F238E27FC236}">
                <a16:creationId xmlns:a16="http://schemas.microsoft.com/office/drawing/2014/main" id="{8564935E-3493-9F45-9451-92B3AE1BB7AA}"/>
              </a:ext>
            </a:extLst>
          </p:cNvPr>
          <p:cNvSpPr>
            <a:spLocks noGrp="1"/>
          </p:cNvSpPr>
          <p:nvPr>
            <p:ph type="title"/>
          </p:nvPr>
        </p:nvSpPr>
        <p:spPr>
          <a:xfrm>
            <a:off x="697154" y="3619500"/>
            <a:ext cx="3036492" cy="1135118"/>
          </a:xfrm>
          <a:prstGeom prst="rect">
            <a:avLst/>
          </a:prstGeom>
        </p:spPr>
        <p:txBody>
          <a:bodyPr anchor="t">
            <a:noAutofit/>
          </a:bodyPr>
          <a:lstStyle>
            <a:lvl1pPr>
              <a:lnSpc>
                <a:spcPct val="100000"/>
              </a:lnSpc>
              <a:defRPr sz="2400" b="0" i="0" cap="none" baseline="0">
                <a:solidFill>
                  <a:schemeClr val="bg1"/>
                </a:solidFill>
                <a:latin typeface="Source Sans Pro Light" panose="020B0403030403020204" pitchFamily="34" charset="77"/>
              </a:defRPr>
            </a:lvl1pPr>
          </a:lstStyle>
          <a:p>
            <a:r>
              <a:rPr lang="fr-FR"/>
              <a:t>Modifiez le style du titre</a:t>
            </a:r>
          </a:p>
        </p:txBody>
      </p:sp>
      <p:sp>
        <p:nvSpPr>
          <p:cNvPr id="3" name="Espace réservé du pied de page 2">
            <a:extLst>
              <a:ext uri="{FF2B5EF4-FFF2-40B4-BE49-F238E27FC236}">
                <a16:creationId xmlns:a16="http://schemas.microsoft.com/office/drawing/2014/main" id="{6DEFC216-946A-C24C-A246-5E94253B686A}"/>
              </a:ext>
            </a:extLst>
          </p:cNvPr>
          <p:cNvSpPr>
            <a:spLocks noGrp="1"/>
          </p:cNvSpPr>
          <p:nvPr>
            <p:ph type="ftr" sz="quarter" idx="10"/>
          </p:nvPr>
        </p:nvSpPr>
        <p:spPr/>
        <p:txBody>
          <a:bodyPr/>
          <a:lstStyle>
            <a:lvl1pPr>
              <a:defRPr>
                <a:solidFill>
                  <a:schemeClr val="bg1"/>
                </a:solidFill>
              </a:defRPr>
            </a:lvl1pPr>
          </a:lstStyle>
          <a:p>
            <a:r>
              <a:rPr lang="fr-FR"/>
              <a:t>JEUX OLYMPIQUES &amp; PARALYMPIQUES DE PARIS 2024 | 14 AVRIL 2022</a:t>
            </a:r>
          </a:p>
        </p:txBody>
      </p:sp>
      <p:sp>
        <p:nvSpPr>
          <p:cNvPr id="4" name="Espace réservé du numéro de diapositive 3">
            <a:extLst>
              <a:ext uri="{FF2B5EF4-FFF2-40B4-BE49-F238E27FC236}">
                <a16:creationId xmlns:a16="http://schemas.microsoft.com/office/drawing/2014/main" id="{228921B5-5CBF-CD42-A1EA-E2133903B4F0}"/>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10" name="Espace réservé du texte 8">
            <a:extLst>
              <a:ext uri="{FF2B5EF4-FFF2-40B4-BE49-F238E27FC236}">
                <a16:creationId xmlns:a16="http://schemas.microsoft.com/office/drawing/2014/main" id="{ED116A61-C854-8C4A-9C54-7854E5D0189E}"/>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1" name="Espace réservé du texte 10">
            <a:extLst>
              <a:ext uri="{FF2B5EF4-FFF2-40B4-BE49-F238E27FC236}">
                <a16:creationId xmlns:a16="http://schemas.microsoft.com/office/drawing/2014/main" id="{5CD52229-B33A-8043-866A-591B891FDCB3}"/>
              </a:ext>
            </a:extLst>
          </p:cNvPr>
          <p:cNvSpPr>
            <a:spLocks noGrp="1"/>
          </p:cNvSpPr>
          <p:nvPr>
            <p:ph type="body" sz="quarter" idx="52" hasCustomPrompt="1"/>
          </p:nvPr>
        </p:nvSpPr>
        <p:spPr>
          <a:xfrm>
            <a:off x="695325" y="608409"/>
            <a:ext cx="2687638" cy="393700"/>
          </a:xfrm>
        </p:spPr>
        <p:txBody>
          <a:bodyPr>
            <a:normAutofit/>
          </a:bodyPr>
          <a:lstStyle>
            <a:lvl1pPr>
              <a:defRPr lang="fr-FR" sz="1800" b="1" i="0" kern="1200" cap="all" baseline="0" dirty="0">
                <a:solidFill>
                  <a:schemeClr val="bg1"/>
                </a:solidFill>
                <a:latin typeface="Paris2024 Semibold" panose="020105030302010201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Chapitre 1</a:t>
            </a:r>
          </a:p>
        </p:txBody>
      </p:sp>
    </p:spTree>
    <p:extLst>
      <p:ext uri="{BB962C8B-B14F-4D97-AF65-F5344CB8AC3E}">
        <p14:creationId xmlns:p14="http://schemas.microsoft.com/office/powerpoint/2010/main" val="4040952959"/>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Sommaire Blanc_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45BD371-B122-4D45-927E-45FB929386F1}"/>
              </a:ext>
            </a:extLst>
          </p:cNvPr>
          <p:cNvSpPr>
            <a:spLocks noGrp="1"/>
          </p:cNvSpPr>
          <p:nvPr>
            <p:ph type="ftr" sz="quarter" idx="10"/>
          </p:nvPr>
        </p:nvSpPr>
        <p:spPr/>
        <p:txBody>
          <a:bodyPr/>
          <a:lstStyle/>
          <a:p>
            <a:r>
              <a:rPr lang="fr-FR"/>
              <a:t>JEUX OLYMPIQUES &amp; PARALYMPIQUES DE PARIS 2024 | 14 AVRIL 2022</a:t>
            </a:r>
          </a:p>
        </p:txBody>
      </p:sp>
      <p:sp>
        <p:nvSpPr>
          <p:cNvPr id="4" name="Espace réservé du numéro de diapositive 3">
            <a:extLst>
              <a:ext uri="{FF2B5EF4-FFF2-40B4-BE49-F238E27FC236}">
                <a16:creationId xmlns:a16="http://schemas.microsoft.com/office/drawing/2014/main" id="{A579A6D4-6310-014A-935F-15D08D6CC4C8}"/>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5" name="Titre 1">
            <a:extLst>
              <a:ext uri="{FF2B5EF4-FFF2-40B4-BE49-F238E27FC236}">
                <a16:creationId xmlns:a16="http://schemas.microsoft.com/office/drawing/2014/main" id="{5BF2C53D-09F8-DD44-9C89-6E62D24C5C76}"/>
              </a:ext>
            </a:extLst>
          </p:cNvPr>
          <p:cNvSpPr>
            <a:spLocks noGrp="1"/>
          </p:cNvSpPr>
          <p:nvPr>
            <p:ph type="title" hasCustomPrompt="1"/>
          </p:nvPr>
        </p:nvSpPr>
        <p:spPr>
          <a:xfrm>
            <a:off x="5067891" y="378855"/>
            <a:ext cx="6426397" cy="1410756"/>
          </a:xfrm>
        </p:spPr>
        <p:txBody>
          <a:bodyPr>
            <a:noAutofit/>
          </a:bodyPr>
          <a:lstStyle>
            <a:lvl1pPr>
              <a:defRPr sz="8800"/>
            </a:lvl1pPr>
          </a:lstStyle>
          <a:p>
            <a:r>
              <a:rPr lang="fr-FR"/>
              <a:t>SOMMAIRE</a:t>
            </a:r>
          </a:p>
        </p:txBody>
      </p:sp>
      <p:sp>
        <p:nvSpPr>
          <p:cNvPr id="6" name="Espace réservé du texte 2">
            <a:extLst>
              <a:ext uri="{FF2B5EF4-FFF2-40B4-BE49-F238E27FC236}">
                <a16:creationId xmlns:a16="http://schemas.microsoft.com/office/drawing/2014/main" id="{CAE8F35B-DC24-8048-BC27-C0CA6F465B96}"/>
              </a:ext>
            </a:extLst>
          </p:cNvPr>
          <p:cNvSpPr>
            <a:spLocks noGrp="1"/>
          </p:cNvSpPr>
          <p:nvPr>
            <p:ph type="body" sz="quarter" idx="34" hasCustomPrompt="1"/>
          </p:nvPr>
        </p:nvSpPr>
        <p:spPr>
          <a:xfrm>
            <a:off x="1353432"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7" name="Espace réservé du texte 4">
            <a:extLst>
              <a:ext uri="{FF2B5EF4-FFF2-40B4-BE49-F238E27FC236}">
                <a16:creationId xmlns:a16="http://schemas.microsoft.com/office/drawing/2014/main" id="{C6A72C7F-E3CC-5E49-A5E6-5073AD7FF397}"/>
              </a:ext>
            </a:extLst>
          </p:cNvPr>
          <p:cNvSpPr>
            <a:spLocks noGrp="1"/>
          </p:cNvSpPr>
          <p:nvPr>
            <p:ph type="body" sz="quarter" idx="35" hasCustomPrompt="1"/>
          </p:nvPr>
        </p:nvSpPr>
        <p:spPr>
          <a:xfrm>
            <a:off x="135550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8" name="Espace réservé du texte 2">
            <a:extLst>
              <a:ext uri="{FF2B5EF4-FFF2-40B4-BE49-F238E27FC236}">
                <a16:creationId xmlns:a16="http://schemas.microsoft.com/office/drawing/2014/main" id="{EF09857B-2CB0-0B43-A21F-8B9A610092E1}"/>
              </a:ext>
            </a:extLst>
          </p:cNvPr>
          <p:cNvSpPr>
            <a:spLocks noGrp="1"/>
          </p:cNvSpPr>
          <p:nvPr>
            <p:ph type="body" sz="quarter" idx="36" hasCustomPrompt="1"/>
          </p:nvPr>
        </p:nvSpPr>
        <p:spPr>
          <a:xfrm>
            <a:off x="5067891"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9" name="Espace réservé du texte 4">
            <a:extLst>
              <a:ext uri="{FF2B5EF4-FFF2-40B4-BE49-F238E27FC236}">
                <a16:creationId xmlns:a16="http://schemas.microsoft.com/office/drawing/2014/main" id="{D83F6F24-F4AA-D64F-98C4-3BBAD101A528}"/>
              </a:ext>
            </a:extLst>
          </p:cNvPr>
          <p:cNvSpPr>
            <a:spLocks noGrp="1"/>
          </p:cNvSpPr>
          <p:nvPr>
            <p:ph type="body" sz="quarter" idx="37" hasCustomPrompt="1"/>
          </p:nvPr>
        </p:nvSpPr>
        <p:spPr>
          <a:xfrm>
            <a:off x="5067892"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0" name="Espace réservé du texte 2">
            <a:extLst>
              <a:ext uri="{FF2B5EF4-FFF2-40B4-BE49-F238E27FC236}">
                <a16:creationId xmlns:a16="http://schemas.microsoft.com/office/drawing/2014/main" id="{DFC14A80-6BFD-2C4E-82B6-659BA19D7514}"/>
              </a:ext>
            </a:extLst>
          </p:cNvPr>
          <p:cNvSpPr>
            <a:spLocks noGrp="1"/>
          </p:cNvSpPr>
          <p:nvPr>
            <p:ph type="body" sz="quarter" idx="38" hasCustomPrompt="1"/>
          </p:nvPr>
        </p:nvSpPr>
        <p:spPr>
          <a:xfrm>
            <a:off x="8782350" y="2010072"/>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1" name="Espace réservé du texte 4">
            <a:extLst>
              <a:ext uri="{FF2B5EF4-FFF2-40B4-BE49-F238E27FC236}">
                <a16:creationId xmlns:a16="http://schemas.microsoft.com/office/drawing/2014/main" id="{8CFD8A1C-734A-5F4E-ADBE-CD6DDDE2C8A7}"/>
              </a:ext>
            </a:extLst>
          </p:cNvPr>
          <p:cNvSpPr>
            <a:spLocks noGrp="1"/>
          </p:cNvSpPr>
          <p:nvPr>
            <p:ph type="body" sz="quarter" idx="39" hasCustomPrompt="1"/>
          </p:nvPr>
        </p:nvSpPr>
        <p:spPr>
          <a:xfrm>
            <a:off x="8782351" y="2657876"/>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2" name="Espace réservé du texte 2">
            <a:extLst>
              <a:ext uri="{FF2B5EF4-FFF2-40B4-BE49-F238E27FC236}">
                <a16:creationId xmlns:a16="http://schemas.microsoft.com/office/drawing/2014/main" id="{0FC35C62-F522-5340-BA90-98F9CDD0D925}"/>
              </a:ext>
            </a:extLst>
          </p:cNvPr>
          <p:cNvSpPr>
            <a:spLocks noGrp="1"/>
          </p:cNvSpPr>
          <p:nvPr>
            <p:ph type="body" sz="quarter" idx="40" hasCustomPrompt="1"/>
          </p:nvPr>
        </p:nvSpPr>
        <p:spPr>
          <a:xfrm>
            <a:off x="1353432"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3" name="Espace réservé du texte 4">
            <a:extLst>
              <a:ext uri="{FF2B5EF4-FFF2-40B4-BE49-F238E27FC236}">
                <a16:creationId xmlns:a16="http://schemas.microsoft.com/office/drawing/2014/main" id="{50466C65-5C93-344D-BAC6-A4DC66873CCB}"/>
              </a:ext>
            </a:extLst>
          </p:cNvPr>
          <p:cNvSpPr>
            <a:spLocks noGrp="1"/>
          </p:cNvSpPr>
          <p:nvPr>
            <p:ph type="body" sz="quarter" idx="41" hasCustomPrompt="1"/>
          </p:nvPr>
        </p:nvSpPr>
        <p:spPr>
          <a:xfrm>
            <a:off x="135550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4" name="Espace réservé du texte 2">
            <a:extLst>
              <a:ext uri="{FF2B5EF4-FFF2-40B4-BE49-F238E27FC236}">
                <a16:creationId xmlns:a16="http://schemas.microsoft.com/office/drawing/2014/main" id="{02802B72-1F34-4845-BABB-451975D311AE}"/>
              </a:ext>
            </a:extLst>
          </p:cNvPr>
          <p:cNvSpPr>
            <a:spLocks noGrp="1"/>
          </p:cNvSpPr>
          <p:nvPr>
            <p:ph type="body" sz="quarter" idx="42" hasCustomPrompt="1"/>
          </p:nvPr>
        </p:nvSpPr>
        <p:spPr>
          <a:xfrm>
            <a:off x="5067891"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5" name="Espace réservé du texte 4">
            <a:extLst>
              <a:ext uri="{FF2B5EF4-FFF2-40B4-BE49-F238E27FC236}">
                <a16:creationId xmlns:a16="http://schemas.microsoft.com/office/drawing/2014/main" id="{FDA3B587-978F-494F-B2E9-537C675D437A}"/>
              </a:ext>
            </a:extLst>
          </p:cNvPr>
          <p:cNvSpPr>
            <a:spLocks noGrp="1"/>
          </p:cNvSpPr>
          <p:nvPr>
            <p:ph type="body" sz="quarter" idx="43" hasCustomPrompt="1"/>
          </p:nvPr>
        </p:nvSpPr>
        <p:spPr>
          <a:xfrm>
            <a:off x="5067892"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6" name="Espace réservé du texte 2">
            <a:extLst>
              <a:ext uri="{FF2B5EF4-FFF2-40B4-BE49-F238E27FC236}">
                <a16:creationId xmlns:a16="http://schemas.microsoft.com/office/drawing/2014/main" id="{011B6F49-E14E-7B41-9D96-213786ED99BE}"/>
              </a:ext>
            </a:extLst>
          </p:cNvPr>
          <p:cNvSpPr>
            <a:spLocks noGrp="1"/>
          </p:cNvSpPr>
          <p:nvPr>
            <p:ph type="body" sz="quarter" idx="44" hasCustomPrompt="1"/>
          </p:nvPr>
        </p:nvSpPr>
        <p:spPr>
          <a:xfrm>
            <a:off x="8782350" y="4300597"/>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7" name="Espace réservé du texte 4">
            <a:extLst>
              <a:ext uri="{FF2B5EF4-FFF2-40B4-BE49-F238E27FC236}">
                <a16:creationId xmlns:a16="http://schemas.microsoft.com/office/drawing/2014/main" id="{8AF2CB9B-C913-534C-8785-3B7106A0C54C}"/>
              </a:ext>
            </a:extLst>
          </p:cNvPr>
          <p:cNvSpPr>
            <a:spLocks noGrp="1"/>
          </p:cNvSpPr>
          <p:nvPr>
            <p:ph type="body" sz="quarter" idx="45" hasCustomPrompt="1"/>
          </p:nvPr>
        </p:nvSpPr>
        <p:spPr>
          <a:xfrm>
            <a:off x="8782351" y="4948401"/>
            <a:ext cx="2711937" cy="1146175"/>
          </a:xfrm>
          <a:prstGeom prst="rect">
            <a:avLst/>
          </a:prstGeom>
        </p:spPr>
        <p:txBody>
          <a:bodyPr anchor="t" anchorCtr="0">
            <a:normAutofit/>
          </a:bodyPr>
          <a:lstStyle>
            <a:lvl1pPr>
              <a:defRPr sz="2400" b="1" i="0">
                <a:latin typeface="Paris2024 Semibold" panose="02010503030201020103" pitchFamily="2" charset="0"/>
              </a:defRPr>
            </a:lvl1pPr>
          </a:lstStyle>
          <a:p>
            <a:pPr lvl="0"/>
            <a:r>
              <a:rPr lang="fr-FR"/>
              <a:t>TITRE</a:t>
            </a:r>
          </a:p>
        </p:txBody>
      </p:sp>
      <p:sp>
        <p:nvSpPr>
          <p:cNvPr id="18" name="Espace réservé de la date 14">
            <a:extLst>
              <a:ext uri="{FF2B5EF4-FFF2-40B4-BE49-F238E27FC236}">
                <a16:creationId xmlns:a16="http://schemas.microsoft.com/office/drawing/2014/main" id="{73FE0F84-F2D5-1945-859A-9BF2B6C60080}"/>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3131882038"/>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Couverture_2">
    <p:bg>
      <p:bgPr>
        <a:solidFill>
          <a:schemeClr val="accent4"/>
        </a:solidFill>
        <a:effectLst/>
      </p:bgPr>
    </p:bg>
    <p:spTree>
      <p:nvGrpSpPr>
        <p:cNvPr id="1" name=""/>
        <p:cNvGrpSpPr/>
        <p:nvPr/>
      </p:nvGrpSpPr>
      <p:grpSpPr>
        <a:xfrm>
          <a:off x="0" y="0"/>
          <a:ext cx="0" cy="0"/>
          <a:chOff x="0" y="0"/>
          <a:chExt cx="0" cy="0"/>
        </a:xfrm>
      </p:grpSpPr>
      <p:pic>
        <p:nvPicPr>
          <p:cNvPr id="7" name="Espace réservé pour une image  13">
            <a:extLst>
              <a:ext uri="{FF2B5EF4-FFF2-40B4-BE49-F238E27FC236}">
                <a16:creationId xmlns:a16="http://schemas.microsoft.com/office/drawing/2014/main" id="{6CD6B5FE-81A5-294F-9522-D370601FCE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 r="3"/>
          <a:stretch/>
        </p:blipFill>
        <p:spPr>
          <a:xfrm>
            <a:off x="-16000" y="0"/>
            <a:ext cx="12224000" cy="6876000"/>
          </a:xfrm>
          <a:prstGeom prst="rect">
            <a:avLst/>
          </a:prstGeom>
          <a:noFill/>
        </p:spPr>
      </p:pic>
      <p:sp>
        <p:nvSpPr>
          <p:cNvPr id="9" name="Espace réservé pour une image  6">
            <a:extLst>
              <a:ext uri="{FF2B5EF4-FFF2-40B4-BE49-F238E27FC236}">
                <a16:creationId xmlns:a16="http://schemas.microsoft.com/office/drawing/2014/main" id="{6F382151-B01C-DC48-9E34-37B4D2328E27}"/>
              </a:ext>
            </a:extLst>
          </p:cNvPr>
          <p:cNvSpPr>
            <a:spLocks noGrp="1" noChangeAspect="1"/>
          </p:cNvSpPr>
          <p:nvPr>
            <p:ph type="pic" sz="quarter" idx="13"/>
          </p:nvPr>
        </p:nvSpPr>
        <p:spPr>
          <a:xfrm>
            <a:off x="3746860" y="302806"/>
            <a:ext cx="4696506" cy="6048282"/>
          </a:xfrm>
          <a:custGeom>
            <a:avLst/>
            <a:gdLst>
              <a:gd name="connsiteX0" fmla="*/ 4696200 w 9392400"/>
              <a:gd name="connsiteY0" fmla="*/ 0 h 12096564"/>
              <a:gd name="connsiteX1" fmla="*/ 9392400 w 9392400"/>
              <a:gd name="connsiteY1" fmla="*/ 4696200 h 12096564"/>
              <a:gd name="connsiteX2" fmla="*/ 9392244 w 9392400"/>
              <a:gd name="connsiteY2" fmla="*/ 4702368 h 12096564"/>
              <a:gd name="connsiteX3" fmla="*/ 9392400 w 9392400"/>
              <a:gd name="connsiteY3" fmla="*/ 4702368 h 12096564"/>
              <a:gd name="connsiteX4" fmla="*/ 9392400 w 9392400"/>
              <a:gd name="connsiteY4" fmla="*/ 12096564 h 12096564"/>
              <a:gd name="connsiteX5" fmla="*/ 0 w 9392400"/>
              <a:gd name="connsiteY5" fmla="*/ 12096564 h 12096564"/>
              <a:gd name="connsiteX6" fmla="*/ 0 w 9392400"/>
              <a:gd name="connsiteY6" fmla="*/ 4702368 h 12096564"/>
              <a:gd name="connsiteX7" fmla="*/ 156 w 9392400"/>
              <a:gd name="connsiteY7" fmla="*/ 4702368 h 12096564"/>
              <a:gd name="connsiteX8" fmla="*/ 0 w 9392400"/>
              <a:gd name="connsiteY8" fmla="*/ 4696200 h 12096564"/>
              <a:gd name="connsiteX9" fmla="*/ 4696200 w 9392400"/>
              <a:gd name="connsiteY9" fmla="*/ 0 h 1209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2400" h="12096564">
                <a:moveTo>
                  <a:pt x="4696200" y="0"/>
                </a:moveTo>
                <a:cubicBezTo>
                  <a:pt x="7289840" y="0"/>
                  <a:pt x="9392400" y="2102560"/>
                  <a:pt x="9392400" y="4696200"/>
                </a:cubicBezTo>
                <a:lnTo>
                  <a:pt x="9392244" y="4702368"/>
                </a:lnTo>
                <a:lnTo>
                  <a:pt x="9392400" y="4702368"/>
                </a:lnTo>
                <a:lnTo>
                  <a:pt x="9392400" y="12096564"/>
                </a:lnTo>
                <a:lnTo>
                  <a:pt x="0" y="12096564"/>
                </a:lnTo>
                <a:lnTo>
                  <a:pt x="0" y="4702368"/>
                </a:lnTo>
                <a:lnTo>
                  <a:pt x="156" y="4702368"/>
                </a:lnTo>
                <a:lnTo>
                  <a:pt x="0" y="4696200"/>
                </a:lnTo>
                <a:cubicBezTo>
                  <a:pt x="0" y="2102560"/>
                  <a:pt x="2102560" y="0"/>
                  <a:pt x="4696200" y="0"/>
                </a:cubicBezTo>
                <a:close/>
              </a:path>
            </a:pathLst>
          </a:custGeom>
          <a:solidFill>
            <a:schemeClr val="bg1">
              <a:lumMod val="65000"/>
            </a:schemeClr>
          </a:solidFill>
        </p:spPr>
        <p:txBody>
          <a:bodyPr wrap="square">
            <a:noAutofit/>
          </a:bodyPr>
          <a:lstStyle>
            <a:lvl1pPr algn="ctr">
              <a:defRPr sz="2000">
                <a:solidFill>
                  <a:schemeClr val="bg1"/>
                </a:solidFill>
              </a:defRPr>
            </a:lvl1pPr>
          </a:lstStyle>
          <a:p>
            <a:endParaRPr lang="fr-FR"/>
          </a:p>
        </p:txBody>
      </p:sp>
      <p:sp>
        <p:nvSpPr>
          <p:cNvPr id="10" name="Espace réservé du texte 8">
            <a:extLst>
              <a:ext uri="{FF2B5EF4-FFF2-40B4-BE49-F238E27FC236}">
                <a16:creationId xmlns:a16="http://schemas.microsoft.com/office/drawing/2014/main" id="{3C1BB0B9-2720-2F4A-AC65-7EC96C62DA96}"/>
              </a:ext>
            </a:extLst>
          </p:cNvPr>
          <p:cNvSpPr>
            <a:spLocks noGrp="1"/>
          </p:cNvSpPr>
          <p:nvPr>
            <p:ph type="body" sz="quarter" idx="17" hasCustomPrompt="1"/>
          </p:nvPr>
        </p:nvSpPr>
        <p:spPr>
          <a:xfrm>
            <a:off x="3851364" y="6069114"/>
            <a:ext cx="2799071" cy="276999"/>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14" name="Espace réservé du texte 8">
            <a:extLst>
              <a:ext uri="{FF2B5EF4-FFF2-40B4-BE49-F238E27FC236}">
                <a16:creationId xmlns:a16="http://schemas.microsoft.com/office/drawing/2014/main" id="{0FD9A535-37DE-6549-81EB-E539E16C48E1}"/>
              </a:ext>
            </a:extLst>
          </p:cNvPr>
          <p:cNvSpPr>
            <a:spLocks noGrp="1"/>
          </p:cNvSpPr>
          <p:nvPr>
            <p:ph type="body" sz="quarter" idx="14" hasCustomPrompt="1"/>
          </p:nvPr>
        </p:nvSpPr>
        <p:spPr>
          <a:xfrm>
            <a:off x="6096000" y="5149601"/>
            <a:ext cx="5413094" cy="276999"/>
          </a:xfrm>
          <a:prstGeom prst="rect">
            <a:avLst/>
          </a:prstGeom>
        </p:spPr>
        <p:txBody>
          <a:bodyPr anchor="t">
            <a:noAutofit/>
          </a:bodyPr>
          <a:lstStyle>
            <a:lvl1pPr>
              <a:lnSpc>
                <a:spcPct val="80000"/>
              </a:lnSpc>
              <a:spcAft>
                <a:spcPts val="0"/>
              </a:spcAft>
              <a:defRPr sz="2000" b="0" i="0" cap="all" baseline="0">
                <a:solidFill>
                  <a:schemeClr val="bg1"/>
                </a:solidFill>
                <a:latin typeface="Paris2024" panose="02010503030201020103" pitchFamily="2" charset="0"/>
              </a:defRPr>
            </a:lvl1pPr>
          </a:lstStyle>
          <a:p>
            <a:pPr lvl="0"/>
            <a:r>
              <a:rPr lang="fr-FR"/>
              <a:t>SOUS-TITRE OU DATE</a:t>
            </a:r>
          </a:p>
        </p:txBody>
      </p:sp>
      <p:sp>
        <p:nvSpPr>
          <p:cNvPr id="17" name="Espace réservé du texte 16">
            <a:extLst>
              <a:ext uri="{FF2B5EF4-FFF2-40B4-BE49-F238E27FC236}">
                <a16:creationId xmlns:a16="http://schemas.microsoft.com/office/drawing/2014/main" id="{1A686464-3D5D-0D47-9D92-35215702B154}"/>
              </a:ext>
            </a:extLst>
          </p:cNvPr>
          <p:cNvSpPr>
            <a:spLocks noGrp="1"/>
          </p:cNvSpPr>
          <p:nvPr>
            <p:ph type="body" sz="quarter" idx="16" hasCustomPrompt="1"/>
          </p:nvPr>
        </p:nvSpPr>
        <p:spPr>
          <a:xfrm>
            <a:off x="6096000" y="5432757"/>
            <a:ext cx="5413375" cy="293688"/>
          </a:xfrm>
        </p:spPr>
        <p:txBody>
          <a:bodyPr>
            <a:noAutofit/>
          </a:bodyPr>
          <a:lstStyle>
            <a:lvl1pPr>
              <a:defRPr lang="fr-FR" sz="1200" b="0" i="0" kern="1200" dirty="0">
                <a:solidFill>
                  <a:schemeClr val="bg1"/>
                </a:solidFill>
                <a:latin typeface="Paris2024" panose="02010503030201020103" pitchFamily="2" charset="0"/>
                <a:ea typeface="+mn-ea"/>
                <a:cs typeface="+mn-cs"/>
              </a:defRPr>
            </a:lvl1pPr>
          </a:lstStyle>
          <a:p>
            <a:pPr marL="0" lvl="0" indent="0" algn="l" defTabSz="914400" rtl="0" eaLnBrk="1" latinLnBrk="0" hangingPunct="1">
              <a:lnSpc>
                <a:spcPct val="80000"/>
              </a:lnSpc>
              <a:spcBef>
                <a:spcPts val="1000"/>
              </a:spcBef>
              <a:spcAft>
                <a:spcPts val="0"/>
              </a:spcAft>
              <a:buFont typeface="Arial" panose="020B0604020202020204" pitchFamily="34" charset="0"/>
              <a:buNone/>
            </a:pPr>
            <a:r>
              <a:rPr lang="fr-FR"/>
              <a:t>Niveau de confidentialité</a:t>
            </a:r>
          </a:p>
        </p:txBody>
      </p:sp>
      <p:sp>
        <p:nvSpPr>
          <p:cNvPr id="12" name="Titre 1">
            <a:extLst>
              <a:ext uri="{FF2B5EF4-FFF2-40B4-BE49-F238E27FC236}">
                <a16:creationId xmlns:a16="http://schemas.microsoft.com/office/drawing/2014/main" id="{DF44C224-2FE5-E04F-98B6-303FC83E51F4}"/>
              </a:ext>
            </a:extLst>
          </p:cNvPr>
          <p:cNvSpPr>
            <a:spLocks noGrp="1"/>
          </p:cNvSpPr>
          <p:nvPr>
            <p:ph type="title" hasCustomPrompt="1"/>
          </p:nvPr>
        </p:nvSpPr>
        <p:spPr>
          <a:xfrm>
            <a:off x="6096000" y="3429000"/>
            <a:ext cx="5413094" cy="1567600"/>
          </a:xfrm>
          <a:prstGeom prst="rect">
            <a:avLst/>
          </a:prstGeom>
        </p:spPr>
        <p:txBody>
          <a:bodyPr anchor="b">
            <a:noAutofit/>
          </a:bodyPr>
          <a:lstStyle>
            <a:lvl1pPr>
              <a:lnSpc>
                <a:spcPct val="80000"/>
              </a:lnSpc>
              <a:defRPr sz="6000">
                <a:solidFill>
                  <a:schemeClr val="bg1"/>
                </a:solidFill>
              </a:defRPr>
            </a:lvl1pPr>
          </a:lstStyle>
          <a:p>
            <a:r>
              <a:rPr lang="fr-FR"/>
              <a:t>MODIFIEZ LE STYLE DU TITRE</a:t>
            </a:r>
          </a:p>
        </p:txBody>
      </p:sp>
      <p:pic>
        <p:nvPicPr>
          <p:cNvPr id="15" name="Image 14">
            <a:extLst>
              <a:ext uri="{FF2B5EF4-FFF2-40B4-BE49-F238E27FC236}">
                <a16:creationId xmlns:a16="http://schemas.microsoft.com/office/drawing/2014/main" id="{5FE8A831-BB87-FA49-8013-FE593ACFE8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7328" y="332907"/>
            <a:ext cx="2574338" cy="1356512"/>
          </a:xfrm>
          <a:prstGeom prst="rect">
            <a:avLst/>
          </a:prstGeom>
        </p:spPr>
      </p:pic>
    </p:spTree>
    <p:extLst>
      <p:ext uri="{BB962C8B-B14F-4D97-AF65-F5344CB8AC3E}">
        <p14:creationId xmlns:p14="http://schemas.microsoft.com/office/powerpoint/2010/main" val="2154476570"/>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Chapitre_1">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D105372-0CBA-E746-9635-25DB7177C49C}"/>
              </a:ext>
            </a:extLst>
          </p:cNvPr>
          <p:cNvSpPr/>
          <p:nvPr userDrawn="1"/>
        </p:nvSpPr>
        <p:spPr>
          <a:xfrm>
            <a:off x="4053946" y="0"/>
            <a:ext cx="8138054" cy="6876826"/>
          </a:xfrm>
          <a:custGeom>
            <a:avLst/>
            <a:gdLst/>
            <a:ahLst/>
            <a:cxnLst/>
            <a:rect l="l" t="t" r="r" b="b"/>
            <a:pathLst>
              <a:path w="5039995" h="8496300">
                <a:moveTo>
                  <a:pt x="5039995" y="0"/>
                </a:moveTo>
                <a:lnTo>
                  <a:pt x="0" y="0"/>
                </a:lnTo>
                <a:lnTo>
                  <a:pt x="0" y="8495995"/>
                </a:lnTo>
                <a:lnTo>
                  <a:pt x="5039995" y="8495995"/>
                </a:lnTo>
                <a:lnTo>
                  <a:pt x="5039995" y="0"/>
                </a:lnTo>
                <a:close/>
              </a:path>
            </a:pathLst>
          </a:custGeom>
          <a:solidFill>
            <a:schemeClr val="tx1"/>
          </a:solidFill>
        </p:spPr>
        <p:txBody>
          <a:bodyPr wrap="square" lIns="0" tIns="0" rIns="0" bIns="0" rtlCol="0"/>
          <a:lstStyle/>
          <a:p>
            <a:endParaRPr sz="2340"/>
          </a:p>
        </p:txBody>
      </p:sp>
      <p:sp>
        <p:nvSpPr>
          <p:cNvPr id="7" name="Espace réservé du texte 32">
            <a:extLst>
              <a:ext uri="{FF2B5EF4-FFF2-40B4-BE49-F238E27FC236}">
                <a16:creationId xmlns:a16="http://schemas.microsoft.com/office/drawing/2014/main" id="{D26D6BF5-C826-A947-9385-CC750A1888ED}"/>
              </a:ext>
            </a:extLst>
          </p:cNvPr>
          <p:cNvSpPr>
            <a:spLocks noGrp="1"/>
          </p:cNvSpPr>
          <p:nvPr>
            <p:ph type="body" sz="quarter" idx="10" hasCustomPrompt="1"/>
          </p:nvPr>
        </p:nvSpPr>
        <p:spPr>
          <a:xfrm>
            <a:off x="694765" y="723901"/>
            <a:ext cx="2664416" cy="5262979"/>
          </a:xfrm>
          <a:prstGeom prst="rect">
            <a:avLst/>
          </a:prstGeom>
        </p:spPr>
        <p:txBody>
          <a:bodyPr anchor="ctr"/>
          <a:lstStyle>
            <a:lvl1pPr algn="ctr">
              <a:lnSpc>
                <a:spcPct val="100000"/>
              </a:lnSpc>
              <a:defRPr sz="34200" b="0" i="0">
                <a:solidFill>
                  <a:schemeClr val="tx1"/>
                </a:solidFill>
                <a:latin typeface="Paris2024 Extralight" panose="02010203030201020103" pitchFamily="2" charset="0"/>
              </a:defRPr>
            </a:lvl1pPr>
          </a:lstStyle>
          <a:p>
            <a:pPr lvl="0"/>
            <a:r>
              <a:rPr lang="fr-FR"/>
              <a:t>1</a:t>
            </a:r>
          </a:p>
        </p:txBody>
      </p:sp>
      <p:sp>
        <p:nvSpPr>
          <p:cNvPr id="8" name="Espace réservé de la date 14">
            <a:extLst>
              <a:ext uri="{FF2B5EF4-FFF2-40B4-BE49-F238E27FC236}">
                <a16:creationId xmlns:a16="http://schemas.microsoft.com/office/drawing/2014/main" id="{2EF79901-A11D-C540-A6F0-F1F3E5D5A526}"/>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Titre 1">
            <a:extLst>
              <a:ext uri="{FF2B5EF4-FFF2-40B4-BE49-F238E27FC236}">
                <a16:creationId xmlns:a16="http://schemas.microsoft.com/office/drawing/2014/main" id="{88E50E6D-0897-F648-857E-C8FA475B0FA8}"/>
              </a:ext>
            </a:extLst>
          </p:cNvPr>
          <p:cNvSpPr>
            <a:spLocks noGrp="1"/>
          </p:cNvSpPr>
          <p:nvPr>
            <p:ph type="title"/>
          </p:nvPr>
        </p:nvSpPr>
        <p:spPr>
          <a:xfrm>
            <a:off x="4729310" y="2630164"/>
            <a:ext cx="6933888" cy="1597672"/>
          </a:xfrm>
        </p:spPr>
        <p:txBody>
          <a:bodyPr anchor="ctr">
            <a:noAutofit/>
          </a:bodyPr>
          <a:lstStyle>
            <a:lvl1pPr>
              <a:lnSpc>
                <a:spcPct val="80000"/>
              </a:lnSpc>
              <a:defRPr sz="6000">
                <a:solidFill>
                  <a:schemeClr val="bg1"/>
                </a:solidFill>
              </a:defRPr>
            </a:lvl1pPr>
          </a:lstStyle>
          <a:p>
            <a:r>
              <a:rPr lang="fr-FR"/>
              <a:t>Modifiez le style du titre</a:t>
            </a:r>
          </a:p>
        </p:txBody>
      </p:sp>
      <p:sp>
        <p:nvSpPr>
          <p:cNvPr id="13" name="Espace réservé du numéro de diapositive 3">
            <a:extLst>
              <a:ext uri="{FF2B5EF4-FFF2-40B4-BE49-F238E27FC236}">
                <a16:creationId xmlns:a16="http://schemas.microsoft.com/office/drawing/2014/main" id="{5D7F1951-396C-F44C-B4B7-52CF6DE30114}"/>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Tree>
    <p:extLst>
      <p:ext uri="{BB962C8B-B14F-4D97-AF65-F5344CB8AC3E}">
        <p14:creationId xmlns:p14="http://schemas.microsoft.com/office/powerpoint/2010/main" val="565780438"/>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60141-4362-4052-9FDA-A7924A2107F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F29A1D4-7D9E-4533-BA8F-BD1CC353E8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8AC6120-8376-4918-ADAB-59984AA353D0}"/>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FE73AE33-BA13-4DA5-B8BB-F8E482504C2F}"/>
              </a:ext>
            </a:extLst>
          </p:cNvPr>
          <p:cNvSpPr>
            <a:spLocks noGrp="1"/>
          </p:cNvSpPr>
          <p:nvPr>
            <p:ph type="ftr" sz="quarter" idx="11"/>
          </p:nvPr>
        </p:nvSpPr>
        <p:spPr/>
        <p:txBody>
          <a:bodyPr/>
          <a:lstStyle/>
          <a:p>
            <a:r>
              <a:rPr lang="fr-FR"/>
              <a:t>JEUX OLYMPIQUES ET PARALYMPIQUES DE PARIS 2024 | 9 mars 2021</a:t>
            </a:r>
          </a:p>
        </p:txBody>
      </p:sp>
      <p:sp>
        <p:nvSpPr>
          <p:cNvPr id="6" name="Espace réservé du numéro de diapositive 5">
            <a:extLst>
              <a:ext uri="{FF2B5EF4-FFF2-40B4-BE49-F238E27FC236}">
                <a16:creationId xmlns:a16="http://schemas.microsoft.com/office/drawing/2014/main" id="{E5A5477D-4993-4408-AAD6-609284A3B14F}"/>
              </a:ext>
            </a:extLst>
          </p:cNvPr>
          <p:cNvSpPr>
            <a:spLocks noGrp="1"/>
          </p:cNvSpPr>
          <p:nvPr>
            <p:ph type="sldNum" sz="quarter" idx="12"/>
          </p:nvPr>
        </p:nvSpPr>
        <p:spPr/>
        <p:txBody>
          <a:bodyPr/>
          <a:lstStyle/>
          <a:p>
            <a:fld id="{96C56737-70D7-4B9D-BEB5-9AAA243E1019}" type="slidenum">
              <a:rPr lang="fr-FR" smtClean="0"/>
              <a:t>‹N°›</a:t>
            </a:fld>
            <a:endParaRPr lang="fr-FR"/>
          </a:p>
        </p:txBody>
      </p:sp>
    </p:spTree>
    <p:extLst>
      <p:ext uri="{BB962C8B-B14F-4D97-AF65-F5344CB8AC3E}">
        <p14:creationId xmlns:p14="http://schemas.microsoft.com/office/powerpoint/2010/main" val="1157698851"/>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Vide_1">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5619860-08D8-1B47-9B1C-F81635968CFD}"/>
              </a:ext>
            </a:extLst>
          </p:cNvPr>
          <p:cNvSpPr>
            <a:spLocks noGrp="1"/>
          </p:cNvSpPr>
          <p:nvPr>
            <p:ph type="ftr" sz="quarter" idx="10"/>
          </p:nvPr>
        </p:nvSpPr>
        <p:spPr/>
        <p:txBody>
          <a:bodyPr/>
          <a:lstStyle/>
          <a:p>
            <a:r>
              <a:rPr lang="fr-FR"/>
              <a:t>JEUX OLYMPIQUES ET PARALYMPIQUES DE PARIS 2024 | Date</a:t>
            </a:r>
          </a:p>
        </p:txBody>
      </p:sp>
      <p:sp>
        <p:nvSpPr>
          <p:cNvPr id="5" name="Espace réservé du numéro de diapositive 3">
            <a:extLst>
              <a:ext uri="{FF2B5EF4-FFF2-40B4-BE49-F238E27FC236}">
                <a16:creationId xmlns:a16="http://schemas.microsoft.com/office/drawing/2014/main" id="{EC387032-AE05-2B4D-8552-26A94F99FDC7}"/>
              </a:ext>
            </a:extLst>
          </p:cNvPr>
          <p:cNvSpPr>
            <a:spLocks noGrp="1"/>
          </p:cNvSpPr>
          <p:nvPr>
            <p:ph type="sldNum" sz="quarter" idx="11"/>
          </p:nvPr>
        </p:nvSpPr>
        <p:spPr>
          <a:xfrm>
            <a:off x="11663197" y="6500697"/>
            <a:ext cx="352330" cy="376129"/>
          </a:xfrm>
          <a:ln>
            <a:solidFill>
              <a:schemeClr val="tx1"/>
            </a:solidFill>
          </a:ln>
        </p:spPr>
        <p:txBody>
          <a:bodyPr/>
          <a:lstStyle/>
          <a:p>
            <a:fld id="{B2815BCE-692A-084A-934E-C84199EC0CFE}" type="slidenum">
              <a:rPr lang="fr-FR" smtClean="0"/>
              <a:pPr/>
              <a:t>‹N°›</a:t>
            </a:fld>
            <a:endParaRPr lang="fr-FR" b="0"/>
          </a:p>
        </p:txBody>
      </p:sp>
      <p:sp>
        <p:nvSpPr>
          <p:cNvPr id="6" name="Espace réservé de la date 14">
            <a:extLst>
              <a:ext uri="{FF2B5EF4-FFF2-40B4-BE49-F238E27FC236}">
                <a16:creationId xmlns:a16="http://schemas.microsoft.com/office/drawing/2014/main" id="{5BFFFB7B-39B9-8343-8EF3-FE50654C3D0C}"/>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Tree>
    <p:extLst>
      <p:ext uri="{BB962C8B-B14F-4D97-AF65-F5344CB8AC3E}">
        <p14:creationId xmlns:p14="http://schemas.microsoft.com/office/powerpoint/2010/main" val="157305514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Texte + image_4">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620C246-5B98-6C47-937A-66F166B418F7}"/>
              </a:ext>
            </a:extLst>
          </p:cNvPr>
          <p:cNvSpPr>
            <a:spLocks noGrp="1"/>
          </p:cNvSpPr>
          <p:nvPr>
            <p:ph type="ftr" sz="quarter" idx="10"/>
          </p:nvPr>
        </p:nvSpPr>
        <p:spPr/>
        <p:txBody>
          <a:bodyPr/>
          <a:lstStyle/>
          <a:p>
            <a:r>
              <a:rPr lang="fr-FR"/>
              <a:t>JEUX OLYMPIQUES ET PARALYMPIQUES DE PARIS 2024 | Date</a:t>
            </a:r>
          </a:p>
        </p:txBody>
      </p:sp>
      <p:sp>
        <p:nvSpPr>
          <p:cNvPr id="5" name="Espace réservé pour une image  8">
            <a:extLst>
              <a:ext uri="{FF2B5EF4-FFF2-40B4-BE49-F238E27FC236}">
                <a16:creationId xmlns:a16="http://schemas.microsoft.com/office/drawing/2014/main" id="{DD2EEAFC-780F-7A40-B6A8-66577CFE640C}"/>
              </a:ext>
            </a:extLst>
          </p:cNvPr>
          <p:cNvSpPr>
            <a:spLocks noGrp="1"/>
          </p:cNvSpPr>
          <p:nvPr>
            <p:ph type="pic" sz="quarter" idx="30"/>
          </p:nvPr>
        </p:nvSpPr>
        <p:spPr>
          <a:xfrm>
            <a:off x="6096000" y="0"/>
            <a:ext cx="6096000" cy="6858000"/>
          </a:xfrm>
          <a:prstGeom prst="rect">
            <a:avLst/>
          </a:prstGeom>
          <a:solidFill>
            <a:schemeClr val="bg1">
              <a:lumMod val="65000"/>
            </a:schemeClr>
          </a:solidFill>
        </p:spPr>
        <p:txBody>
          <a:bodyPr anchor="ctr">
            <a:noAutofit/>
          </a:bodyPr>
          <a:lstStyle>
            <a:lvl1pPr algn="ctr">
              <a:defRPr sz="1200"/>
            </a:lvl1pPr>
          </a:lstStyle>
          <a:p>
            <a:endParaRPr lang="fr-FR"/>
          </a:p>
        </p:txBody>
      </p:sp>
      <p:sp>
        <p:nvSpPr>
          <p:cNvPr id="6" name="Espace réservé du texte 8">
            <a:extLst>
              <a:ext uri="{FF2B5EF4-FFF2-40B4-BE49-F238E27FC236}">
                <a16:creationId xmlns:a16="http://schemas.microsoft.com/office/drawing/2014/main" id="{3CC7D74C-0EBB-DE4A-B0EE-63F8618B7458}"/>
              </a:ext>
            </a:extLst>
          </p:cNvPr>
          <p:cNvSpPr>
            <a:spLocks noGrp="1"/>
          </p:cNvSpPr>
          <p:nvPr>
            <p:ph type="body" sz="quarter" idx="16" hasCustomPrompt="1"/>
          </p:nvPr>
        </p:nvSpPr>
        <p:spPr>
          <a:xfrm rot="16200000">
            <a:off x="10704230" y="5240273"/>
            <a:ext cx="2799071" cy="176472"/>
          </a:xfrm>
          <a:prstGeom prst="rect">
            <a:avLst/>
          </a:prstGeom>
        </p:spPr>
        <p:txBody>
          <a:bodyPr anchor="ctr"/>
          <a:lstStyle>
            <a:lvl1pPr algn="l">
              <a:defRPr lang="fr-FR" sz="800" b="0" i="0" kern="1200" dirty="0">
                <a:solidFill>
                  <a:schemeClr val="bg1">
                    <a:lumMod val="85000"/>
                  </a:schemeClr>
                </a:solidFill>
                <a:effectLst/>
                <a:latin typeface="Source Sans Pro Light" panose="020B0403030403020204" pitchFamily="34" charset="77"/>
                <a:ea typeface="+mn-ea"/>
                <a:cs typeface="+mn-cs"/>
              </a:defRPr>
            </a:lvl1pPr>
          </a:lstStyle>
          <a:p>
            <a:pPr lvl="0"/>
            <a:r>
              <a:rPr lang="fr-FR"/>
              <a:t>© Crédits photos</a:t>
            </a:r>
          </a:p>
        </p:txBody>
      </p:sp>
      <p:sp>
        <p:nvSpPr>
          <p:cNvPr id="7" name="Espace réservé du numéro de diapositive 3">
            <a:extLst>
              <a:ext uri="{FF2B5EF4-FFF2-40B4-BE49-F238E27FC236}">
                <a16:creationId xmlns:a16="http://schemas.microsoft.com/office/drawing/2014/main" id="{B43C9AE6-101B-2E40-A7A7-4328D3D1E4FB}"/>
              </a:ext>
            </a:extLst>
          </p:cNvPr>
          <p:cNvSpPr>
            <a:spLocks noGrp="1"/>
          </p:cNvSpPr>
          <p:nvPr>
            <p:ph type="sldNum" sz="quarter" idx="11"/>
          </p:nvPr>
        </p:nvSpPr>
        <p:spPr>
          <a:xfrm>
            <a:off x="11663197" y="6500697"/>
            <a:ext cx="352330" cy="376129"/>
          </a:xfrm>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8" name="Espace réservé du texte 12">
            <a:extLst>
              <a:ext uri="{FF2B5EF4-FFF2-40B4-BE49-F238E27FC236}">
                <a16:creationId xmlns:a16="http://schemas.microsoft.com/office/drawing/2014/main" id="{48311DE2-6CA4-5B49-8D26-016C6CDC1A13}"/>
              </a:ext>
            </a:extLst>
          </p:cNvPr>
          <p:cNvSpPr>
            <a:spLocks noGrp="1"/>
          </p:cNvSpPr>
          <p:nvPr>
            <p:ph type="body" sz="quarter" idx="33"/>
          </p:nvPr>
        </p:nvSpPr>
        <p:spPr>
          <a:xfrm>
            <a:off x="694766" y="1822414"/>
            <a:ext cx="4699673" cy="539966"/>
          </a:xfrm>
          <a:prstGeom prst="rect">
            <a:avLst/>
          </a:prstGeom>
        </p:spPr>
        <p:txBody>
          <a:bodyPr anchor="t" anchorCtr="0">
            <a:noAutofit/>
          </a:bodyPr>
          <a:lstStyle>
            <a:lvl1pPr marL="7938" indent="0">
              <a:lnSpc>
                <a:spcPct val="80000"/>
              </a:lnSpc>
              <a:spcAft>
                <a:spcPts val="0"/>
              </a:spcAft>
              <a:tabLst/>
              <a:defRPr sz="1800" b="1" i="0" cap="all" baseline="0">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9" name="Espace réservé du texte 3">
            <a:extLst>
              <a:ext uri="{FF2B5EF4-FFF2-40B4-BE49-F238E27FC236}">
                <a16:creationId xmlns:a16="http://schemas.microsoft.com/office/drawing/2014/main" id="{BFAA066C-BFFF-724D-AA95-3144C9608E84}"/>
              </a:ext>
            </a:extLst>
          </p:cNvPr>
          <p:cNvSpPr>
            <a:spLocks noGrp="1"/>
          </p:cNvSpPr>
          <p:nvPr>
            <p:ph type="body" sz="quarter" idx="31"/>
          </p:nvPr>
        </p:nvSpPr>
        <p:spPr>
          <a:xfrm>
            <a:off x="694765" y="2362380"/>
            <a:ext cx="4699674" cy="3693089"/>
          </a:xfrm>
          <a:prstGeom prst="rect">
            <a:avLst/>
          </a:prstGeom>
        </p:spPr>
        <p:txBody>
          <a:bodyPr anchor="t"/>
          <a:lstStyle>
            <a:lvl1pPr>
              <a:lnSpc>
                <a:spcPct val="100000"/>
              </a:lnSpc>
              <a:defRPr sz="1600"/>
            </a:lvl1pPr>
          </a:lstStyle>
          <a:p>
            <a:pPr lvl="0"/>
            <a:r>
              <a:rPr lang="fr-FR"/>
              <a:t>Cliquez pour modifier les styles du texte du masque</a:t>
            </a:r>
          </a:p>
        </p:txBody>
      </p:sp>
      <p:sp>
        <p:nvSpPr>
          <p:cNvPr id="10" name="Espace réservé de la date 14">
            <a:extLst>
              <a:ext uri="{FF2B5EF4-FFF2-40B4-BE49-F238E27FC236}">
                <a16:creationId xmlns:a16="http://schemas.microsoft.com/office/drawing/2014/main" id="{6EA1CB5C-0D13-7F4D-B786-6CF6F4E1DCC1}"/>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1" name="Titre 1">
            <a:extLst>
              <a:ext uri="{FF2B5EF4-FFF2-40B4-BE49-F238E27FC236}">
                <a16:creationId xmlns:a16="http://schemas.microsoft.com/office/drawing/2014/main" id="{38151238-D90E-DA4C-9122-4DE19E7BD03F}"/>
              </a:ext>
            </a:extLst>
          </p:cNvPr>
          <p:cNvSpPr>
            <a:spLocks noGrp="1"/>
          </p:cNvSpPr>
          <p:nvPr>
            <p:ph type="title" hasCustomPrompt="1"/>
          </p:nvPr>
        </p:nvSpPr>
        <p:spPr>
          <a:xfrm>
            <a:off x="352638" y="325067"/>
            <a:ext cx="5425310" cy="477465"/>
          </a:xfrm>
        </p:spPr>
        <p:txBody>
          <a:bodyPr/>
          <a:lstStyle/>
          <a:p>
            <a:r>
              <a:rPr lang="fr-FR"/>
              <a:t>titre</a:t>
            </a:r>
          </a:p>
        </p:txBody>
      </p:sp>
      <p:sp>
        <p:nvSpPr>
          <p:cNvPr id="12" name="Espace réservé du texte 3">
            <a:extLst>
              <a:ext uri="{FF2B5EF4-FFF2-40B4-BE49-F238E27FC236}">
                <a16:creationId xmlns:a16="http://schemas.microsoft.com/office/drawing/2014/main" id="{967F6C55-DEC0-1C47-A45F-CC494DB19E9A}"/>
              </a:ext>
            </a:extLst>
          </p:cNvPr>
          <p:cNvSpPr>
            <a:spLocks noGrp="1"/>
          </p:cNvSpPr>
          <p:nvPr>
            <p:ph type="body" sz="quarter" idx="13" hasCustomPrompt="1"/>
          </p:nvPr>
        </p:nvSpPr>
        <p:spPr>
          <a:xfrm>
            <a:off x="352638" y="802531"/>
            <a:ext cx="5425311" cy="475034"/>
          </a:xfrm>
          <a:prstGeom prst="rect">
            <a:avLst/>
          </a:prstGeom>
        </p:spPr>
        <p:txBody>
          <a:bodyPr anchor="t">
            <a:normAutofit/>
          </a:bodyPr>
          <a:lstStyle>
            <a:lvl1pPr>
              <a:lnSpc>
                <a:spcPct val="80000"/>
              </a:lnSpc>
              <a:spcAft>
                <a:spcPts val="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194393176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userDrawn="1">
  <p:cSld name="Texte_1 col">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EDF68A3-261B-0C41-9BDF-439BA2602D6D}"/>
              </a:ext>
            </a:extLst>
          </p:cNvPr>
          <p:cNvSpPr>
            <a:spLocks noGrp="1"/>
          </p:cNvSpPr>
          <p:nvPr>
            <p:ph type="ftr" sz="quarter" idx="10"/>
          </p:nvPr>
        </p:nvSpPr>
        <p:spPr/>
        <p:txBody>
          <a:bodyPr/>
          <a:lstStyle/>
          <a:p>
            <a:r>
              <a:rPr lang="fr-FR"/>
              <a:t>JEUX OLYMPIQUES ET PARALYMPIQUES DE PARIS 2024 | Date</a:t>
            </a:r>
          </a:p>
        </p:txBody>
      </p:sp>
      <p:sp>
        <p:nvSpPr>
          <p:cNvPr id="4" name="Espace réservé du numéro de diapositive 3">
            <a:extLst>
              <a:ext uri="{FF2B5EF4-FFF2-40B4-BE49-F238E27FC236}">
                <a16:creationId xmlns:a16="http://schemas.microsoft.com/office/drawing/2014/main" id="{F5B4DAB3-4760-D540-BBB1-04AA181F770E}"/>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8" name="Espace réservé de la date 14">
            <a:extLst>
              <a:ext uri="{FF2B5EF4-FFF2-40B4-BE49-F238E27FC236}">
                <a16:creationId xmlns:a16="http://schemas.microsoft.com/office/drawing/2014/main" id="{BC7AF717-BEC4-704E-BA09-D79EE59E0ADC}"/>
              </a:ext>
            </a:extLst>
          </p:cNvPr>
          <p:cNvSpPr txBox="1">
            <a:spLocks/>
          </p:cNvSpPr>
          <p:nvPr userDrawn="1"/>
        </p:nvSpPr>
        <p:spPr>
          <a:xfrm rot="16200000">
            <a:off x="-227017"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0" name="Espace réservé du texte 2">
            <a:extLst>
              <a:ext uri="{FF2B5EF4-FFF2-40B4-BE49-F238E27FC236}">
                <a16:creationId xmlns:a16="http://schemas.microsoft.com/office/drawing/2014/main" id="{83A5B064-0FED-7B42-A006-4FF29854E223}"/>
              </a:ext>
            </a:extLst>
          </p:cNvPr>
          <p:cNvSpPr>
            <a:spLocks noGrp="1"/>
          </p:cNvSpPr>
          <p:nvPr>
            <p:ph idx="1"/>
          </p:nvPr>
        </p:nvSpPr>
        <p:spPr>
          <a:xfrm>
            <a:off x="694765" y="1827581"/>
            <a:ext cx="10515600" cy="4349382"/>
          </a:xfrm>
          <a:prstGeom prst="rect">
            <a:avLst/>
          </a:prstGeom>
        </p:spPr>
        <p:txBody>
          <a:bodyPr vert="horz" lIns="0" tIns="45720" rIns="0" bIns="45720" rtlCol="0" anchor="ctr">
            <a:normAutofit/>
          </a:bodyPr>
          <a:lstStyle>
            <a:lvl1pPr>
              <a:spcAft>
                <a:spcPts val="600"/>
              </a:spcAft>
              <a:defRPr/>
            </a:lvl1pPr>
          </a:lstStyle>
          <a:p>
            <a:pPr lvl="0"/>
            <a:r>
              <a:rPr lang="fr-FR"/>
              <a:t>Cliquez pour modifier les styles du texte du masque</a:t>
            </a:r>
          </a:p>
        </p:txBody>
      </p:sp>
      <p:sp>
        <p:nvSpPr>
          <p:cNvPr id="12" name="Titre 1">
            <a:extLst>
              <a:ext uri="{FF2B5EF4-FFF2-40B4-BE49-F238E27FC236}">
                <a16:creationId xmlns:a16="http://schemas.microsoft.com/office/drawing/2014/main" id="{D6C35448-2ECD-1D40-BC4E-11E1DE50FFF2}"/>
              </a:ext>
            </a:extLst>
          </p:cNvPr>
          <p:cNvSpPr>
            <a:spLocks noGrp="1"/>
          </p:cNvSpPr>
          <p:nvPr>
            <p:ph type="title" hasCustomPrompt="1"/>
          </p:nvPr>
        </p:nvSpPr>
        <p:spPr>
          <a:xfrm>
            <a:off x="352637" y="325067"/>
            <a:ext cx="11486723" cy="477465"/>
          </a:xfrm>
        </p:spPr>
        <p:txBody>
          <a:bodyPr/>
          <a:lstStyle/>
          <a:p>
            <a:r>
              <a:rPr lang="fr-FR"/>
              <a:t>titre</a:t>
            </a:r>
          </a:p>
        </p:txBody>
      </p:sp>
      <p:sp>
        <p:nvSpPr>
          <p:cNvPr id="13" name="Espace réservé du texte 3">
            <a:extLst>
              <a:ext uri="{FF2B5EF4-FFF2-40B4-BE49-F238E27FC236}">
                <a16:creationId xmlns:a16="http://schemas.microsoft.com/office/drawing/2014/main" id="{F995CD2F-0A8F-CB4E-ACBD-DCD111F9A389}"/>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600"/>
              </a:spcAft>
              <a:defRPr sz="2400" b="1" i="0" cap="all" baseline="0">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3320723745"/>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userDrawn="1">
  <p:cSld name="Sommaire Blanc_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6DC0B-8DE6-0E4F-AC37-D7655D3FB9F6}"/>
              </a:ext>
            </a:extLst>
          </p:cNvPr>
          <p:cNvSpPr>
            <a:spLocks noGrp="1"/>
          </p:cNvSpPr>
          <p:nvPr>
            <p:ph type="title" hasCustomPrompt="1"/>
          </p:nvPr>
        </p:nvSpPr>
        <p:spPr>
          <a:xfrm>
            <a:off x="5067891" y="378855"/>
            <a:ext cx="6426397" cy="1554448"/>
          </a:xfrm>
        </p:spPr>
        <p:txBody>
          <a:bodyPr>
            <a:noAutofit/>
          </a:bodyPr>
          <a:lstStyle>
            <a:lvl1pPr>
              <a:defRPr sz="8800"/>
            </a:lvl1pPr>
          </a:lstStyle>
          <a:p>
            <a:r>
              <a:rPr lang="fr-FR"/>
              <a:t>SOMMAIRE</a:t>
            </a:r>
          </a:p>
        </p:txBody>
      </p:sp>
      <p:sp>
        <p:nvSpPr>
          <p:cNvPr id="3" name="Espace réservé du pied de page 2">
            <a:extLst>
              <a:ext uri="{FF2B5EF4-FFF2-40B4-BE49-F238E27FC236}">
                <a16:creationId xmlns:a16="http://schemas.microsoft.com/office/drawing/2014/main" id="{C5BAAD9F-2770-F64F-B58D-5D2CBE98A3A3}"/>
              </a:ext>
            </a:extLst>
          </p:cNvPr>
          <p:cNvSpPr>
            <a:spLocks noGrp="1"/>
          </p:cNvSpPr>
          <p:nvPr>
            <p:ph type="ftr" sz="quarter" idx="10"/>
          </p:nvPr>
        </p:nvSpPr>
        <p:spPr/>
        <p:txBody>
          <a:bodyPr/>
          <a:lstStyle/>
          <a:p>
            <a:r>
              <a:rPr lang="fr-FR"/>
              <a:t>Comité des Collectivités #4 | 06 Septembre 2022</a:t>
            </a:r>
          </a:p>
        </p:txBody>
      </p:sp>
      <p:sp>
        <p:nvSpPr>
          <p:cNvPr id="4" name="Espace réservé du numéro de diapositive 3">
            <a:extLst>
              <a:ext uri="{FF2B5EF4-FFF2-40B4-BE49-F238E27FC236}">
                <a16:creationId xmlns:a16="http://schemas.microsoft.com/office/drawing/2014/main" id="{DD18AC96-A641-4649-8837-DE8139A4309A}"/>
              </a:ext>
            </a:extLst>
          </p:cNvPr>
          <p:cNvSpPr>
            <a:spLocks noGrp="1"/>
          </p:cNvSpPr>
          <p:nvPr>
            <p:ph type="sldNum" sz="quarter" idx="11"/>
          </p:nvPr>
        </p:nvSpPr>
        <p:spPr>
          <a:ln>
            <a:solidFill>
              <a:schemeClr val="tx1"/>
            </a:solidFill>
          </a:ln>
        </p:spPr>
        <p:txBody>
          <a:bodyPr/>
          <a:lstStyle/>
          <a:p>
            <a:fld id="{B2815BCE-692A-084A-934E-C84199EC0CFE}" type="slidenum">
              <a:rPr lang="fr-FR" smtClean="0"/>
              <a:pPr/>
              <a:t>‹N°›</a:t>
            </a:fld>
            <a:endParaRPr lang="fr-FR" b="0"/>
          </a:p>
        </p:txBody>
      </p:sp>
      <p:sp>
        <p:nvSpPr>
          <p:cNvPr id="6" name="Espace réservé du texte 2">
            <a:extLst>
              <a:ext uri="{FF2B5EF4-FFF2-40B4-BE49-F238E27FC236}">
                <a16:creationId xmlns:a16="http://schemas.microsoft.com/office/drawing/2014/main" id="{5FBD1995-8785-4742-B2D0-2845720E0B73}"/>
              </a:ext>
            </a:extLst>
          </p:cNvPr>
          <p:cNvSpPr>
            <a:spLocks noGrp="1"/>
          </p:cNvSpPr>
          <p:nvPr>
            <p:ph type="body" sz="quarter" idx="34" hasCustomPrompt="1"/>
          </p:nvPr>
        </p:nvSpPr>
        <p:spPr>
          <a:xfrm>
            <a:off x="1353432"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8" name="Espace réservé du texte 2">
            <a:extLst>
              <a:ext uri="{FF2B5EF4-FFF2-40B4-BE49-F238E27FC236}">
                <a16:creationId xmlns:a16="http://schemas.microsoft.com/office/drawing/2014/main" id="{6B3D759F-CD70-B048-856B-CE6704D6BC07}"/>
              </a:ext>
            </a:extLst>
          </p:cNvPr>
          <p:cNvSpPr>
            <a:spLocks noGrp="1"/>
          </p:cNvSpPr>
          <p:nvPr>
            <p:ph type="body" sz="quarter" idx="36" hasCustomPrompt="1"/>
          </p:nvPr>
        </p:nvSpPr>
        <p:spPr>
          <a:xfrm>
            <a:off x="5067891"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0" name="Espace réservé du texte 2">
            <a:extLst>
              <a:ext uri="{FF2B5EF4-FFF2-40B4-BE49-F238E27FC236}">
                <a16:creationId xmlns:a16="http://schemas.microsoft.com/office/drawing/2014/main" id="{8AD39663-B798-E245-9086-A260C5CD7F5F}"/>
              </a:ext>
            </a:extLst>
          </p:cNvPr>
          <p:cNvSpPr>
            <a:spLocks noGrp="1"/>
          </p:cNvSpPr>
          <p:nvPr>
            <p:ph type="body" sz="quarter" idx="38" hasCustomPrompt="1"/>
          </p:nvPr>
        </p:nvSpPr>
        <p:spPr>
          <a:xfrm>
            <a:off x="8782350" y="2685425"/>
            <a:ext cx="2714008" cy="588169"/>
          </a:xfrm>
          <a:prstGeom prst="rect">
            <a:avLst/>
          </a:prstGeom>
        </p:spPr>
        <p:txBody>
          <a:bodyPr anchor="ctr"/>
          <a:lstStyle>
            <a:lvl1pPr>
              <a:defRPr sz="4400" b="0" i="0">
                <a:latin typeface="Paris2024 Light" panose="02010303030201020103" pitchFamily="2" charset="0"/>
              </a:defRPr>
            </a:lvl1pPr>
          </a:lstStyle>
          <a:p>
            <a:pPr lvl="0"/>
            <a:r>
              <a:rPr lang="fr-FR"/>
              <a:t>#</a:t>
            </a:r>
          </a:p>
        </p:txBody>
      </p:sp>
      <p:sp>
        <p:nvSpPr>
          <p:cNvPr id="18" name="Espace réservé de la date 14">
            <a:extLst>
              <a:ext uri="{FF2B5EF4-FFF2-40B4-BE49-F238E27FC236}">
                <a16:creationId xmlns:a16="http://schemas.microsoft.com/office/drawing/2014/main" id="{1AAFD710-0BA0-C342-B780-E966C000F1DF}"/>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14" name="Espace réservé du texte 11">
            <a:extLst>
              <a:ext uri="{FF2B5EF4-FFF2-40B4-BE49-F238E27FC236}">
                <a16:creationId xmlns:a16="http://schemas.microsoft.com/office/drawing/2014/main" id="{EA2EC948-1B5B-934C-BEB9-596BEDE4787B}"/>
              </a:ext>
            </a:extLst>
          </p:cNvPr>
          <p:cNvSpPr>
            <a:spLocks noGrp="1"/>
          </p:cNvSpPr>
          <p:nvPr>
            <p:ph type="body" sz="quarter" idx="40" hasCustomPrompt="1"/>
          </p:nvPr>
        </p:nvSpPr>
        <p:spPr>
          <a:xfrm>
            <a:off x="5067300"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5" name="Espace réservé du texte 11">
            <a:extLst>
              <a:ext uri="{FF2B5EF4-FFF2-40B4-BE49-F238E27FC236}">
                <a16:creationId xmlns:a16="http://schemas.microsoft.com/office/drawing/2014/main" id="{1093678B-EAB0-A949-A91D-B340674D82D9}"/>
              </a:ext>
            </a:extLst>
          </p:cNvPr>
          <p:cNvSpPr>
            <a:spLocks noGrp="1"/>
          </p:cNvSpPr>
          <p:nvPr>
            <p:ph type="body" sz="quarter" idx="41" hasCustomPrompt="1"/>
          </p:nvPr>
        </p:nvSpPr>
        <p:spPr>
          <a:xfrm>
            <a:off x="1353432"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
        <p:nvSpPr>
          <p:cNvPr id="16" name="Espace réservé du texte 11">
            <a:extLst>
              <a:ext uri="{FF2B5EF4-FFF2-40B4-BE49-F238E27FC236}">
                <a16:creationId xmlns:a16="http://schemas.microsoft.com/office/drawing/2014/main" id="{A5B3D544-7D8D-1C44-AC1D-9822FC0F6DDB}"/>
              </a:ext>
            </a:extLst>
          </p:cNvPr>
          <p:cNvSpPr>
            <a:spLocks noGrp="1"/>
          </p:cNvSpPr>
          <p:nvPr>
            <p:ph type="body" sz="quarter" idx="42" hasCustomPrompt="1"/>
          </p:nvPr>
        </p:nvSpPr>
        <p:spPr>
          <a:xfrm>
            <a:off x="8781168" y="3333229"/>
            <a:ext cx="2713038" cy="1146696"/>
          </a:xfrm>
        </p:spPr>
        <p:txBody>
          <a:bodyPr>
            <a:normAutofit/>
          </a:bodyPr>
          <a:lstStyle>
            <a:lvl1pPr>
              <a:defRPr sz="2400" b="1" i="0" cap="none" baseline="0">
                <a:latin typeface="Paris2024 Semibold" panose="02010503030201020103" pitchFamily="2" charset="0"/>
              </a:defRPr>
            </a:lvl1pPr>
          </a:lstStyle>
          <a:p>
            <a:pPr lvl="0"/>
            <a:r>
              <a:rPr lang="fr-FR"/>
              <a:t>TITRE</a:t>
            </a:r>
          </a:p>
        </p:txBody>
      </p:sp>
    </p:spTree>
    <p:extLst>
      <p:ext uri="{BB962C8B-B14F-4D97-AF65-F5344CB8AC3E}">
        <p14:creationId xmlns:p14="http://schemas.microsoft.com/office/powerpoint/2010/main" val="3642952164"/>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Titre seul + 1 col_2">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1EA660-DB54-B84A-A0D7-F6E6FE04BDF2}"/>
              </a:ext>
            </a:extLst>
          </p:cNvPr>
          <p:cNvSpPr>
            <a:spLocks noGrp="1"/>
          </p:cNvSpPr>
          <p:nvPr>
            <p:ph type="ftr" sz="quarter" idx="10"/>
          </p:nvPr>
        </p:nvSpPr>
        <p:spPr/>
        <p:txBody>
          <a:bodyPr/>
          <a:lstStyle>
            <a:lvl1pPr>
              <a:defRPr>
                <a:solidFill>
                  <a:schemeClr val="bg1"/>
                </a:solidFill>
              </a:defRPr>
            </a:lvl1pPr>
          </a:lstStyle>
          <a:p>
            <a:r>
              <a:rPr lang="fr-FR"/>
              <a:t>JEUX OLYMPIQUES &amp; PARALYMPIQUES DE PARIS 2024 | 14 AVRIL 2022</a:t>
            </a:r>
          </a:p>
        </p:txBody>
      </p:sp>
      <p:sp>
        <p:nvSpPr>
          <p:cNvPr id="4" name="Espace réservé du numéro de diapositive 3">
            <a:extLst>
              <a:ext uri="{FF2B5EF4-FFF2-40B4-BE49-F238E27FC236}">
                <a16:creationId xmlns:a16="http://schemas.microsoft.com/office/drawing/2014/main" id="{F8B310C1-8A65-524E-AADB-37542C37086A}"/>
              </a:ext>
            </a:extLst>
          </p:cNvPr>
          <p:cNvSpPr>
            <a:spLocks noGrp="1"/>
          </p:cNvSpPr>
          <p:nvPr>
            <p:ph type="sldNum" sz="quarter" idx="11"/>
          </p:nvPr>
        </p:nvSpPr>
        <p:spPr>
          <a:ln>
            <a:solidFill>
              <a:schemeClr val="bg1"/>
            </a:solidFill>
          </a:ln>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e la date 14">
            <a:extLst>
              <a:ext uri="{FF2B5EF4-FFF2-40B4-BE49-F238E27FC236}">
                <a16:creationId xmlns:a16="http://schemas.microsoft.com/office/drawing/2014/main" id="{4E1D1293-6FA1-3E4F-97B4-41634453F873}"/>
              </a:ext>
            </a:extLst>
          </p:cNvPr>
          <p:cNvSpPr txBox="1">
            <a:spLocks/>
          </p:cNvSpPr>
          <p:nvPr userDrawn="1"/>
        </p:nvSpPr>
        <p:spPr>
          <a:xfrm rot="16200000">
            <a:off x="-226106" y="3367441"/>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2"/>
                </a:solidFill>
                <a:latin typeface="Paris2024" panose="02010503030201020103" pitchFamily="2" charset="0"/>
                <a:ea typeface="+mn-ea"/>
                <a:cs typeface="+mn-cs"/>
              </a:rPr>
              <a:t>PARIS2024</a:t>
            </a:r>
            <a:endParaRPr lang="en-US"/>
          </a:p>
        </p:txBody>
      </p:sp>
      <p:sp>
        <p:nvSpPr>
          <p:cNvPr id="7" name="Espace réservé du texte 12">
            <a:extLst>
              <a:ext uri="{FF2B5EF4-FFF2-40B4-BE49-F238E27FC236}">
                <a16:creationId xmlns:a16="http://schemas.microsoft.com/office/drawing/2014/main" id="{82AE3632-4BED-BB49-91CC-B22A674F88B9}"/>
              </a:ext>
            </a:extLst>
          </p:cNvPr>
          <p:cNvSpPr>
            <a:spLocks noGrp="1"/>
          </p:cNvSpPr>
          <p:nvPr>
            <p:ph type="body" sz="quarter" idx="32"/>
          </p:nvPr>
        </p:nvSpPr>
        <p:spPr>
          <a:xfrm>
            <a:off x="694766" y="1822414"/>
            <a:ext cx="5047055" cy="539966"/>
          </a:xfrm>
          <a:prstGeom prst="rect">
            <a:avLst/>
          </a:prstGeom>
        </p:spPr>
        <p:txBody>
          <a:bodyPr anchor="t" anchorCtr="0">
            <a:noAutofit/>
          </a:bodyPr>
          <a:lstStyle>
            <a:lvl1pPr marL="7938" indent="0">
              <a:lnSpc>
                <a:spcPct val="80000"/>
              </a:lnSpc>
              <a:spcAft>
                <a:spcPts val="0"/>
              </a:spcAft>
              <a:tabLst/>
              <a:defRPr sz="1800" b="1" i="0" cap="all" baseline="0">
                <a:solidFill>
                  <a:schemeClr val="bg1"/>
                </a:solidFill>
                <a:latin typeface="Paris2024" panose="02010503030201020103" pitchFamily="2" charset="0"/>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8" name="Espace réservé du texte 3">
            <a:extLst>
              <a:ext uri="{FF2B5EF4-FFF2-40B4-BE49-F238E27FC236}">
                <a16:creationId xmlns:a16="http://schemas.microsoft.com/office/drawing/2014/main" id="{B3A5BCC9-7CD4-9040-8D67-E22C330D4AD0}"/>
              </a:ext>
            </a:extLst>
          </p:cNvPr>
          <p:cNvSpPr>
            <a:spLocks noGrp="1"/>
          </p:cNvSpPr>
          <p:nvPr>
            <p:ph type="body" sz="quarter" idx="31"/>
          </p:nvPr>
        </p:nvSpPr>
        <p:spPr>
          <a:xfrm>
            <a:off x="694765" y="2362380"/>
            <a:ext cx="5047056" cy="3693089"/>
          </a:xfrm>
          <a:prstGeom prst="rect">
            <a:avLst/>
          </a:prstGeom>
        </p:spPr>
        <p:txBody>
          <a:bodyPr anchor="t"/>
          <a:lstStyle>
            <a:lvl1pPr>
              <a:lnSpc>
                <a:spcPct val="100000"/>
              </a:lnSpc>
              <a:defRPr sz="1600">
                <a:solidFill>
                  <a:schemeClr val="bg1"/>
                </a:solidFill>
              </a:defRPr>
            </a:lvl1pPr>
          </a:lstStyle>
          <a:p>
            <a:pPr lvl="0"/>
            <a:r>
              <a:rPr lang="fr-FR"/>
              <a:t>Cliquez pour modifier les styles du texte du masque</a:t>
            </a:r>
          </a:p>
        </p:txBody>
      </p:sp>
      <p:sp>
        <p:nvSpPr>
          <p:cNvPr id="9" name="Titre 1">
            <a:extLst>
              <a:ext uri="{FF2B5EF4-FFF2-40B4-BE49-F238E27FC236}">
                <a16:creationId xmlns:a16="http://schemas.microsoft.com/office/drawing/2014/main" id="{30C5FC40-233B-0442-BA63-E7E503FCE883}"/>
              </a:ext>
            </a:extLst>
          </p:cNvPr>
          <p:cNvSpPr>
            <a:spLocks noGrp="1"/>
          </p:cNvSpPr>
          <p:nvPr>
            <p:ph type="title" hasCustomPrompt="1"/>
          </p:nvPr>
        </p:nvSpPr>
        <p:spPr>
          <a:xfrm>
            <a:off x="352637" y="325067"/>
            <a:ext cx="11486723" cy="477465"/>
          </a:xfrm>
        </p:spPr>
        <p:txBody>
          <a:bodyPr/>
          <a:lstStyle>
            <a:lvl1pPr>
              <a:defRPr>
                <a:solidFill>
                  <a:schemeClr val="bg1"/>
                </a:solidFill>
              </a:defRPr>
            </a:lvl1pPr>
          </a:lstStyle>
          <a:p>
            <a:r>
              <a:rPr lang="fr-FR"/>
              <a:t>titre</a:t>
            </a:r>
          </a:p>
        </p:txBody>
      </p:sp>
      <p:sp>
        <p:nvSpPr>
          <p:cNvPr id="11" name="Espace réservé du texte 3">
            <a:extLst>
              <a:ext uri="{FF2B5EF4-FFF2-40B4-BE49-F238E27FC236}">
                <a16:creationId xmlns:a16="http://schemas.microsoft.com/office/drawing/2014/main" id="{A7C5702C-4200-E04F-8887-1DB60F3A6902}"/>
              </a:ext>
            </a:extLst>
          </p:cNvPr>
          <p:cNvSpPr>
            <a:spLocks noGrp="1"/>
          </p:cNvSpPr>
          <p:nvPr>
            <p:ph type="body" sz="quarter" idx="13" hasCustomPrompt="1"/>
          </p:nvPr>
        </p:nvSpPr>
        <p:spPr>
          <a:xfrm>
            <a:off x="352638" y="802531"/>
            <a:ext cx="11486724" cy="475034"/>
          </a:xfrm>
          <a:prstGeom prst="rect">
            <a:avLst/>
          </a:prstGeom>
        </p:spPr>
        <p:txBody>
          <a:bodyPr anchor="t">
            <a:normAutofit/>
          </a:bodyPr>
          <a:lstStyle>
            <a:lvl1pPr>
              <a:lnSpc>
                <a:spcPct val="80000"/>
              </a:lnSpc>
              <a:spcAft>
                <a:spcPts val="0"/>
              </a:spcAft>
              <a:defRPr sz="2400" b="1" i="0" cap="all" baseline="0">
                <a:solidFill>
                  <a:schemeClr val="bg1"/>
                </a:solidFill>
                <a:latin typeface="Paris2024" panose="02010503030201020103" pitchFamily="2" charset="0"/>
              </a:defRPr>
            </a:lvl1pPr>
          </a:lstStyle>
          <a:p>
            <a:pPr lvl="0"/>
            <a:r>
              <a:rPr lang="fr-FR"/>
              <a:t>Sous-titre</a:t>
            </a:r>
          </a:p>
        </p:txBody>
      </p:sp>
    </p:spTree>
    <p:extLst>
      <p:ext uri="{BB962C8B-B14F-4D97-AF65-F5344CB8AC3E}">
        <p14:creationId xmlns:p14="http://schemas.microsoft.com/office/powerpoint/2010/main" val="29350829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ontenu image 4">
    <p:bg>
      <p:bgPr>
        <a:solidFill>
          <a:srgbClr val="A8B2D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B86AFF-82E6-1AA9-A700-D1B58E8999B0}"/>
              </a:ext>
            </a:extLst>
          </p:cNvPr>
          <p:cNvSpPr/>
          <p:nvPr userDrawn="1"/>
        </p:nvSpPr>
        <p:spPr>
          <a:xfrm>
            <a:off x="5904805" y="3481566"/>
            <a:ext cx="6287195" cy="3376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pic>
        <p:nvPicPr>
          <p:cNvPr id="2" name="Image 1">
            <a:extLst>
              <a:ext uri="{FF2B5EF4-FFF2-40B4-BE49-F238E27FC236}">
                <a16:creationId xmlns:a16="http://schemas.microsoft.com/office/drawing/2014/main" id="{C8A1CBD9-94A6-54A9-4BE3-0E29F3D256F6}"/>
              </a:ext>
            </a:extLst>
          </p:cNvPr>
          <p:cNvPicPr>
            <a:picLocks noChangeAspect="1"/>
          </p:cNvPicPr>
          <p:nvPr userDrawn="1"/>
        </p:nvPicPr>
        <p:blipFill rotWithShape="1">
          <a:blip r:embed="rId2"/>
          <a:srcRect l="48384" t="19802" r="13841" b="48821"/>
          <a:stretch/>
        </p:blipFill>
        <p:spPr>
          <a:xfrm>
            <a:off x="5904805" y="0"/>
            <a:ext cx="6287193" cy="3481566"/>
          </a:xfrm>
          <a:prstGeom prst="rect">
            <a:avLst/>
          </a:prstGeom>
        </p:spPr>
      </p:pic>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7" name="Espace réservé pour une image  7">
            <a:extLst>
              <a:ext uri="{FF2B5EF4-FFF2-40B4-BE49-F238E27FC236}">
                <a16:creationId xmlns:a16="http://schemas.microsoft.com/office/drawing/2014/main" id="{FD4220F8-3225-90AF-42EB-977F747EEFAA}"/>
              </a:ext>
            </a:extLst>
          </p:cNvPr>
          <p:cNvSpPr>
            <a:spLocks noGrp="1"/>
          </p:cNvSpPr>
          <p:nvPr>
            <p:ph type="pic" sz="quarter" idx="12"/>
          </p:nvPr>
        </p:nvSpPr>
        <p:spPr>
          <a:xfrm>
            <a:off x="552000" y="549000"/>
            <a:ext cx="11088000" cy="5760000"/>
          </a:xfrm>
          <a:solidFill>
            <a:schemeClr val="bg1">
              <a:lumMod val="85000"/>
            </a:schemeClr>
          </a:solidFill>
        </p:spPr>
        <p:txBody>
          <a:bodyPr/>
          <a:lstStyle/>
          <a:p>
            <a:endParaRPr lang="fr-F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997526" y="1018679"/>
            <a:ext cx="6287193" cy="2410320"/>
          </a:xfrm>
        </p:spPr>
        <p:txBody>
          <a:bodyPr anchor="t">
            <a:noAutofit/>
          </a:bodyPr>
          <a:lstStyle>
            <a:lvl1pPr>
              <a:defRPr lang="fr-FR" sz="5400" b="1" i="1" kern="1200" cap="all" baseline="0">
                <a:solidFill>
                  <a:schemeClr val="bg1"/>
                </a:solidFill>
                <a:latin typeface="Paris2024 Black" panose="02010503030201020103" pitchFamily="2" charset="0"/>
                <a:ea typeface="+mj-ea"/>
                <a:cs typeface="+mj-cs"/>
              </a:defRPr>
            </a:lvl1pPr>
          </a:lstStyle>
          <a:p>
            <a:r>
              <a:rPr lang="fr-FR"/>
              <a:t>Titre de la slide</a:t>
            </a:r>
          </a:p>
        </p:txBody>
      </p:sp>
      <p:sp>
        <p:nvSpPr>
          <p:cNvPr id="11" name="Espace réservé du texte 8">
            <a:extLst>
              <a:ext uri="{FF2B5EF4-FFF2-40B4-BE49-F238E27FC236}">
                <a16:creationId xmlns:a16="http://schemas.microsoft.com/office/drawing/2014/main" id="{B0B39840-D106-FE40-58C4-AD5BE53B053D}"/>
              </a:ext>
            </a:extLst>
          </p:cNvPr>
          <p:cNvSpPr>
            <a:spLocks noGrp="1"/>
          </p:cNvSpPr>
          <p:nvPr>
            <p:ph type="body" sz="quarter" idx="16" hasCustomPrompt="1"/>
          </p:nvPr>
        </p:nvSpPr>
        <p:spPr>
          <a:xfrm rot="16200000">
            <a:off x="-923351" y="44350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
        <p:nvSpPr>
          <p:cNvPr id="6" name="Espace réservé de la date 14">
            <a:extLst>
              <a:ext uri="{FF2B5EF4-FFF2-40B4-BE49-F238E27FC236}">
                <a16:creationId xmlns:a16="http://schemas.microsoft.com/office/drawing/2014/main" id="{04463167-574A-38B8-7C30-9B6672028819}"/>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572192787"/>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Images rondes 4 colonnes">
    <p:spTree>
      <p:nvGrpSpPr>
        <p:cNvPr id="1" name=""/>
        <p:cNvGrpSpPr/>
        <p:nvPr/>
      </p:nvGrpSpPr>
      <p:grpSpPr>
        <a:xfrm>
          <a:off x="0" y="0"/>
          <a:ext cx="0" cy="0"/>
          <a:chOff x="0" y="0"/>
          <a:chExt cx="0" cy="0"/>
        </a:xfrm>
      </p:grpSpPr>
      <p:sp>
        <p:nvSpPr>
          <p:cNvPr id="44" name="Espace réservé du texte 11">
            <a:extLst>
              <a:ext uri="{FF2B5EF4-FFF2-40B4-BE49-F238E27FC236}">
                <a16:creationId xmlns:a16="http://schemas.microsoft.com/office/drawing/2014/main" id="{9C4D11EE-ACFF-9241-B55F-71A8279A313C}"/>
              </a:ext>
            </a:extLst>
          </p:cNvPr>
          <p:cNvSpPr>
            <a:spLocks noGrp="1"/>
          </p:cNvSpPr>
          <p:nvPr>
            <p:ph type="body" sz="quarter" idx="12"/>
          </p:nvPr>
        </p:nvSpPr>
        <p:spPr>
          <a:xfrm>
            <a:off x="9333360" y="4317870"/>
            <a:ext cx="2320758"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45" name="Espace réservé du texte 11">
            <a:extLst>
              <a:ext uri="{FF2B5EF4-FFF2-40B4-BE49-F238E27FC236}">
                <a16:creationId xmlns:a16="http://schemas.microsoft.com/office/drawing/2014/main" id="{F2F61D99-402B-2340-A3A8-DA36F6CC41D4}"/>
              </a:ext>
            </a:extLst>
          </p:cNvPr>
          <p:cNvSpPr>
            <a:spLocks noGrp="1"/>
          </p:cNvSpPr>
          <p:nvPr>
            <p:ph type="body" sz="quarter" idx="13"/>
          </p:nvPr>
        </p:nvSpPr>
        <p:spPr>
          <a:xfrm>
            <a:off x="9333360" y="4845110"/>
            <a:ext cx="2320758" cy="1480882"/>
          </a:xfrm>
        </p:spPr>
        <p:txBody>
          <a:bodyPr>
            <a:noAutofit/>
          </a:bodyPr>
          <a:lstStyle>
            <a:lvl1pPr marL="0" indent="0">
              <a:spcAft>
                <a:spcPts val="600"/>
              </a:spcAft>
              <a:buNone/>
              <a:defRPr sz="1400">
                <a:solidFill>
                  <a:schemeClr val="tx1"/>
                </a:solidFill>
              </a:defRPr>
            </a:lvl1pPr>
          </a:lstStyle>
          <a:p>
            <a:pPr lvl="0"/>
            <a:endParaRPr lang="fr-FR"/>
          </a:p>
        </p:txBody>
      </p:sp>
      <p:sp>
        <p:nvSpPr>
          <p:cNvPr id="46" name="Espace réservé du texte 11">
            <a:extLst>
              <a:ext uri="{FF2B5EF4-FFF2-40B4-BE49-F238E27FC236}">
                <a16:creationId xmlns:a16="http://schemas.microsoft.com/office/drawing/2014/main" id="{9E1B8819-997D-1B49-920C-78D01FA068B0}"/>
              </a:ext>
            </a:extLst>
          </p:cNvPr>
          <p:cNvSpPr>
            <a:spLocks noGrp="1"/>
          </p:cNvSpPr>
          <p:nvPr>
            <p:ph type="body" sz="quarter" idx="15"/>
          </p:nvPr>
        </p:nvSpPr>
        <p:spPr>
          <a:xfrm>
            <a:off x="6400916" y="4317870"/>
            <a:ext cx="2320758"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47" name="Espace réservé du texte 11">
            <a:extLst>
              <a:ext uri="{FF2B5EF4-FFF2-40B4-BE49-F238E27FC236}">
                <a16:creationId xmlns:a16="http://schemas.microsoft.com/office/drawing/2014/main" id="{78EB5E9D-DE9D-B74B-BCBD-8E68F0B24D4E}"/>
              </a:ext>
            </a:extLst>
          </p:cNvPr>
          <p:cNvSpPr>
            <a:spLocks noGrp="1"/>
          </p:cNvSpPr>
          <p:nvPr>
            <p:ph type="body" sz="quarter" idx="16"/>
          </p:nvPr>
        </p:nvSpPr>
        <p:spPr>
          <a:xfrm>
            <a:off x="6400916" y="4845110"/>
            <a:ext cx="2320758" cy="1480882"/>
          </a:xfrm>
        </p:spPr>
        <p:txBody>
          <a:bodyPr>
            <a:noAutofit/>
          </a:bodyPr>
          <a:lstStyle>
            <a:lvl1pPr marL="0" indent="0">
              <a:spcAft>
                <a:spcPts val="600"/>
              </a:spcAft>
              <a:buNone/>
              <a:defRPr sz="1400">
                <a:solidFill>
                  <a:schemeClr val="tx1"/>
                </a:solidFill>
              </a:defRPr>
            </a:lvl1pPr>
          </a:lstStyle>
          <a:p>
            <a:pPr lvl="0"/>
            <a:endParaRPr lang="fr-FR"/>
          </a:p>
        </p:txBody>
      </p:sp>
      <p:sp>
        <p:nvSpPr>
          <p:cNvPr id="48" name="Espace réservé du texte 11">
            <a:extLst>
              <a:ext uri="{FF2B5EF4-FFF2-40B4-BE49-F238E27FC236}">
                <a16:creationId xmlns:a16="http://schemas.microsoft.com/office/drawing/2014/main" id="{776105C7-487A-8745-A172-A706381D8E33}"/>
              </a:ext>
            </a:extLst>
          </p:cNvPr>
          <p:cNvSpPr>
            <a:spLocks noGrp="1"/>
          </p:cNvSpPr>
          <p:nvPr>
            <p:ph type="body" sz="quarter" idx="18"/>
          </p:nvPr>
        </p:nvSpPr>
        <p:spPr>
          <a:xfrm>
            <a:off x="3468472" y="4317870"/>
            <a:ext cx="2320758"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49" name="Espace réservé du texte 11">
            <a:extLst>
              <a:ext uri="{FF2B5EF4-FFF2-40B4-BE49-F238E27FC236}">
                <a16:creationId xmlns:a16="http://schemas.microsoft.com/office/drawing/2014/main" id="{5765DDBA-13A4-B94E-8C2D-D014C3D79AE0}"/>
              </a:ext>
            </a:extLst>
          </p:cNvPr>
          <p:cNvSpPr>
            <a:spLocks noGrp="1"/>
          </p:cNvSpPr>
          <p:nvPr>
            <p:ph type="body" sz="quarter" idx="19"/>
          </p:nvPr>
        </p:nvSpPr>
        <p:spPr>
          <a:xfrm>
            <a:off x="3468472" y="4845110"/>
            <a:ext cx="2320758" cy="1480882"/>
          </a:xfrm>
        </p:spPr>
        <p:txBody>
          <a:bodyPr>
            <a:noAutofit/>
          </a:bodyPr>
          <a:lstStyle>
            <a:lvl1pPr marL="0" indent="0">
              <a:spcAft>
                <a:spcPts val="600"/>
              </a:spcAft>
              <a:buNone/>
              <a:defRPr sz="1400">
                <a:solidFill>
                  <a:schemeClr val="tx1"/>
                </a:solidFill>
              </a:defRPr>
            </a:lvl1pPr>
          </a:lstStyle>
          <a:p>
            <a:pPr lvl="0"/>
            <a:endParaRPr lang="fr-FR"/>
          </a:p>
        </p:txBody>
      </p:sp>
      <p:sp>
        <p:nvSpPr>
          <p:cNvPr id="50" name="Espace réservé du texte 11">
            <a:extLst>
              <a:ext uri="{FF2B5EF4-FFF2-40B4-BE49-F238E27FC236}">
                <a16:creationId xmlns:a16="http://schemas.microsoft.com/office/drawing/2014/main" id="{B812DFDB-9C72-E547-9348-91F29795C74C}"/>
              </a:ext>
            </a:extLst>
          </p:cNvPr>
          <p:cNvSpPr>
            <a:spLocks noGrp="1"/>
          </p:cNvSpPr>
          <p:nvPr>
            <p:ph type="body" sz="quarter" idx="21"/>
          </p:nvPr>
        </p:nvSpPr>
        <p:spPr>
          <a:xfrm>
            <a:off x="536028" y="4317870"/>
            <a:ext cx="2322000" cy="519953"/>
          </a:xfrm>
        </p:spPr>
        <p:txBody>
          <a:bodyPr>
            <a:noAutofit/>
          </a:bodyPr>
          <a:lstStyle>
            <a:lvl1pPr marL="0" indent="0">
              <a:lnSpc>
                <a:spcPct val="78000"/>
              </a:lnSpc>
              <a:spcAft>
                <a:spcPts val="0"/>
              </a:spcAft>
              <a:buNone/>
              <a:defRPr b="1" i="0" cap="all" baseline="0">
                <a:solidFill>
                  <a:schemeClr val="tx1"/>
                </a:solidFill>
                <a:latin typeface="Paris2024 Semibold" panose="02010503030201020103" pitchFamily="2" charset="77"/>
              </a:defRPr>
            </a:lvl1pPr>
          </a:lstStyle>
          <a:p>
            <a:pPr lvl="0"/>
            <a:endParaRPr lang="fr-FR"/>
          </a:p>
        </p:txBody>
      </p:sp>
      <p:sp>
        <p:nvSpPr>
          <p:cNvPr id="51" name="Espace réservé du texte 11">
            <a:extLst>
              <a:ext uri="{FF2B5EF4-FFF2-40B4-BE49-F238E27FC236}">
                <a16:creationId xmlns:a16="http://schemas.microsoft.com/office/drawing/2014/main" id="{4190AB29-5860-104C-9DA6-99BA5D0B3B02}"/>
              </a:ext>
            </a:extLst>
          </p:cNvPr>
          <p:cNvSpPr>
            <a:spLocks noGrp="1"/>
          </p:cNvSpPr>
          <p:nvPr>
            <p:ph type="body" sz="quarter" idx="22"/>
          </p:nvPr>
        </p:nvSpPr>
        <p:spPr>
          <a:xfrm>
            <a:off x="536028" y="4845110"/>
            <a:ext cx="2322000" cy="1480882"/>
          </a:xfrm>
        </p:spPr>
        <p:txBody>
          <a:bodyPr>
            <a:noAutofit/>
          </a:bodyPr>
          <a:lstStyle>
            <a:lvl1pPr marL="0" indent="0">
              <a:spcAft>
                <a:spcPts val="600"/>
              </a:spcAft>
              <a:buNone/>
              <a:defRPr sz="1400">
                <a:solidFill>
                  <a:schemeClr val="tx1"/>
                </a:solidFill>
              </a:defRPr>
            </a:lvl1pPr>
          </a:lstStyle>
          <a:p>
            <a:pPr lvl="0"/>
            <a:endParaRPr lang="fr-FR"/>
          </a:p>
        </p:txBody>
      </p:sp>
      <p:sp>
        <p:nvSpPr>
          <p:cNvPr id="53" name="Espace réservé pour une image  9">
            <a:extLst>
              <a:ext uri="{FF2B5EF4-FFF2-40B4-BE49-F238E27FC236}">
                <a16:creationId xmlns:a16="http://schemas.microsoft.com/office/drawing/2014/main" id="{8927B6C4-E8CA-8B4E-B375-CBF006DB1688}"/>
              </a:ext>
            </a:extLst>
          </p:cNvPr>
          <p:cNvSpPr>
            <a:spLocks noGrp="1" noChangeAspect="1"/>
          </p:cNvSpPr>
          <p:nvPr>
            <p:ph type="pic" sz="quarter" idx="39" hasCustomPrompt="1"/>
          </p:nvPr>
        </p:nvSpPr>
        <p:spPr>
          <a:xfrm>
            <a:off x="617434" y="1893624"/>
            <a:ext cx="2159188" cy="2160000"/>
          </a:xfrm>
          <a:prstGeom prst="ellipse">
            <a:avLst/>
          </a:prstGeom>
          <a:solidFill>
            <a:schemeClr val="bg1">
              <a:lumMod val="7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54" name="Espace réservé pour une image  9">
            <a:extLst>
              <a:ext uri="{FF2B5EF4-FFF2-40B4-BE49-F238E27FC236}">
                <a16:creationId xmlns:a16="http://schemas.microsoft.com/office/drawing/2014/main" id="{89C16D22-FC52-F649-B81E-586AEFC4B73A}"/>
              </a:ext>
            </a:extLst>
          </p:cNvPr>
          <p:cNvSpPr>
            <a:spLocks noGrp="1" noChangeAspect="1"/>
          </p:cNvSpPr>
          <p:nvPr>
            <p:ph type="pic" sz="quarter" idx="40" hasCustomPrompt="1"/>
          </p:nvPr>
        </p:nvSpPr>
        <p:spPr>
          <a:xfrm>
            <a:off x="3500733" y="1893624"/>
            <a:ext cx="2159188" cy="2160000"/>
          </a:xfrm>
          <a:prstGeom prst="ellipse">
            <a:avLst/>
          </a:prstGeom>
          <a:solidFill>
            <a:schemeClr val="bg1">
              <a:lumMod val="7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55" name="Espace réservé pour une image  9">
            <a:extLst>
              <a:ext uri="{FF2B5EF4-FFF2-40B4-BE49-F238E27FC236}">
                <a16:creationId xmlns:a16="http://schemas.microsoft.com/office/drawing/2014/main" id="{2A3DCC23-689B-024C-A2D1-0B1B664B6C9D}"/>
              </a:ext>
            </a:extLst>
          </p:cNvPr>
          <p:cNvSpPr>
            <a:spLocks noGrp="1" noChangeAspect="1"/>
          </p:cNvSpPr>
          <p:nvPr>
            <p:ph type="pic" sz="quarter" idx="41" hasCustomPrompt="1"/>
          </p:nvPr>
        </p:nvSpPr>
        <p:spPr>
          <a:xfrm>
            <a:off x="6481701" y="1893624"/>
            <a:ext cx="2159188" cy="2160000"/>
          </a:xfrm>
          <a:prstGeom prst="ellipse">
            <a:avLst/>
          </a:prstGeom>
          <a:solidFill>
            <a:schemeClr val="bg1">
              <a:lumMod val="7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56" name="Espace réservé pour une image  9">
            <a:extLst>
              <a:ext uri="{FF2B5EF4-FFF2-40B4-BE49-F238E27FC236}">
                <a16:creationId xmlns:a16="http://schemas.microsoft.com/office/drawing/2014/main" id="{FC96FFF7-606B-7449-BDD1-614180FBE0A5}"/>
              </a:ext>
            </a:extLst>
          </p:cNvPr>
          <p:cNvSpPr>
            <a:spLocks noGrp="1" noChangeAspect="1"/>
          </p:cNvSpPr>
          <p:nvPr>
            <p:ph type="pic" sz="quarter" idx="42" hasCustomPrompt="1"/>
          </p:nvPr>
        </p:nvSpPr>
        <p:spPr>
          <a:xfrm>
            <a:off x="9414145" y="1893624"/>
            <a:ext cx="2159188" cy="2160000"/>
          </a:xfrm>
          <a:prstGeom prst="ellipse">
            <a:avLst/>
          </a:prstGeom>
          <a:solidFill>
            <a:schemeClr val="bg1">
              <a:lumMod val="75000"/>
            </a:schemeClr>
          </a:solidFill>
        </p:spPr>
        <p:txBody>
          <a:bodyPr/>
          <a:lstStyle>
            <a:lvl1pPr marL="0" indent="0" algn="ctr">
              <a:buNone/>
              <a:defRPr sz="1400" b="1" i="0">
                <a:latin typeface="Source Sans Pro Semibold" panose="020B0503030403020204" pitchFamily="34" charset="0"/>
                <a:ea typeface="Source Sans Pro Semibold" panose="020B0503030403020204" pitchFamily="34" charset="0"/>
              </a:defRPr>
            </a:lvl1pPr>
          </a:lstStyle>
          <a:p>
            <a:r>
              <a:rPr lang="fr-FR"/>
              <a:t>IMAGE</a:t>
            </a:r>
          </a:p>
        </p:txBody>
      </p:sp>
      <p:sp>
        <p:nvSpPr>
          <p:cNvPr id="18" name="Titre 1">
            <a:extLst>
              <a:ext uri="{FF2B5EF4-FFF2-40B4-BE49-F238E27FC236}">
                <a16:creationId xmlns:a16="http://schemas.microsoft.com/office/drawing/2014/main" id="{01330CEE-22CA-3249-9162-0C6C4E90168F}"/>
              </a:ext>
            </a:extLst>
          </p:cNvPr>
          <p:cNvSpPr>
            <a:spLocks noGrp="1"/>
          </p:cNvSpPr>
          <p:nvPr>
            <p:ph type="title" hasCustomPrompt="1"/>
          </p:nvPr>
        </p:nvSpPr>
        <p:spPr>
          <a:xfrm>
            <a:off x="533932" y="581886"/>
            <a:ext cx="11120030" cy="552203"/>
          </a:xfrm>
        </p:spPr>
        <p:txBody>
          <a:bodyPr>
            <a:noAutofit/>
          </a:bodyPr>
          <a:lstStyle>
            <a:lvl1pPr>
              <a:defRPr>
                <a:solidFill>
                  <a:schemeClr val="accent3"/>
                </a:solidFill>
              </a:defRPr>
            </a:lvl1pPr>
          </a:lstStyle>
          <a:p>
            <a:r>
              <a:rPr lang="fr-FR"/>
              <a:t>Titre de la slide</a:t>
            </a:r>
          </a:p>
        </p:txBody>
      </p:sp>
      <p:sp>
        <p:nvSpPr>
          <p:cNvPr id="19" name="Espace réservé du texte 8">
            <a:extLst>
              <a:ext uri="{FF2B5EF4-FFF2-40B4-BE49-F238E27FC236}">
                <a16:creationId xmlns:a16="http://schemas.microsoft.com/office/drawing/2014/main" id="{B7205E7B-F08B-4846-852B-EBCA9FDB5086}"/>
              </a:ext>
            </a:extLst>
          </p:cNvPr>
          <p:cNvSpPr>
            <a:spLocks noGrp="1"/>
          </p:cNvSpPr>
          <p:nvPr>
            <p:ph type="body" sz="quarter" idx="11" hasCustomPrompt="1"/>
          </p:nvPr>
        </p:nvSpPr>
        <p:spPr>
          <a:xfrm>
            <a:off x="536575" y="997487"/>
            <a:ext cx="1111320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
        <p:nvSpPr>
          <p:cNvPr id="17" name="Espace réservé du numéro de diapositive 2">
            <a:extLst>
              <a:ext uri="{FF2B5EF4-FFF2-40B4-BE49-F238E27FC236}">
                <a16:creationId xmlns:a16="http://schemas.microsoft.com/office/drawing/2014/main" id="{9B5AC0A2-5ACF-F74A-8112-2714F10DCBA0}"/>
              </a:ext>
            </a:extLst>
          </p:cNvPr>
          <p:cNvSpPr>
            <a:spLocks noGrp="1"/>
          </p:cNvSpPr>
          <p:nvPr>
            <p:ph type="sldNum" sz="quarter" idx="10"/>
          </p:nvPr>
        </p:nvSpPr>
        <p:spPr>
          <a:xfrm>
            <a:off x="11633528" y="6433145"/>
            <a:ext cx="540000" cy="365125"/>
          </a:xfrm>
        </p:spPr>
        <p:txBody>
          <a:bodyPr>
            <a:noAutofit/>
          </a:bodyPr>
          <a:lstStyle>
            <a:lvl1pPr>
              <a:defRPr>
                <a:solidFill>
                  <a:schemeClr val="tx1"/>
                </a:solidFill>
              </a:defRPr>
            </a:lvl1pPr>
          </a:lstStyle>
          <a:p>
            <a:fld id="{357A9C3B-1893-BB49-A95E-3FB6DF1F64D2}" type="slidenum">
              <a:rPr lang="fr-FR" smtClean="0"/>
              <a:pPr/>
              <a:t>‹N°›</a:t>
            </a:fld>
            <a:endParaRPr lang="fr-FR"/>
          </a:p>
        </p:txBody>
      </p:sp>
    </p:spTree>
    <p:extLst>
      <p:ext uri="{BB962C8B-B14F-4D97-AF65-F5344CB8AC3E}">
        <p14:creationId xmlns:p14="http://schemas.microsoft.com/office/powerpoint/2010/main" val="3317014541"/>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Texte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D2F12-EC4D-C84A-A204-14269AEB45F1}"/>
              </a:ext>
            </a:extLst>
          </p:cNvPr>
          <p:cNvSpPr>
            <a:spLocks noGrp="1"/>
          </p:cNvSpPr>
          <p:nvPr>
            <p:ph type="title" hasCustomPrompt="1"/>
          </p:nvPr>
        </p:nvSpPr>
        <p:spPr>
          <a:xfrm>
            <a:off x="533932" y="581886"/>
            <a:ext cx="11120030" cy="552203"/>
          </a:xfrm>
        </p:spPr>
        <p:txBody>
          <a:bodyPr>
            <a:noAutofit/>
          </a:bodyPr>
          <a:lstStyle>
            <a:lvl1pPr>
              <a:defRPr>
                <a:solidFill>
                  <a:schemeClr val="accent3"/>
                </a:solidFill>
              </a:defRPr>
            </a:lvl1pPr>
          </a:lstStyle>
          <a:p>
            <a:r>
              <a:rPr lang="fr-FR"/>
              <a:t>Titre de la slide</a:t>
            </a:r>
          </a:p>
        </p:txBody>
      </p:sp>
      <p:sp>
        <p:nvSpPr>
          <p:cNvPr id="3" name="Espace réservé du numéro de diapositive 2">
            <a:extLst>
              <a:ext uri="{FF2B5EF4-FFF2-40B4-BE49-F238E27FC236}">
                <a16:creationId xmlns:a16="http://schemas.microsoft.com/office/drawing/2014/main" id="{29E1B937-EDF3-8547-ACA4-8FC5454903FD}"/>
              </a:ext>
            </a:extLst>
          </p:cNvPr>
          <p:cNvSpPr>
            <a:spLocks noGrp="1"/>
          </p:cNvSpPr>
          <p:nvPr>
            <p:ph type="sldNum" sz="quarter" idx="10"/>
          </p:nvPr>
        </p:nvSpPr>
        <p:spPr/>
        <p:txBody>
          <a:bodyPr>
            <a:noAutofit/>
          </a:bodyPr>
          <a:lstStyle/>
          <a:p>
            <a:fld id="{357A9C3B-1893-BB49-A95E-3FB6DF1F64D2}" type="slidenum">
              <a:rPr lang="fr-FR" smtClean="0"/>
              <a:pPr/>
              <a:t>‹N°›</a:t>
            </a:fld>
            <a:endParaRPr lang="fr-FR"/>
          </a:p>
        </p:txBody>
      </p:sp>
      <p:sp>
        <p:nvSpPr>
          <p:cNvPr id="9" name="Espace réservé du texte 8">
            <a:extLst>
              <a:ext uri="{FF2B5EF4-FFF2-40B4-BE49-F238E27FC236}">
                <a16:creationId xmlns:a16="http://schemas.microsoft.com/office/drawing/2014/main" id="{FC1E7836-BA76-0B4B-842F-6161848777D8}"/>
              </a:ext>
            </a:extLst>
          </p:cNvPr>
          <p:cNvSpPr>
            <a:spLocks noGrp="1"/>
          </p:cNvSpPr>
          <p:nvPr>
            <p:ph type="body" sz="quarter" idx="11" hasCustomPrompt="1"/>
          </p:nvPr>
        </p:nvSpPr>
        <p:spPr>
          <a:xfrm>
            <a:off x="536575" y="997487"/>
            <a:ext cx="11113200" cy="490537"/>
          </a:xfrm>
        </p:spPr>
        <p:txBody>
          <a:bodyPr>
            <a:noAutofit/>
          </a:bodyPr>
          <a:lstStyle>
            <a:lvl1pPr marL="0" indent="0">
              <a:buNone/>
              <a:defRPr sz="2000" b="1" i="0">
                <a:latin typeface="Paris2024 Semibold" panose="02010503030201020103" pitchFamily="2" charset="77"/>
              </a:defRPr>
            </a:lvl1pPr>
          </a:lstStyle>
          <a:p>
            <a:pPr lvl="0"/>
            <a:r>
              <a:rPr lang="fr-FR" sz="2000" b="1" i="0">
                <a:latin typeface="Paris2024 Semibold" panose="02010503030201020103" pitchFamily="2" charset="77"/>
              </a:rPr>
              <a:t>Sous-titre de la slide</a:t>
            </a:r>
            <a:endParaRPr lang="fr-FR"/>
          </a:p>
        </p:txBody>
      </p:sp>
      <p:sp>
        <p:nvSpPr>
          <p:cNvPr id="13" name="Espace réservé du texte 12">
            <a:extLst>
              <a:ext uri="{FF2B5EF4-FFF2-40B4-BE49-F238E27FC236}">
                <a16:creationId xmlns:a16="http://schemas.microsoft.com/office/drawing/2014/main" id="{1769E9CF-2565-6948-B761-70E562ECA150}"/>
              </a:ext>
            </a:extLst>
          </p:cNvPr>
          <p:cNvSpPr>
            <a:spLocks noGrp="1"/>
          </p:cNvSpPr>
          <p:nvPr>
            <p:ph type="body" sz="quarter" idx="12"/>
          </p:nvPr>
        </p:nvSpPr>
        <p:spPr>
          <a:xfrm>
            <a:off x="536575" y="1745673"/>
            <a:ext cx="5341938" cy="4574445"/>
          </a:xfrm>
        </p:spPr>
        <p:txBody>
          <a:bodyPr>
            <a:noAutofit/>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texte 12">
            <a:extLst>
              <a:ext uri="{FF2B5EF4-FFF2-40B4-BE49-F238E27FC236}">
                <a16:creationId xmlns:a16="http://schemas.microsoft.com/office/drawing/2014/main" id="{E1347A25-607D-F84E-9169-36E3B1195D31}"/>
              </a:ext>
            </a:extLst>
          </p:cNvPr>
          <p:cNvSpPr>
            <a:spLocks noGrp="1"/>
          </p:cNvSpPr>
          <p:nvPr>
            <p:ph type="body" sz="quarter" idx="13"/>
          </p:nvPr>
        </p:nvSpPr>
        <p:spPr>
          <a:xfrm>
            <a:off x="6312024" y="1745673"/>
            <a:ext cx="5341938" cy="4574445"/>
          </a:xfrm>
        </p:spPr>
        <p:txBody>
          <a:bodyPr>
            <a:noAutofit/>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00497124"/>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Espace réservé pour une image  2">
            <a:extLst>
              <a:ext uri="{FF2B5EF4-FFF2-40B4-BE49-F238E27FC236}">
                <a16:creationId xmlns:a16="http://schemas.microsoft.com/office/drawing/2014/main" id="{A79B224F-AE0F-A568-4ECF-BEA250BC5C4E}"/>
              </a:ext>
            </a:extLst>
          </p:cNvPr>
          <p:cNvSpPr>
            <a:spLocks noGrp="1"/>
          </p:cNvSpPr>
          <p:nvPr>
            <p:ph type="pic" idx="10"/>
          </p:nvPr>
        </p:nvSpPr>
        <p:spPr>
          <a:xfrm>
            <a:off x="1" y="0"/>
            <a:ext cx="7841129" cy="6858000"/>
          </a:xfrm>
        </p:spPr>
        <p:txBody>
          <a:bodyPr/>
          <a:lstStyle>
            <a:lvl1pPr marL="0" indent="0">
              <a:buNone/>
              <a:defRPr sz="2052"/>
            </a:lvl1pPr>
            <a:lvl2pPr marL="293248" indent="0">
              <a:buNone/>
              <a:defRPr sz="1796"/>
            </a:lvl2pPr>
            <a:lvl3pPr marL="586496" indent="0">
              <a:buNone/>
              <a:defRPr sz="1539"/>
            </a:lvl3pPr>
            <a:lvl4pPr marL="879744" indent="0">
              <a:buNone/>
              <a:defRPr sz="1283"/>
            </a:lvl4pPr>
            <a:lvl5pPr marL="1172992" indent="0">
              <a:buNone/>
              <a:defRPr sz="1283"/>
            </a:lvl5pPr>
            <a:lvl6pPr marL="1466240" indent="0">
              <a:buNone/>
              <a:defRPr sz="1283"/>
            </a:lvl6pPr>
            <a:lvl7pPr marL="1759488" indent="0">
              <a:buNone/>
              <a:defRPr sz="1283"/>
            </a:lvl7pPr>
            <a:lvl8pPr marL="2052737" indent="0">
              <a:buNone/>
              <a:defRPr sz="1283"/>
            </a:lvl8pPr>
            <a:lvl9pPr marL="2345985" indent="0">
              <a:buNone/>
              <a:defRPr sz="1283"/>
            </a:lvl9pPr>
          </a:lstStyle>
          <a:p>
            <a:endParaRPr lang="fr-FR" dirty="0"/>
          </a:p>
        </p:txBody>
      </p:sp>
      <p:sp>
        <p:nvSpPr>
          <p:cNvPr id="6" name="Rectangle 5">
            <a:extLst>
              <a:ext uri="{FF2B5EF4-FFF2-40B4-BE49-F238E27FC236}">
                <a16:creationId xmlns:a16="http://schemas.microsoft.com/office/drawing/2014/main" id="{BD6965C3-161F-331B-075E-45EFD99F6221}"/>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62"/>
          </a:p>
        </p:txBody>
      </p:sp>
      <p:sp>
        <p:nvSpPr>
          <p:cNvPr id="3" name="Sous-titre 2">
            <a:extLst>
              <a:ext uri="{FF2B5EF4-FFF2-40B4-BE49-F238E27FC236}">
                <a16:creationId xmlns:a16="http://schemas.microsoft.com/office/drawing/2014/main" id="{684B6F89-BB04-5F59-63CE-8DE2C01F7978}"/>
              </a:ext>
            </a:extLst>
          </p:cNvPr>
          <p:cNvSpPr>
            <a:spLocks noGrp="1"/>
          </p:cNvSpPr>
          <p:nvPr>
            <p:ph type="subTitle" idx="1"/>
          </p:nvPr>
        </p:nvSpPr>
        <p:spPr>
          <a:xfrm>
            <a:off x="394329" y="2130757"/>
            <a:ext cx="4534569" cy="1240197"/>
          </a:xfrm>
        </p:spPr>
        <p:txBody>
          <a:bodyPr/>
          <a:lstStyle>
            <a:lvl1pPr marL="0" indent="0" algn="l">
              <a:buNone/>
              <a:defRPr sz="1539">
                <a:solidFill>
                  <a:schemeClr val="bg1"/>
                </a:solidFill>
              </a:defRPr>
            </a:lvl1pPr>
            <a:lvl2pPr marL="293248" indent="0" algn="ctr">
              <a:buNone/>
              <a:defRPr sz="1283"/>
            </a:lvl2pPr>
            <a:lvl3pPr marL="586496" indent="0" algn="ctr">
              <a:buNone/>
              <a:defRPr sz="1155"/>
            </a:lvl3pPr>
            <a:lvl4pPr marL="879744" indent="0" algn="ctr">
              <a:buNone/>
              <a:defRPr sz="1026"/>
            </a:lvl4pPr>
            <a:lvl5pPr marL="1172992" indent="0" algn="ctr">
              <a:buNone/>
              <a:defRPr sz="1026"/>
            </a:lvl5pPr>
            <a:lvl6pPr marL="1466240" indent="0" algn="ctr">
              <a:buNone/>
              <a:defRPr sz="1026"/>
            </a:lvl6pPr>
            <a:lvl7pPr marL="1759488" indent="0" algn="ctr">
              <a:buNone/>
              <a:defRPr sz="1026"/>
            </a:lvl7pPr>
            <a:lvl8pPr marL="2052737" indent="0" algn="ctr">
              <a:buNone/>
              <a:defRPr sz="1026"/>
            </a:lvl8pPr>
            <a:lvl9pPr marL="2345985" indent="0" algn="ctr">
              <a:buNone/>
              <a:defRPr sz="1026"/>
            </a:lvl9pPr>
          </a:lstStyle>
          <a:p>
            <a:r>
              <a:rPr lang="fr-FR" dirty="0"/>
              <a:t>Modifiez le style des sous-titres du masque</a:t>
            </a:r>
          </a:p>
        </p:txBody>
      </p:sp>
      <p:sp>
        <p:nvSpPr>
          <p:cNvPr id="25" name="Titre 1">
            <a:extLst>
              <a:ext uri="{FF2B5EF4-FFF2-40B4-BE49-F238E27FC236}">
                <a16:creationId xmlns:a16="http://schemas.microsoft.com/office/drawing/2014/main" id="{4A46E60A-9ADD-34C0-82E2-C8754F226FFB}"/>
              </a:ext>
            </a:extLst>
          </p:cNvPr>
          <p:cNvSpPr>
            <a:spLocks noGrp="1"/>
          </p:cNvSpPr>
          <p:nvPr>
            <p:ph type="title"/>
          </p:nvPr>
        </p:nvSpPr>
        <p:spPr>
          <a:xfrm>
            <a:off x="389455" y="337646"/>
            <a:ext cx="6728748" cy="1622417"/>
          </a:xfrm>
        </p:spPr>
        <p:txBody>
          <a:bodyPr anchor="t">
            <a:normAutofit/>
          </a:bodyPr>
          <a:lstStyle>
            <a:lvl1pPr>
              <a:defRPr sz="3079" b="0">
                <a:solidFill>
                  <a:schemeClr val="bg1"/>
                </a:solidFill>
              </a:defRPr>
            </a:lvl1pPr>
          </a:lstStyle>
          <a:p>
            <a:r>
              <a:rPr lang="fr-FR" dirty="0"/>
              <a:t>Modifiez le style du titre</a:t>
            </a:r>
          </a:p>
        </p:txBody>
      </p:sp>
    </p:spTree>
    <p:extLst>
      <p:ext uri="{BB962C8B-B14F-4D97-AF65-F5344CB8AC3E}">
        <p14:creationId xmlns:p14="http://schemas.microsoft.com/office/powerpoint/2010/main" val="2043395626"/>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B36B0C-3118-4492-A220-80065E89997F}"/>
              </a:ext>
            </a:extLst>
          </p:cNvPr>
          <p:cNvSpPr>
            <a:spLocks noGrp="1"/>
          </p:cNvSpPr>
          <p:nvPr>
            <p:ph type="title"/>
          </p:nvPr>
        </p:nvSpPr>
        <p:spPr>
          <a:xfrm>
            <a:off x="852737" y="1027890"/>
            <a:ext cx="10515600" cy="703098"/>
          </a:xfrm>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C4C99689-AF63-3AB6-A755-C510030E4119}"/>
              </a:ext>
            </a:extLst>
          </p:cNvPr>
          <p:cNvSpPr>
            <a:spLocks noGrp="1"/>
          </p:cNvSpPr>
          <p:nvPr>
            <p:ph idx="1"/>
          </p:nvPr>
        </p:nvSpPr>
        <p:spPr>
          <a:xfrm>
            <a:off x="843954" y="1928656"/>
            <a:ext cx="10534436" cy="43513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085699939"/>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00FEC0-5022-6433-B78A-3B1A57CC0A4C}"/>
              </a:ext>
            </a:extLst>
          </p:cNvPr>
          <p:cNvSpPr>
            <a:spLocks noGrp="1"/>
          </p:cNvSpPr>
          <p:nvPr>
            <p:ph type="title"/>
          </p:nvPr>
        </p:nvSpPr>
        <p:spPr>
          <a:xfrm>
            <a:off x="4858454" y="1043021"/>
            <a:ext cx="6531034" cy="1635296"/>
          </a:xfrm>
        </p:spPr>
        <p:txBody>
          <a:bodyPr anchor="t">
            <a:normAutofit/>
          </a:bodyPr>
          <a:lstStyle>
            <a:lvl1pPr>
              <a:defRPr sz="3079"/>
            </a:lvl1pPr>
          </a:lstStyle>
          <a:p>
            <a:r>
              <a:rPr lang="fr-FR" dirty="0"/>
              <a:t>Modifiez le style du titre</a:t>
            </a:r>
          </a:p>
        </p:txBody>
      </p:sp>
      <p:sp>
        <p:nvSpPr>
          <p:cNvPr id="3" name="Espace réservé du texte 2">
            <a:extLst>
              <a:ext uri="{FF2B5EF4-FFF2-40B4-BE49-F238E27FC236}">
                <a16:creationId xmlns:a16="http://schemas.microsoft.com/office/drawing/2014/main" id="{933528C2-5DF1-2166-EE95-5A9BB46CADA8}"/>
              </a:ext>
            </a:extLst>
          </p:cNvPr>
          <p:cNvSpPr>
            <a:spLocks noGrp="1"/>
          </p:cNvSpPr>
          <p:nvPr>
            <p:ph type="body" idx="1"/>
          </p:nvPr>
        </p:nvSpPr>
        <p:spPr>
          <a:xfrm>
            <a:off x="4858454" y="2892549"/>
            <a:ext cx="6515601" cy="1500187"/>
          </a:xfrm>
        </p:spPr>
        <p:txBody>
          <a:bodyPr/>
          <a:lstStyle>
            <a:lvl1pPr marL="0" indent="0">
              <a:buNone/>
              <a:defRPr sz="1539">
                <a:solidFill>
                  <a:schemeClr val="tx1">
                    <a:tint val="82000"/>
                  </a:schemeClr>
                </a:solidFill>
              </a:defRPr>
            </a:lvl1pPr>
            <a:lvl2pPr marL="293248" indent="0">
              <a:buNone/>
              <a:defRPr sz="1283">
                <a:solidFill>
                  <a:schemeClr val="tx1">
                    <a:tint val="82000"/>
                  </a:schemeClr>
                </a:solidFill>
              </a:defRPr>
            </a:lvl2pPr>
            <a:lvl3pPr marL="586496" indent="0">
              <a:buNone/>
              <a:defRPr sz="1155">
                <a:solidFill>
                  <a:schemeClr val="tx1">
                    <a:tint val="82000"/>
                  </a:schemeClr>
                </a:solidFill>
              </a:defRPr>
            </a:lvl3pPr>
            <a:lvl4pPr marL="879744" indent="0">
              <a:buNone/>
              <a:defRPr sz="1026">
                <a:solidFill>
                  <a:schemeClr val="tx1">
                    <a:tint val="82000"/>
                  </a:schemeClr>
                </a:solidFill>
              </a:defRPr>
            </a:lvl4pPr>
            <a:lvl5pPr marL="1172992" indent="0">
              <a:buNone/>
              <a:defRPr sz="1026">
                <a:solidFill>
                  <a:schemeClr val="tx1">
                    <a:tint val="82000"/>
                  </a:schemeClr>
                </a:solidFill>
              </a:defRPr>
            </a:lvl5pPr>
            <a:lvl6pPr marL="1466240" indent="0">
              <a:buNone/>
              <a:defRPr sz="1026">
                <a:solidFill>
                  <a:schemeClr val="tx1">
                    <a:tint val="82000"/>
                  </a:schemeClr>
                </a:solidFill>
              </a:defRPr>
            </a:lvl6pPr>
            <a:lvl7pPr marL="1759488" indent="0">
              <a:buNone/>
              <a:defRPr sz="1026">
                <a:solidFill>
                  <a:schemeClr val="tx1">
                    <a:tint val="82000"/>
                  </a:schemeClr>
                </a:solidFill>
              </a:defRPr>
            </a:lvl7pPr>
            <a:lvl8pPr marL="2052737" indent="0">
              <a:buNone/>
              <a:defRPr sz="1026">
                <a:solidFill>
                  <a:schemeClr val="tx1">
                    <a:tint val="82000"/>
                  </a:schemeClr>
                </a:solidFill>
              </a:defRPr>
            </a:lvl8pPr>
            <a:lvl9pPr marL="2345985" indent="0">
              <a:buNone/>
              <a:defRPr sz="1026">
                <a:solidFill>
                  <a:schemeClr val="tx1">
                    <a:tint val="82000"/>
                  </a:schemeClr>
                </a:solidFill>
              </a:defRPr>
            </a:lvl9pPr>
          </a:lstStyle>
          <a:p>
            <a:pPr lvl="0"/>
            <a:r>
              <a:rPr lang="fr-FR" dirty="0"/>
              <a:t>Cliquez pour modifier les styles du texte du masque</a:t>
            </a:r>
          </a:p>
        </p:txBody>
      </p:sp>
      <p:sp>
        <p:nvSpPr>
          <p:cNvPr id="5" name="Espace réservé pour une image  2">
            <a:extLst>
              <a:ext uri="{FF2B5EF4-FFF2-40B4-BE49-F238E27FC236}">
                <a16:creationId xmlns:a16="http://schemas.microsoft.com/office/drawing/2014/main" id="{4AEC3A9B-D846-C1CC-EBD5-27672E8D7681}"/>
              </a:ext>
            </a:extLst>
          </p:cNvPr>
          <p:cNvSpPr>
            <a:spLocks noGrp="1"/>
          </p:cNvSpPr>
          <p:nvPr>
            <p:ph type="pic" idx="10"/>
          </p:nvPr>
        </p:nvSpPr>
        <p:spPr>
          <a:xfrm>
            <a:off x="1" y="1041722"/>
            <a:ext cx="4679962" cy="5816278"/>
          </a:xfrm>
        </p:spPr>
        <p:txBody>
          <a:bodyPr/>
          <a:lstStyle>
            <a:lvl1pPr marL="0" indent="0">
              <a:buNone/>
              <a:defRPr sz="2052"/>
            </a:lvl1pPr>
            <a:lvl2pPr marL="293248" indent="0">
              <a:buNone/>
              <a:defRPr sz="1796"/>
            </a:lvl2pPr>
            <a:lvl3pPr marL="586496" indent="0">
              <a:buNone/>
              <a:defRPr sz="1539"/>
            </a:lvl3pPr>
            <a:lvl4pPr marL="879744" indent="0">
              <a:buNone/>
              <a:defRPr sz="1283"/>
            </a:lvl4pPr>
            <a:lvl5pPr marL="1172992" indent="0">
              <a:buNone/>
              <a:defRPr sz="1283"/>
            </a:lvl5pPr>
            <a:lvl6pPr marL="1466240" indent="0">
              <a:buNone/>
              <a:defRPr sz="1283"/>
            </a:lvl6pPr>
            <a:lvl7pPr marL="1759488" indent="0">
              <a:buNone/>
              <a:defRPr sz="1283"/>
            </a:lvl7pPr>
            <a:lvl8pPr marL="2052737" indent="0">
              <a:buNone/>
              <a:defRPr sz="1283"/>
            </a:lvl8pPr>
            <a:lvl9pPr marL="2345985" indent="0">
              <a:buNone/>
              <a:defRPr sz="1283"/>
            </a:lvl9pPr>
          </a:lstStyle>
          <a:p>
            <a:endParaRPr lang="fr-FR" dirty="0"/>
          </a:p>
        </p:txBody>
      </p:sp>
    </p:spTree>
    <p:extLst>
      <p:ext uri="{BB962C8B-B14F-4D97-AF65-F5344CB8AC3E}">
        <p14:creationId xmlns:p14="http://schemas.microsoft.com/office/powerpoint/2010/main" val="2607777692"/>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78353918-6826-83AE-E573-7DE1F2DF92FD}"/>
              </a:ext>
            </a:extLst>
          </p:cNvPr>
          <p:cNvSpPr>
            <a:spLocks noGrp="1"/>
          </p:cNvSpPr>
          <p:nvPr>
            <p:ph type="pic" idx="10"/>
          </p:nvPr>
        </p:nvSpPr>
        <p:spPr>
          <a:xfrm>
            <a:off x="541035" y="1435261"/>
            <a:ext cx="5419860" cy="5092862"/>
          </a:xfrm>
        </p:spPr>
        <p:txBody>
          <a:bodyPr/>
          <a:lstStyle>
            <a:lvl1pPr marL="0" indent="0">
              <a:buNone/>
              <a:defRPr sz="2052"/>
            </a:lvl1pPr>
            <a:lvl2pPr marL="293248" indent="0">
              <a:buNone/>
              <a:defRPr sz="1796"/>
            </a:lvl2pPr>
            <a:lvl3pPr marL="586496" indent="0">
              <a:buNone/>
              <a:defRPr sz="1539"/>
            </a:lvl3pPr>
            <a:lvl4pPr marL="879744" indent="0">
              <a:buNone/>
              <a:defRPr sz="1283"/>
            </a:lvl4pPr>
            <a:lvl5pPr marL="1172992" indent="0">
              <a:buNone/>
              <a:defRPr sz="1283"/>
            </a:lvl5pPr>
            <a:lvl6pPr marL="1466240" indent="0">
              <a:buNone/>
              <a:defRPr sz="1283"/>
            </a:lvl6pPr>
            <a:lvl7pPr marL="1759488" indent="0">
              <a:buNone/>
              <a:defRPr sz="1283"/>
            </a:lvl7pPr>
            <a:lvl8pPr marL="2052737" indent="0">
              <a:buNone/>
              <a:defRPr sz="1283"/>
            </a:lvl8pPr>
            <a:lvl9pPr marL="2345985" indent="0">
              <a:buNone/>
              <a:defRPr sz="1283"/>
            </a:lvl9pPr>
          </a:lstStyle>
          <a:p>
            <a:endParaRPr lang="fr-FR" dirty="0"/>
          </a:p>
        </p:txBody>
      </p:sp>
      <p:sp>
        <p:nvSpPr>
          <p:cNvPr id="2" name="Titre 1">
            <a:extLst>
              <a:ext uri="{FF2B5EF4-FFF2-40B4-BE49-F238E27FC236}">
                <a16:creationId xmlns:a16="http://schemas.microsoft.com/office/drawing/2014/main" id="{EAA24DE9-9D1B-2107-5A22-50743A8AF527}"/>
              </a:ext>
            </a:extLst>
          </p:cNvPr>
          <p:cNvSpPr>
            <a:spLocks noGrp="1"/>
          </p:cNvSpPr>
          <p:nvPr>
            <p:ph type="title"/>
          </p:nvPr>
        </p:nvSpPr>
        <p:spPr>
          <a:xfrm>
            <a:off x="6677764" y="1096628"/>
            <a:ext cx="4974085" cy="1634999"/>
          </a:xfrm>
        </p:spPr>
        <p:txBody>
          <a:bodyPr/>
          <a:lstStyle/>
          <a:p>
            <a:r>
              <a:rPr lang="fr-FR"/>
              <a:t>Modifiez le style du titre</a:t>
            </a:r>
          </a:p>
        </p:txBody>
      </p:sp>
    </p:spTree>
    <p:extLst>
      <p:ext uri="{BB962C8B-B14F-4D97-AF65-F5344CB8AC3E}">
        <p14:creationId xmlns:p14="http://schemas.microsoft.com/office/powerpoint/2010/main" val="60799678"/>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E262C8-B7C9-55A0-706E-95107925F053}"/>
              </a:ext>
            </a:extLst>
          </p:cNvPr>
          <p:cNvSpPr>
            <a:spLocks noGrp="1"/>
          </p:cNvSpPr>
          <p:nvPr>
            <p:ph sz="half" idx="1"/>
          </p:nvPr>
        </p:nvSpPr>
        <p:spPr>
          <a:xfrm>
            <a:off x="854898" y="2185389"/>
            <a:ext cx="515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1783D1D-5AF6-6D52-3D93-A8CE3FE1043D}"/>
              </a:ext>
            </a:extLst>
          </p:cNvPr>
          <p:cNvSpPr>
            <a:spLocks noGrp="1"/>
          </p:cNvSpPr>
          <p:nvPr>
            <p:ph sz="half" idx="2"/>
          </p:nvPr>
        </p:nvSpPr>
        <p:spPr>
          <a:xfrm>
            <a:off x="6200599" y="2185389"/>
            <a:ext cx="515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Titre 4">
            <a:extLst>
              <a:ext uri="{FF2B5EF4-FFF2-40B4-BE49-F238E27FC236}">
                <a16:creationId xmlns:a16="http://schemas.microsoft.com/office/drawing/2014/main" id="{0B1A9AFD-0CBC-4C6D-BAC3-4E9E10535905}"/>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27919712"/>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FE0F4-9174-4C54-852C-D6D7788B0DA8}"/>
              </a:ext>
            </a:extLst>
          </p:cNvPr>
          <p:cNvSpPr>
            <a:spLocks noGrp="1"/>
          </p:cNvSpPr>
          <p:nvPr>
            <p:ph type="title"/>
          </p:nvPr>
        </p:nvSpPr>
        <p:spPr>
          <a:xfrm>
            <a:off x="876438" y="1209560"/>
            <a:ext cx="10515600" cy="837636"/>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84A93CD-978E-BBBB-CAAA-D900164DE966}"/>
              </a:ext>
            </a:extLst>
          </p:cNvPr>
          <p:cNvSpPr>
            <a:spLocks noGrp="1"/>
          </p:cNvSpPr>
          <p:nvPr>
            <p:ph type="body" idx="1"/>
          </p:nvPr>
        </p:nvSpPr>
        <p:spPr>
          <a:xfrm>
            <a:off x="894368" y="2199073"/>
            <a:ext cx="5158316" cy="823912"/>
          </a:xfrm>
        </p:spPr>
        <p:txBody>
          <a:bodyPr anchor="b"/>
          <a:lstStyle>
            <a:lvl1pPr marL="0" indent="0">
              <a:buNone/>
              <a:defRPr sz="1539" b="1"/>
            </a:lvl1pPr>
            <a:lvl2pPr marL="293248" indent="0">
              <a:buNone/>
              <a:defRPr sz="1283" b="1"/>
            </a:lvl2pPr>
            <a:lvl3pPr marL="586496" indent="0">
              <a:buNone/>
              <a:defRPr sz="1155" b="1"/>
            </a:lvl3pPr>
            <a:lvl4pPr marL="879744" indent="0">
              <a:buNone/>
              <a:defRPr sz="1026" b="1"/>
            </a:lvl4pPr>
            <a:lvl5pPr marL="1172992" indent="0">
              <a:buNone/>
              <a:defRPr sz="1026" b="1"/>
            </a:lvl5pPr>
            <a:lvl6pPr marL="1466240" indent="0">
              <a:buNone/>
              <a:defRPr sz="1026" b="1"/>
            </a:lvl6pPr>
            <a:lvl7pPr marL="1759488" indent="0">
              <a:buNone/>
              <a:defRPr sz="1026" b="1"/>
            </a:lvl7pPr>
            <a:lvl8pPr marL="2052737" indent="0">
              <a:buNone/>
              <a:defRPr sz="1026" b="1"/>
            </a:lvl8pPr>
            <a:lvl9pPr marL="2345985" indent="0">
              <a:buNone/>
              <a:defRPr sz="1026"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5719A2A8-EAC3-8883-F763-69F17A9828E2}"/>
              </a:ext>
            </a:extLst>
          </p:cNvPr>
          <p:cNvSpPr>
            <a:spLocks noGrp="1"/>
          </p:cNvSpPr>
          <p:nvPr>
            <p:ph sz="half" idx="2"/>
          </p:nvPr>
        </p:nvSpPr>
        <p:spPr>
          <a:xfrm>
            <a:off x="894368" y="3173412"/>
            <a:ext cx="5158316" cy="31018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1426985-BF2E-6960-7F9F-A798DE35E689}"/>
              </a:ext>
            </a:extLst>
          </p:cNvPr>
          <p:cNvSpPr>
            <a:spLocks noGrp="1"/>
          </p:cNvSpPr>
          <p:nvPr>
            <p:ph type="body" sz="quarter" idx="3"/>
          </p:nvPr>
        </p:nvSpPr>
        <p:spPr>
          <a:xfrm>
            <a:off x="6226250" y="2199073"/>
            <a:ext cx="5183717" cy="823912"/>
          </a:xfrm>
        </p:spPr>
        <p:txBody>
          <a:bodyPr anchor="b"/>
          <a:lstStyle>
            <a:lvl1pPr marL="0" indent="0">
              <a:buNone/>
              <a:defRPr sz="1539" b="1"/>
            </a:lvl1pPr>
            <a:lvl2pPr marL="293248" indent="0">
              <a:buNone/>
              <a:defRPr sz="1283" b="1"/>
            </a:lvl2pPr>
            <a:lvl3pPr marL="586496" indent="0">
              <a:buNone/>
              <a:defRPr sz="1155" b="1"/>
            </a:lvl3pPr>
            <a:lvl4pPr marL="879744" indent="0">
              <a:buNone/>
              <a:defRPr sz="1026" b="1"/>
            </a:lvl4pPr>
            <a:lvl5pPr marL="1172992" indent="0">
              <a:buNone/>
              <a:defRPr sz="1026" b="1"/>
            </a:lvl5pPr>
            <a:lvl6pPr marL="1466240" indent="0">
              <a:buNone/>
              <a:defRPr sz="1026" b="1"/>
            </a:lvl6pPr>
            <a:lvl7pPr marL="1759488" indent="0">
              <a:buNone/>
              <a:defRPr sz="1026" b="1"/>
            </a:lvl7pPr>
            <a:lvl8pPr marL="2052737" indent="0">
              <a:buNone/>
              <a:defRPr sz="1026" b="1"/>
            </a:lvl8pPr>
            <a:lvl9pPr marL="2345985" indent="0">
              <a:buNone/>
              <a:defRPr sz="1026"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AFF801E-1EBF-E00B-B86F-7E142024F2E8}"/>
              </a:ext>
            </a:extLst>
          </p:cNvPr>
          <p:cNvSpPr>
            <a:spLocks noGrp="1"/>
          </p:cNvSpPr>
          <p:nvPr>
            <p:ph sz="quarter" idx="4"/>
          </p:nvPr>
        </p:nvSpPr>
        <p:spPr>
          <a:xfrm>
            <a:off x="6226250" y="3173412"/>
            <a:ext cx="5183717" cy="31018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3146492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CE677E-5F2A-0629-08D8-8BECDE9BF8F1}"/>
              </a:ext>
            </a:extLst>
          </p:cNvPr>
          <p:cNvSpPr>
            <a:spLocks noGrp="1"/>
          </p:cNvSpPr>
          <p:nvPr>
            <p:ph type="title"/>
          </p:nvPr>
        </p:nvSpPr>
        <p:spPr>
          <a:xfrm>
            <a:off x="1038793" y="1143547"/>
            <a:ext cx="3932766" cy="1053101"/>
          </a:xfrm>
        </p:spPr>
        <p:txBody>
          <a:bodyPr anchor="t"/>
          <a:lstStyle>
            <a:lvl1pPr>
              <a:defRPr sz="2052"/>
            </a:lvl1pPr>
          </a:lstStyle>
          <a:p>
            <a:r>
              <a:rPr lang="fr-FR" dirty="0"/>
              <a:t>Modifiez le style du titre</a:t>
            </a:r>
          </a:p>
        </p:txBody>
      </p:sp>
      <p:sp>
        <p:nvSpPr>
          <p:cNvPr id="3" name="Espace réservé du contenu 2">
            <a:extLst>
              <a:ext uri="{FF2B5EF4-FFF2-40B4-BE49-F238E27FC236}">
                <a16:creationId xmlns:a16="http://schemas.microsoft.com/office/drawing/2014/main" id="{F2F0274D-695C-2A02-A795-556BF936A66A}"/>
              </a:ext>
            </a:extLst>
          </p:cNvPr>
          <p:cNvSpPr>
            <a:spLocks noGrp="1"/>
          </p:cNvSpPr>
          <p:nvPr>
            <p:ph idx="1"/>
          </p:nvPr>
        </p:nvSpPr>
        <p:spPr>
          <a:xfrm>
            <a:off x="5849119" y="1119171"/>
            <a:ext cx="5547949" cy="5303381"/>
          </a:xfrm>
        </p:spPr>
        <p:txBody>
          <a:bodyPr/>
          <a:lstStyle>
            <a:lvl1pPr marL="0" indent="0">
              <a:buNone/>
              <a:defRPr sz="2052"/>
            </a:lvl1pPr>
            <a:lvl2pPr>
              <a:defRPr sz="1796"/>
            </a:lvl2pPr>
            <a:lvl3pPr>
              <a:defRPr sz="1539"/>
            </a:lvl3pPr>
            <a:lvl4pPr>
              <a:defRPr sz="1283"/>
            </a:lvl4pPr>
            <a:lvl5pPr>
              <a:defRPr sz="1283"/>
            </a:lvl5pPr>
            <a:lvl6pPr>
              <a:defRPr sz="1283"/>
            </a:lvl6pPr>
            <a:lvl7pPr>
              <a:defRPr sz="1283"/>
            </a:lvl7pPr>
            <a:lvl8pPr>
              <a:defRPr sz="1283"/>
            </a:lvl8pPr>
            <a:lvl9pPr>
              <a:defRPr sz="1283"/>
            </a:lvl9pPr>
          </a:lstStyle>
          <a:p>
            <a:pPr lvl="0"/>
            <a:endParaRPr lang="fr-FR" dirty="0"/>
          </a:p>
        </p:txBody>
      </p:sp>
      <p:sp>
        <p:nvSpPr>
          <p:cNvPr id="4" name="Espace réservé du texte 3">
            <a:extLst>
              <a:ext uri="{FF2B5EF4-FFF2-40B4-BE49-F238E27FC236}">
                <a16:creationId xmlns:a16="http://schemas.microsoft.com/office/drawing/2014/main" id="{D64EE94D-3A3E-749E-55B8-80A0A37AB58F}"/>
              </a:ext>
            </a:extLst>
          </p:cNvPr>
          <p:cNvSpPr>
            <a:spLocks noGrp="1"/>
          </p:cNvSpPr>
          <p:nvPr>
            <p:ph type="body" sz="half" idx="2"/>
          </p:nvPr>
        </p:nvSpPr>
        <p:spPr>
          <a:xfrm>
            <a:off x="1052492" y="2299904"/>
            <a:ext cx="3932766" cy="3633834"/>
          </a:xfrm>
        </p:spPr>
        <p:txBody>
          <a:bodyPr/>
          <a:lstStyle>
            <a:lvl1pPr marL="0" indent="0">
              <a:buNone/>
              <a:defRPr sz="1026"/>
            </a:lvl1pPr>
            <a:lvl2pPr marL="293248" indent="0">
              <a:buNone/>
              <a:defRPr sz="898"/>
            </a:lvl2pPr>
            <a:lvl3pPr marL="586496" indent="0">
              <a:buNone/>
              <a:defRPr sz="770"/>
            </a:lvl3pPr>
            <a:lvl4pPr marL="879744" indent="0">
              <a:buNone/>
              <a:defRPr sz="641"/>
            </a:lvl4pPr>
            <a:lvl5pPr marL="1172992" indent="0">
              <a:buNone/>
              <a:defRPr sz="641"/>
            </a:lvl5pPr>
            <a:lvl6pPr marL="1466240" indent="0">
              <a:buNone/>
              <a:defRPr sz="641"/>
            </a:lvl6pPr>
            <a:lvl7pPr marL="1759488" indent="0">
              <a:buNone/>
              <a:defRPr sz="641"/>
            </a:lvl7pPr>
            <a:lvl8pPr marL="2052737" indent="0">
              <a:buNone/>
              <a:defRPr sz="641"/>
            </a:lvl8pPr>
            <a:lvl9pPr marL="2345985" indent="0">
              <a:buNone/>
              <a:defRPr sz="641"/>
            </a:lvl9pPr>
          </a:lstStyle>
          <a:p>
            <a:pPr lvl="0"/>
            <a:r>
              <a:rPr lang="fr-FR"/>
              <a:t>Cliquez pour modifier les styles du texte du masque</a:t>
            </a:r>
          </a:p>
        </p:txBody>
      </p:sp>
    </p:spTree>
    <p:extLst>
      <p:ext uri="{BB962C8B-B14F-4D97-AF65-F5344CB8AC3E}">
        <p14:creationId xmlns:p14="http://schemas.microsoft.com/office/powerpoint/2010/main" val="19416921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8FD5DDB-AF29-E8ED-E837-A8EC0AF60854}"/>
              </a:ext>
            </a:extLst>
          </p:cNvPr>
          <p:cNvSpPr>
            <a:spLocks noGrp="1"/>
          </p:cNvSpPr>
          <p:nvPr>
            <p:ph type="pic" idx="1"/>
          </p:nvPr>
        </p:nvSpPr>
        <p:spPr>
          <a:xfrm>
            <a:off x="5183717" y="1032934"/>
            <a:ext cx="7008283" cy="5825067"/>
          </a:xfrm>
        </p:spPr>
        <p:txBody>
          <a:bodyPr/>
          <a:lstStyle>
            <a:lvl1pPr marL="0" indent="0">
              <a:buNone/>
              <a:defRPr sz="2052"/>
            </a:lvl1pPr>
            <a:lvl2pPr marL="293248" indent="0">
              <a:buNone/>
              <a:defRPr sz="1796"/>
            </a:lvl2pPr>
            <a:lvl3pPr marL="586496" indent="0">
              <a:buNone/>
              <a:defRPr sz="1539"/>
            </a:lvl3pPr>
            <a:lvl4pPr marL="879744" indent="0">
              <a:buNone/>
              <a:defRPr sz="1283"/>
            </a:lvl4pPr>
            <a:lvl5pPr marL="1172992" indent="0">
              <a:buNone/>
              <a:defRPr sz="1283"/>
            </a:lvl5pPr>
            <a:lvl6pPr marL="1466240" indent="0">
              <a:buNone/>
              <a:defRPr sz="1283"/>
            </a:lvl6pPr>
            <a:lvl7pPr marL="1759488" indent="0">
              <a:buNone/>
              <a:defRPr sz="1283"/>
            </a:lvl7pPr>
            <a:lvl8pPr marL="2052737" indent="0">
              <a:buNone/>
              <a:defRPr sz="1283"/>
            </a:lvl8pPr>
            <a:lvl9pPr marL="2345985" indent="0">
              <a:buNone/>
              <a:defRPr sz="1283"/>
            </a:lvl9pPr>
          </a:lstStyle>
          <a:p>
            <a:endParaRPr lang="fr-FR"/>
          </a:p>
        </p:txBody>
      </p:sp>
      <p:sp>
        <p:nvSpPr>
          <p:cNvPr id="8" name="Titre 1">
            <a:extLst>
              <a:ext uri="{FF2B5EF4-FFF2-40B4-BE49-F238E27FC236}">
                <a16:creationId xmlns:a16="http://schemas.microsoft.com/office/drawing/2014/main" id="{03A31CC1-DB46-BE91-83AB-92398E203BB9}"/>
              </a:ext>
            </a:extLst>
          </p:cNvPr>
          <p:cNvSpPr>
            <a:spLocks noGrp="1"/>
          </p:cNvSpPr>
          <p:nvPr>
            <p:ph type="title"/>
          </p:nvPr>
        </p:nvSpPr>
        <p:spPr>
          <a:xfrm>
            <a:off x="878898" y="1021993"/>
            <a:ext cx="3932766" cy="941969"/>
          </a:xfrm>
        </p:spPr>
        <p:txBody>
          <a:bodyPr anchor="t"/>
          <a:lstStyle>
            <a:lvl1pPr>
              <a:defRPr sz="2052"/>
            </a:lvl1pPr>
          </a:lstStyle>
          <a:p>
            <a:r>
              <a:rPr lang="fr-FR"/>
              <a:t>Modifiez le style du titre</a:t>
            </a:r>
          </a:p>
        </p:txBody>
      </p:sp>
      <p:sp>
        <p:nvSpPr>
          <p:cNvPr id="9" name="Espace réservé du texte 3">
            <a:extLst>
              <a:ext uri="{FF2B5EF4-FFF2-40B4-BE49-F238E27FC236}">
                <a16:creationId xmlns:a16="http://schemas.microsoft.com/office/drawing/2014/main" id="{2E7ACB02-74B4-055F-D5EF-AE4EF9024E04}"/>
              </a:ext>
            </a:extLst>
          </p:cNvPr>
          <p:cNvSpPr>
            <a:spLocks noGrp="1"/>
          </p:cNvSpPr>
          <p:nvPr>
            <p:ph type="body" sz="half" idx="2"/>
          </p:nvPr>
        </p:nvSpPr>
        <p:spPr>
          <a:xfrm>
            <a:off x="878898" y="2119272"/>
            <a:ext cx="3932766" cy="3811588"/>
          </a:xfrm>
        </p:spPr>
        <p:txBody>
          <a:bodyPr/>
          <a:lstStyle>
            <a:lvl1pPr marL="0" indent="0">
              <a:buNone/>
              <a:defRPr sz="1026"/>
            </a:lvl1pPr>
            <a:lvl2pPr marL="293248" indent="0">
              <a:buNone/>
              <a:defRPr sz="898"/>
            </a:lvl2pPr>
            <a:lvl3pPr marL="586496" indent="0">
              <a:buNone/>
              <a:defRPr sz="770"/>
            </a:lvl3pPr>
            <a:lvl4pPr marL="879744" indent="0">
              <a:buNone/>
              <a:defRPr sz="641"/>
            </a:lvl4pPr>
            <a:lvl5pPr marL="1172992" indent="0">
              <a:buNone/>
              <a:defRPr sz="641"/>
            </a:lvl5pPr>
            <a:lvl6pPr marL="1466240" indent="0">
              <a:buNone/>
              <a:defRPr sz="641"/>
            </a:lvl6pPr>
            <a:lvl7pPr marL="1759488" indent="0">
              <a:buNone/>
              <a:defRPr sz="641"/>
            </a:lvl7pPr>
            <a:lvl8pPr marL="2052737" indent="0">
              <a:buNone/>
              <a:defRPr sz="641"/>
            </a:lvl8pPr>
            <a:lvl9pPr marL="2345985" indent="0">
              <a:buNone/>
              <a:defRPr sz="641"/>
            </a:lvl9pPr>
          </a:lstStyle>
          <a:p>
            <a:pPr lvl="0"/>
            <a:r>
              <a:rPr lang="fr-FR"/>
              <a:t>Cliquez pour modifier les styles du texte du masque</a:t>
            </a:r>
          </a:p>
        </p:txBody>
      </p:sp>
    </p:spTree>
    <p:extLst>
      <p:ext uri="{BB962C8B-B14F-4D97-AF65-F5344CB8AC3E}">
        <p14:creationId xmlns:p14="http://schemas.microsoft.com/office/powerpoint/2010/main" val="11006595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Contenu image 5">
    <p:bg>
      <p:bgPr>
        <a:solidFill>
          <a:srgbClr val="A8B2DE"/>
        </a:solidFill>
        <a:effectLst/>
      </p:bgPr>
    </p:bg>
    <p:spTree>
      <p:nvGrpSpPr>
        <p:cNvPr id="1" name=""/>
        <p:cNvGrpSpPr/>
        <p:nvPr/>
      </p:nvGrpSpPr>
      <p:grpSpPr>
        <a:xfrm>
          <a:off x="0" y="0"/>
          <a:ext cx="0" cy="0"/>
          <a:chOff x="0" y="0"/>
          <a:chExt cx="0" cy="0"/>
        </a:xfrm>
      </p:grpSpPr>
      <p:sp>
        <p:nvSpPr>
          <p:cNvPr id="14" name="Espace réservé pour une image  7">
            <a:extLst>
              <a:ext uri="{FF2B5EF4-FFF2-40B4-BE49-F238E27FC236}">
                <a16:creationId xmlns:a16="http://schemas.microsoft.com/office/drawing/2014/main" id="{924F569C-6A0C-E34C-F222-C08152BDE7B2}"/>
              </a:ext>
            </a:extLst>
          </p:cNvPr>
          <p:cNvSpPr>
            <a:spLocks noGrp="1"/>
          </p:cNvSpPr>
          <p:nvPr>
            <p:ph type="pic" sz="quarter" idx="12"/>
          </p:nvPr>
        </p:nvSpPr>
        <p:spPr>
          <a:xfrm>
            <a:off x="0" y="0"/>
            <a:ext cx="12192000" cy="6858000"/>
          </a:xfrm>
          <a:solidFill>
            <a:schemeClr val="bg1">
              <a:lumMod val="85000"/>
            </a:schemeClr>
          </a:solidFill>
        </p:spPr>
        <p:txBody>
          <a:bodyPr/>
          <a:lstStyle/>
          <a:p>
            <a:endParaRPr lang="fr-FR"/>
          </a:p>
        </p:txBody>
      </p:sp>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8" name="Titre 1">
            <a:extLst>
              <a:ext uri="{FF2B5EF4-FFF2-40B4-BE49-F238E27FC236}">
                <a16:creationId xmlns:a16="http://schemas.microsoft.com/office/drawing/2014/main" id="{B52AF757-DE44-AC69-647F-0CB5349056DE}"/>
              </a:ext>
            </a:extLst>
          </p:cNvPr>
          <p:cNvSpPr>
            <a:spLocks noGrp="1"/>
          </p:cNvSpPr>
          <p:nvPr>
            <p:ph type="title" hasCustomPrompt="1"/>
          </p:nvPr>
        </p:nvSpPr>
        <p:spPr>
          <a:xfrm>
            <a:off x="6096000" y="1018678"/>
            <a:ext cx="5567197" cy="3908921"/>
          </a:xfrm>
        </p:spPr>
        <p:txBody>
          <a:bodyPr anchor="t">
            <a:noAutofit/>
          </a:bodyPr>
          <a:lstStyle>
            <a:lvl1pPr>
              <a:defRPr lang="fr-FR" sz="4400" b="1" i="1" kern="1200" cap="all" baseline="0">
                <a:solidFill>
                  <a:schemeClr val="bg1"/>
                </a:solidFill>
                <a:latin typeface="Paris2024 Black" panose="02010503030201020103" pitchFamily="2" charset="0"/>
                <a:ea typeface="+mj-ea"/>
                <a:cs typeface="+mj-cs"/>
              </a:defRPr>
            </a:lvl1pPr>
          </a:lstStyle>
          <a:p>
            <a:r>
              <a:rPr lang="fr-FR"/>
              <a:t>«  citation ou exergue »</a:t>
            </a:r>
          </a:p>
        </p:txBody>
      </p:sp>
      <p:sp>
        <p:nvSpPr>
          <p:cNvPr id="11" name="Espace réservé du texte 8">
            <a:extLst>
              <a:ext uri="{FF2B5EF4-FFF2-40B4-BE49-F238E27FC236}">
                <a16:creationId xmlns:a16="http://schemas.microsoft.com/office/drawing/2014/main" id="{B0B39840-D106-FE40-58C4-AD5BE53B053D}"/>
              </a:ext>
            </a:extLst>
          </p:cNvPr>
          <p:cNvSpPr>
            <a:spLocks noGrp="1"/>
          </p:cNvSpPr>
          <p:nvPr>
            <p:ph type="body" sz="quarter" idx="16" hasCustomPrompt="1"/>
          </p:nvPr>
        </p:nvSpPr>
        <p:spPr>
          <a:xfrm rot="16200000">
            <a:off x="-1475351" y="44350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117484075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8FD5DDB-AF29-E8ED-E837-A8EC0AF60854}"/>
              </a:ext>
            </a:extLst>
          </p:cNvPr>
          <p:cNvSpPr>
            <a:spLocks noGrp="1"/>
          </p:cNvSpPr>
          <p:nvPr>
            <p:ph type="pic" idx="1"/>
          </p:nvPr>
        </p:nvSpPr>
        <p:spPr>
          <a:xfrm>
            <a:off x="7383887" y="869430"/>
            <a:ext cx="4808113" cy="5988571"/>
          </a:xfrm>
        </p:spPr>
        <p:txBody>
          <a:bodyPr/>
          <a:lstStyle>
            <a:lvl1pPr marL="0" indent="0">
              <a:buNone/>
              <a:defRPr sz="2052"/>
            </a:lvl1pPr>
            <a:lvl2pPr marL="293248" indent="0">
              <a:buNone/>
              <a:defRPr sz="1796"/>
            </a:lvl2pPr>
            <a:lvl3pPr marL="586496" indent="0">
              <a:buNone/>
              <a:defRPr sz="1539"/>
            </a:lvl3pPr>
            <a:lvl4pPr marL="879744" indent="0">
              <a:buNone/>
              <a:defRPr sz="1283"/>
            </a:lvl4pPr>
            <a:lvl5pPr marL="1172992" indent="0">
              <a:buNone/>
              <a:defRPr sz="1283"/>
            </a:lvl5pPr>
            <a:lvl6pPr marL="1466240" indent="0">
              <a:buNone/>
              <a:defRPr sz="1283"/>
            </a:lvl6pPr>
            <a:lvl7pPr marL="1759488" indent="0">
              <a:buNone/>
              <a:defRPr sz="1283"/>
            </a:lvl7pPr>
            <a:lvl8pPr marL="2052737" indent="0">
              <a:buNone/>
              <a:defRPr sz="1283"/>
            </a:lvl8pPr>
            <a:lvl9pPr marL="2345985" indent="0">
              <a:buNone/>
              <a:defRPr sz="1283"/>
            </a:lvl9pPr>
          </a:lstStyle>
          <a:p>
            <a:endParaRPr lang="fr-FR"/>
          </a:p>
        </p:txBody>
      </p:sp>
      <p:sp>
        <p:nvSpPr>
          <p:cNvPr id="8" name="Titre 1">
            <a:extLst>
              <a:ext uri="{FF2B5EF4-FFF2-40B4-BE49-F238E27FC236}">
                <a16:creationId xmlns:a16="http://schemas.microsoft.com/office/drawing/2014/main" id="{03A31CC1-DB46-BE91-83AB-92398E203BB9}"/>
              </a:ext>
            </a:extLst>
          </p:cNvPr>
          <p:cNvSpPr>
            <a:spLocks noGrp="1"/>
          </p:cNvSpPr>
          <p:nvPr>
            <p:ph type="title"/>
          </p:nvPr>
        </p:nvSpPr>
        <p:spPr>
          <a:xfrm>
            <a:off x="878897" y="903993"/>
            <a:ext cx="5967315" cy="446347"/>
          </a:xfrm>
        </p:spPr>
        <p:txBody>
          <a:bodyPr anchor="t"/>
          <a:lstStyle>
            <a:lvl1pPr>
              <a:defRPr sz="2052"/>
            </a:lvl1pPr>
          </a:lstStyle>
          <a:p>
            <a:r>
              <a:rPr lang="fr-FR"/>
              <a:t>Modifiez le style du titre</a:t>
            </a:r>
          </a:p>
        </p:txBody>
      </p:sp>
      <p:sp>
        <p:nvSpPr>
          <p:cNvPr id="9" name="Espace réservé du texte 3">
            <a:extLst>
              <a:ext uri="{FF2B5EF4-FFF2-40B4-BE49-F238E27FC236}">
                <a16:creationId xmlns:a16="http://schemas.microsoft.com/office/drawing/2014/main" id="{2E7ACB02-74B4-055F-D5EF-AE4EF9024E04}"/>
              </a:ext>
            </a:extLst>
          </p:cNvPr>
          <p:cNvSpPr>
            <a:spLocks noGrp="1"/>
          </p:cNvSpPr>
          <p:nvPr>
            <p:ph type="body" sz="half" idx="2"/>
          </p:nvPr>
        </p:nvSpPr>
        <p:spPr>
          <a:xfrm>
            <a:off x="878899" y="1529451"/>
            <a:ext cx="5932971" cy="5195431"/>
          </a:xfrm>
        </p:spPr>
        <p:txBody>
          <a:bodyPr/>
          <a:lstStyle>
            <a:lvl1pPr marL="0" indent="0">
              <a:buNone/>
              <a:defRPr sz="1026"/>
            </a:lvl1pPr>
            <a:lvl2pPr marL="293248" indent="0">
              <a:buNone/>
              <a:defRPr sz="898"/>
            </a:lvl2pPr>
            <a:lvl3pPr marL="586496" indent="0">
              <a:buNone/>
              <a:defRPr sz="770"/>
            </a:lvl3pPr>
            <a:lvl4pPr marL="879744" indent="0">
              <a:buNone/>
              <a:defRPr sz="641"/>
            </a:lvl4pPr>
            <a:lvl5pPr marL="1172992" indent="0">
              <a:buNone/>
              <a:defRPr sz="641"/>
            </a:lvl5pPr>
            <a:lvl6pPr marL="1466240" indent="0">
              <a:buNone/>
              <a:defRPr sz="641"/>
            </a:lvl6pPr>
            <a:lvl7pPr marL="1759488" indent="0">
              <a:buNone/>
              <a:defRPr sz="641"/>
            </a:lvl7pPr>
            <a:lvl8pPr marL="2052737" indent="0">
              <a:buNone/>
              <a:defRPr sz="641"/>
            </a:lvl8pPr>
            <a:lvl9pPr marL="2345985" indent="0">
              <a:buNone/>
              <a:defRPr sz="641"/>
            </a:lvl9pPr>
          </a:lstStyle>
          <a:p>
            <a:pPr lvl="0"/>
            <a:r>
              <a:rPr lang="fr-FR"/>
              <a:t>Cliquez pour modifier les styles du texte du masque</a:t>
            </a:r>
          </a:p>
        </p:txBody>
      </p:sp>
    </p:spTree>
    <p:extLst>
      <p:ext uri="{BB962C8B-B14F-4D97-AF65-F5344CB8AC3E}">
        <p14:creationId xmlns:p14="http://schemas.microsoft.com/office/powerpoint/2010/main" val="33020827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Chiffres clés 1">
    <p:bg>
      <p:bgPr>
        <a:solidFill>
          <a:schemeClr val="bg1"/>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CDE7B20B-44FC-972F-E61D-B8074A78E4FE}"/>
              </a:ext>
            </a:extLst>
          </p:cNvPr>
          <p:cNvPicPr>
            <a:picLocks noChangeAspect="1"/>
          </p:cNvPicPr>
          <p:nvPr userDrawn="1"/>
        </p:nvPicPr>
        <p:blipFill rotWithShape="1">
          <a:blip r:embed="rId2"/>
          <a:srcRect t="11348"/>
          <a:stretch/>
        </p:blipFill>
        <p:spPr>
          <a:xfrm>
            <a:off x="7763093" y="3210134"/>
            <a:ext cx="4428907" cy="3647865"/>
          </a:xfrm>
          <a:prstGeom prst="rect">
            <a:avLst/>
          </a:prstGeom>
        </p:spPr>
      </p:pic>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8" name="Titre 1">
            <a:extLst>
              <a:ext uri="{FF2B5EF4-FFF2-40B4-BE49-F238E27FC236}">
                <a16:creationId xmlns:a16="http://schemas.microsoft.com/office/drawing/2014/main" id="{73123CC9-F489-0F83-ABBD-7D0AA03B0DB3}"/>
              </a:ext>
            </a:extLst>
          </p:cNvPr>
          <p:cNvSpPr>
            <a:spLocks noGrp="1"/>
          </p:cNvSpPr>
          <p:nvPr>
            <p:ph type="title" hasCustomPrompt="1"/>
          </p:nvPr>
        </p:nvSpPr>
        <p:spPr>
          <a:xfrm>
            <a:off x="629763" y="487680"/>
            <a:ext cx="4803279" cy="518160"/>
          </a:xfrm>
        </p:spPr>
        <p:txBody>
          <a:bodyPr anchor="t">
            <a:noAutofit/>
          </a:bodyPr>
          <a:lstStyle>
            <a:lvl1pPr>
              <a:defRPr lang="fr-FR" sz="4000" b="1" i="1" kern="1200" cap="all" baseline="0">
                <a:solidFill>
                  <a:schemeClr val="accent3"/>
                </a:solidFill>
                <a:latin typeface="Paris2024 Black" panose="02010503030201020103" pitchFamily="2" charset="0"/>
                <a:ea typeface="+mj-ea"/>
                <a:cs typeface="+mj-cs"/>
              </a:defRPr>
            </a:lvl1pPr>
          </a:lstStyle>
          <a:p>
            <a:r>
              <a:rPr lang="fr-FR"/>
              <a:t>Titre de la slide</a:t>
            </a:r>
          </a:p>
        </p:txBody>
      </p:sp>
      <p:sp>
        <p:nvSpPr>
          <p:cNvPr id="22" name="Espace réservé du texte 12">
            <a:extLst>
              <a:ext uri="{FF2B5EF4-FFF2-40B4-BE49-F238E27FC236}">
                <a16:creationId xmlns:a16="http://schemas.microsoft.com/office/drawing/2014/main" id="{D32C8E48-BE00-348A-DF85-0BBCD4210049}"/>
              </a:ext>
            </a:extLst>
          </p:cNvPr>
          <p:cNvSpPr>
            <a:spLocks noGrp="1"/>
          </p:cNvSpPr>
          <p:nvPr>
            <p:ph type="body" sz="quarter" idx="37" hasCustomPrompt="1"/>
          </p:nvPr>
        </p:nvSpPr>
        <p:spPr>
          <a:xfrm>
            <a:off x="629762" y="1006710"/>
            <a:ext cx="4803279"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3"/>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6" name="Espace réservé du texte 5">
            <a:extLst>
              <a:ext uri="{FF2B5EF4-FFF2-40B4-BE49-F238E27FC236}">
                <a16:creationId xmlns:a16="http://schemas.microsoft.com/office/drawing/2014/main" id="{38787548-C5A7-E3F6-616F-940A1FA03678}"/>
              </a:ext>
            </a:extLst>
          </p:cNvPr>
          <p:cNvSpPr>
            <a:spLocks noGrp="1"/>
          </p:cNvSpPr>
          <p:nvPr>
            <p:ph type="body" sz="quarter" idx="27" hasCustomPrompt="1"/>
          </p:nvPr>
        </p:nvSpPr>
        <p:spPr>
          <a:xfrm>
            <a:off x="615388" y="1599524"/>
            <a:ext cx="4803279" cy="4494493"/>
          </a:xfrm>
          <a:prstGeom prst="rect">
            <a:avLst/>
          </a:prstGeom>
          <a:noFill/>
        </p:spPr>
        <p:txBody>
          <a:bodyPr lIns="0" tIns="0" rIns="0" anchor="ctr">
            <a:noAutofit/>
          </a:bodyPr>
          <a:lstStyle>
            <a:lvl1pPr marL="0" algn="l">
              <a:lnSpc>
                <a:spcPct val="75000"/>
              </a:lnSpc>
              <a:spcAft>
                <a:spcPts val="0"/>
              </a:spcAft>
              <a:defRPr sz="10000" b="1" i="1">
                <a:solidFill>
                  <a:schemeClr val="accent3"/>
                </a:solidFill>
                <a:latin typeface="Paris2024 Black" panose="02010503030201020103" pitchFamily="2" charset="0"/>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accent3"/>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lvl="0"/>
            <a:r>
              <a:rPr lang="fr-FR"/>
              <a:t>#</a:t>
            </a:r>
          </a:p>
          <a:p>
            <a:pPr lvl="2"/>
            <a:r>
              <a:rPr lang="fr-FR"/>
              <a:t>DEUXIÈME NIVEAU</a:t>
            </a:r>
          </a:p>
        </p:txBody>
      </p:sp>
      <p:sp>
        <p:nvSpPr>
          <p:cNvPr id="7" name="Espace réservé de la date 14">
            <a:extLst>
              <a:ext uri="{FF2B5EF4-FFF2-40B4-BE49-F238E27FC236}">
                <a16:creationId xmlns:a16="http://schemas.microsoft.com/office/drawing/2014/main" id="{E7F77EF8-6547-4791-2DDD-8071159EB7B4}"/>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
        <p:nvSpPr>
          <p:cNvPr id="9" name="Espace réservé pour une image  3">
            <a:extLst>
              <a:ext uri="{FF2B5EF4-FFF2-40B4-BE49-F238E27FC236}">
                <a16:creationId xmlns:a16="http://schemas.microsoft.com/office/drawing/2014/main" id="{5C6BACBA-850A-A071-E42D-295BF5F29DD5}"/>
              </a:ext>
            </a:extLst>
          </p:cNvPr>
          <p:cNvSpPr>
            <a:spLocks noGrp="1"/>
          </p:cNvSpPr>
          <p:nvPr>
            <p:ph type="pic" sz="quarter" idx="16"/>
          </p:nvPr>
        </p:nvSpPr>
        <p:spPr>
          <a:xfrm>
            <a:off x="6096002" y="0"/>
            <a:ext cx="6095998" cy="6858001"/>
          </a:xfrm>
          <a:custGeom>
            <a:avLst/>
            <a:gdLst>
              <a:gd name="connsiteX0" fmla="*/ 0 w 6095998"/>
              <a:gd name="connsiteY0" fmla="*/ 0 h 6858001"/>
              <a:gd name="connsiteX1" fmla="*/ 6095998 w 6095998"/>
              <a:gd name="connsiteY1" fmla="*/ 0 h 6858001"/>
              <a:gd name="connsiteX2" fmla="*/ 6095998 w 6095998"/>
              <a:gd name="connsiteY2" fmla="*/ 3870657 h 6858001"/>
              <a:gd name="connsiteX3" fmla="*/ 3108654 w 6095998"/>
              <a:gd name="connsiteY3" fmla="*/ 6858001 h 6858001"/>
              <a:gd name="connsiteX4" fmla="*/ 0 w 6095998"/>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8" h="6858001">
                <a:moveTo>
                  <a:pt x="0" y="0"/>
                </a:moveTo>
                <a:lnTo>
                  <a:pt x="6095998" y="0"/>
                </a:lnTo>
                <a:lnTo>
                  <a:pt x="6095998" y="3870657"/>
                </a:lnTo>
                <a:cubicBezTo>
                  <a:pt x="6095998" y="5520522"/>
                  <a:pt x="4758520" y="6858001"/>
                  <a:pt x="3108654" y="6858001"/>
                </a:cubicBezTo>
                <a:lnTo>
                  <a:pt x="0" y="6858001"/>
                </a:lnTo>
                <a:close/>
              </a:path>
            </a:pathLst>
          </a:custGeom>
          <a:solidFill>
            <a:schemeClr val="bg1">
              <a:lumMod val="85000"/>
            </a:schemeClr>
          </a:solidFill>
        </p:spPr>
        <p:txBody>
          <a:bodyPr wrap="square">
            <a:noAutofit/>
          </a:bodyPr>
          <a:lstStyle/>
          <a:p>
            <a:endParaRPr lang="fr-FR"/>
          </a:p>
        </p:txBody>
      </p:sp>
      <p:sp>
        <p:nvSpPr>
          <p:cNvPr id="10" name="Espace réservé du contenu 7">
            <a:extLst>
              <a:ext uri="{FF2B5EF4-FFF2-40B4-BE49-F238E27FC236}">
                <a16:creationId xmlns:a16="http://schemas.microsoft.com/office/drawing/2014/main" id="{084B1CBA-E9B2-FBEC-6692-BD386D5BFE55}"/>
              </a:ext>
            </a:extLst>
          </p:cNvPr>
          <p:cNvSpPr>
            <a:spLocks noGrp="1"/>
          </p:cNvSpPr>
          <p:nvPr>
            <p:ph sz="quarter" idx="12"/>
          </p:nvPr>
        </p:nvSpPr>
        <p:spPr>
          <a:xfrm>
            <a:off x="7362825" y="1629000"/>
            <a:ext cx="3600000" cy="3600000"/>
          </a:xfrm>
        </p:spPr>
        <p:txBody>
          <a:bodyPr/>
          <a:lstStyle>
            <a:lvl1pPr>
              <a:defRPr sz="1600" b="1" i="0">
                <a:solidFill>
                  <a:schemeClr val="bg1"/>
                </a:solidFill>
                <a:latin typeface="Paris2024" panose="02010503030201020103" pitchFamily="2" charset="0"/>
              </a:defRPr>
            </a:lvl1pPr>
            <a:lvl2pPr>
              <a:defRPr sz="4000" b="1" i="1">
                <a:solidFill>
                  <a:schemeClr val="bg1"/>
                </a:solidFill>
                <a:latin typeface="Paris2024 Black" panose="02010503030201020103" pitchFamily="2" charset="0"/>
              </a:defRPr>
            </a:lvl2pPr>
            <a:lvl3pPr>
              <a:defRPr b="1" i="0">
                <a:solidFill>
                  <a:schemeClr val="bg1"/>
                </a:solidFill>
                <a:latin typeface="Paris2024" panose="02010503030201020103" pitchFamily="2" charset="0"/>
              </a:defRPr>
            </a:lvl3pPr>
            <a:lvl4pPr>
              <a:defRPr b="1" i="0">
                <a:solidFill>
                  <a:schemeClr val="bg1"/>
                </a:solidFill>
                <a:latin typeface="Paris2024" panose="02010503030201020103" pitchFamily="2" charset="0"/>
              </a:defRPr>
            </a:lvl4pPr>
            <a:lvl5pPr>
              <a:defRPr b="1" i="0">
                <a:solidFill>
                  <a:schemeClr val="bg1"/>
                </a:solidFill>
                <a:latin typeface="Paris2024" panose="02010503030201020103" pitchFamily="2" charset="0"/>
              </a:defRPr>
            </a:lvl5pPr>
          </a:lstStyle>
          <a:p>
            <a:pPr lvl="0"/>
            <a:r>
              <a:rPr lang="fr-FR"/>
              <a:t>Cliquez pour modifier les styles du texte du masque</a:t>
            </a:r>
          </a:p>
          <a:p>
            <a:pPr lvl="1"/>
            <a:r>
              <a:rPr lang="fr-FR"/>
              <a:t>Deuxième niveau</a:t>
            </a:r>
          </a:p>
        </p:txBody>
      </p:sp>
      <p:sp>
        <p:nvSpPr>
          <p:cNvPr id="11" name="Espace réservé du texte 8">
            <a:extLst>
              <a:ext uri="{FF2B5EF4-FFF2-40B4-BE49-F238E27FC236}">
                <a16:creationId xmlns:a16="http://schemas.microsoft.com/office/drawing/2014/main" id="{AF9B6125-C219-B275-21E9-1D92BDE0D687}"/>
              </a:ext>
            </a:extLst>
          </p:cNvPr>
          <p:cNvSpPr>
            <a:spLocks noGrp="1"/>
          </p:cNvSpPr>
          <p:nvPr>
            <p:ph type="body" sz="quarter" idx="17" hasCustomPrompt="1"/>
          </p:nvPr>
        </p:nvSpPr>
        <p:spPr>
          <a:xfrm rot="16200000">
            <a:off x="4620653" y="4612868"/>
            <a:ext cx="3227701" cy="276999"/>
          </a:xfrm>
          <a:prstGeom prst="rect">
            <a:avLst/>
          </a:prstGeom>
        </p:spPr>
        <p:txBody>
          <a:bodyPr anchor="ctr">
            <a:normAutofit/>
          </a:bodyPr>
          <a:lstStyle>
            <a:lvl1pPr algn="l">
              <a:defRPr lang="fr-FR" sz="700" b="0" i="0" kern="1200" dirty="0">
                <a:solidFill>
                  <a:schemeClr val="bg1">
                    <a:lumMod val="95000"/>
                  </a:schemeClr>
                </a:solidFill>
                <a:effectLst/>
                <a:latin typeface="Source Sans Pro Light" panose="020B0403030403020204" pitchFamily="34" charset="77"/>
                <a:ea typeface="+mn-ea"/>
                <a:cs typeface="+mn-cs"/>
              </a:defRPr>
            </a:lvl1pPr>
          </a:lstStyle>
          <a:p>
            <a:pPr lvl="0"/>
            <a:r>
              <a:rPr lang="fr-FR"/>
              <a:t>© Crédits photos</a:t>
            </a:r>
          </a:p>
        </p:txBody>
      </p:sp>
    </p:spTree>
    <p:extLst>
      <p:ext uri="{BB962C8B-B14F-4D97-AF65-F5344CB8AC3E}">
        <p14:creationId xmlns:p14="http://schemas.microsoft.com/office/powerpoint/2010/main" val="28635598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Chiffres clés 1">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A3DBA6A-D1DB-AC67-9994-946039CBA86C}"/>
              </a:ext>
            </a:extLst>
          </p:cNvPr>
          <p:cNvPicPr>
            <a:picLocks noChangeAspect="1"/>
          </p:cNvPicPr>
          <p:nvPr userDrawn="1"/>
        </p:nvPicPr>
        <p:blipFill rotWithShape="1">
          <a:blip r:embed="rId2"/>
          <a:srcRect t="1645"/>
          <a:stretch/>
        </p:blipFill>
        <p:spPr>
          <a:xfrm>
            <a:off x="7810937" y="0"/>
            <a:ext cx="4381063" cy="6858000"/>
          </a:xfrm>
          <a:prstGeom prst="rect">
            <a:avLst/>
          </a:prstGeom>
        </p:spPr>
      </p:pic>
      <p:sp>
        <p:nvSpPr>
          <p:cNvPr id="5" name="Rectangle : avec coins arrondis en haut 4">
            <a:extLst>
              <a:ext uri="{FF2B5EF4-FFF2-40B4-BE49-F238E27FC236}">
                <a16:creationId xmlns:a16="http://schemas.microsoft.com/office/drawing/2014/main" id="{9859564D-A7F9-AB59-D9C0-E6E016D57129}"/>
              </a:ext>
            </a:extLst>
          </p:cNvPr>
          <p:cNvSpPr/>
          <p:nvPr userDrawn="1"/>
        </p:nvSpPr>
        <p:spPr>
          <a:xfrm>
            <a:off x="7810937" y="2447925"/>
            <a:ext cx="4381063" cy="4410075"/>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solidFill>
                <a:schemeClr val="bg1"/>
              </a:solidFill>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FFF2BE2F-DC95-10A1-0619-F8FE00F2E431}"/>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C996C34B-A806-F35B-8E5B-71D3B4A984AB}"/>
              </a:ext>
            </a:extLst>
          </p:cNvPr>
          <p:cNvSpPr>
            <a:spLocks noGrp="1"/>
          </p:cNvSpPr>
          <p:nvPr>
            <p:ph type="sldNum" sz="quarter" idx="11"/>
          </p:nvPr>
        </p:nvSpPr>
        <p:spPr/>
        <p:txBody>
          <a:bodyPr/>
          <a:lstStyle/>
          <a:p>
            <a:fld id="{B2815BCE-692A-084A-934E-C84199EC0CFE}" type="slidenum">
              <a:rPr lang="fr-FR" smtClean="0"/>
              <a:pPr/>
              <a:t>‹N°›</a:t>
            </a:fld>
            <a:endParaRPr lang="fr-FR" b="0"/>
          </a:p>
        </p:txBody>
      </p:sp>
      <p:sp>
        <p:nvSpPr>
          <p:cNvPr id="8" name="Titre 1">
            <a:extLst>
              <a:ext uri="{FF2B5EF4-FFF2-40B4-BE49-F238E27FC236}">
                <a16:creationId xmlns:a16="http://schemas.microsoft.com/office/drawing/2014/main" id="{73123CC9-F489-0F83-ABBD-7D0AA03B0DB3}"/>
              </a:ext>
            </a:extLst>
          </p:cNvPr>
          <p:cNvSpPr>
            <a:spLocks noGrp="1"/>
          </p:cNvSpPr>
          <p:nvPr>
            <p:ph type="title" hasCustomPrompt="1"/>
          </p:nvPr>
        </p:nvSpPr>
        <p:spPr>
          <a:xfrm>
            <a:off x="629763" y="487680"/>
            <a:ext cx="6599712" cy="518160"/>
          </a:xfrm>
        </p:spPr>
        <p:txBody>
          <a:bodyPr anchor="t">
            <a:noAutofit/>
          </a:bodyPr>
          <a:lstStyle>
            <a:lvl1pPr>
              <a:defRPr lang="fr-FR" sz="4000" b="1" i="1" kern="1200" cap="all" baseline="0">
                <a:solidFill>
                  <a:schemeClr val="accent2"/>
                </a:solidFill>
                <a:latin typeface="Paris2024 Black" panose="02010503030201020103" pitchFamily="2" charset="0"/>
                <a:ea typeface="+mj-ea"/>
                <a:cs typeface="+mj-cs"/>
              </a:defRPr>
            </a:lvl1pPr>
          </a:lstStyle>
          <a:p>
            <a:r>
              <a:rPr lang="fr-FR"/>
              <a:t>Titre de la slide</a:t>
            </a:r>
          </a:p>
        </p:txBody>
      </p:sp>
      <p:sp>
        <p:nvSpPr>
          <p:cNvPr id="22" name="Espace réservé du texte 12">
            <a:extLst>
              <a:ext uri="{FF2B5EF4-FFF2-40B4-BE49-F238E27FC236}">
                <a16:creationId xmlns:a16="http://schemas.microsoft.com/office/drawing/2014/main" id="{D32C8E48-BE00-348A-DF85-0BBCD4210049}"/>
              </a:ext>
            </a:extLst>
          </p:cNvPr>
          <p:cNvSpPr>
            <a:spLocks noGrp="1"/>
          </p:cNvSpPr>
          <p:nvPr>
            <p:ph type="body" sz="quarter" idx="37" hasCustomPrompt="1"/>
          </p:nvPr>
        </p:nvSpPr>
        <p:spPr>
          <a:xfrm>
            <a:off x="629762" y="1006710"/>
            <a:ext cx="6599712"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accent2"/>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36" name="Espace réservé du texte 2">
            <a:extLst>
              <a:ext uri="{FF2B5EF4-FFF2-40B4-BE49-F238E27FC236}">
                <a16:creationId xmlns:a16="http://schemas.microsoft.com/office/drawing/2014/main" id="{C3BF765A-324E-1C79-8C5F-ECD6FE4C808B}"/>
              </a:ext>
            </a:extLst>
          </p:cNvPr>
          <p:cNvSpPr>
            <a:spLocks noGrp="1"/>
          </p:cNvSpPr>
          <p:nvPr>
            <p:ph type="body" sz="quarter" idx="40" hasCustomPrompt="1"/>
          </p:nvPr>
        </p:nvSpPr>
        <p:spPr>
          <a:xfrm>
            <a:off x="8563421" y="3267075"/>
            <a:ext cx="2876095" cy="1849599"/>
          </a:xfrm>
          <a:prstGeom prst="rect">
            <a:avLst/>
          </a:prstGeom>
        </p:spPr>
        <p:txBody>
          <a:bodyPr anchor="ctr">
            <a:noAutofit/>
          </a:bodyPr>
          <a:lstStyle>
            <a:lvl1pPr algn="ctr">
              <a:defRPr sz="9600" b="1" i="1">
                <a:solidFill>
                  <a:schemeClr val="bg1"/>
                </a:solidFill>
                <a:latin typeface="Paris2024 Black" panose="02010503030201020103" pitchFamily="2" charset="0"/>
              </a:defRPr>
            </a:lvl1pPr>
          </a:lstStyle>
          <a:p>
            <a:pPr lvl="0"/>
            <a:r>
              <a:rPr lang="fr-FR"/>
              <a:t>#</a:t>
            </a:r>
          </a:p>
        </p:txBody>
      </p:sp>
      <p:sp>
        <p:nvSpPr>
          <p:cNvPr id="37" name="Espace réservé du texte 12">
            <a:extLst>
              <a:ext uri="{FF2B5EF4-FFF2-40B4-BE49-F238E27FC236}">
                <a16:creationId xmlns:a16="http://schemas.microsoft.com/office/drawing/2014/main" id="{81A8EC87-F28C-E6D4-7A03-3E11DAD186B7}"/>
              </a:ext>
            </a:extLst>
          </p:cNvPr>
          <p:cNvSpPr>
            <a:spLocks noGrp="1"/>
          </p:cNvSpPr>
          <p:nvPr>
            <p:ph type="body" sz="quarter" idx="41"/>
          </p:nvPr>
        </p:nvSpPr>
        <p:spPr>
          <a:xfrm>
            <a:off x="8563421" y="5116674"/>
            <a:ext cx="2876095" cy="1131726"/>
          </a:xfrm>
          <a:prstGeom prst="rect">
            <a:avLst/>
          </a:prstGeom>
        </p:spPr>
        <p:txBody>
          <a:bodyPr anchor="t" anchorCtr="0">
            <a:noAutofit/>
          </a:bodyPr>
          <a:lstStyle>
            <a:lvl1pPr marL="7938" indent="0" algn="ctr">
              <a:lnSpc>
                <a:spcPct val="80000"/>
              </a:lnSpc>
              <a:spcAft>
                <a:spcPts val="0"/>
              </a:spcAft>
              <a:tabLst/>
              <a:defRPr lang="fr-FR" sz="1400" b="1" i="0" kern="1200" cap="none" baseline="0" dirty="0">
                <a:solidFill>
                  <a:schemeClr val="bg1"/>
                </a:solidFill>
                <a:latin typeface="Paris2024 Semibold"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endParaRPr lang="fr-FR"/>
          </a:p>
        </p:txBody>
      </p:sp>
      <p:sp>
        <p:nvSpPr>
          <p:cNvPr id="6" name="Espace réservé du texte 5">
            <a:extLst>
              <a:ext uri="{FF2B5EF4-FFF2-40B4-BE49-F238E27FC236}">
                <a16:creationId xmlns:a16="http://schemas.microsoft.com/office/drawing/2014/main" id="{38787548-C5A7-E3F6-616F-940A1FA03678}"/>
              </a:ext>
            </a:extLst>
          </p:cNvPr>
          <p:cNvSpPr>
            <a:spLocks noGrp="1"/>
          </p:cNvSpPr>
          <p:nvPr>
            <p:ph type="body" sz="quarter" idx="27" hasCustomPrompt="1"/>
          </p:nvPr>
        </p:nvSpPr>
        <p:spPr>
          <a:xfrm>
            <a:off x="615388" y="1599524"/>
            <a:ext cx="5262898" cy="4494493"/>
          </a:xfrm>
          <a:prstGeom prst="rect">
            <a:avLst/>
          </a:prstGeom>
          <a:noFill/>
        </p:spPr>
        <p:txBody>
          <a:bodyPr lIns="0" tIns="0" rIns="0" anchor="ctr">
            <a:noAutofit/>
          </a:bodyPr>
          <a:lstStyle>
            <a:lvl1pPr marL="0" algn="l">
              <a:lnSpc>
                <a:spcPct val="75000"/>
              </a:lnSpc>
              <a:spcAft>
                <a:spcPts val="0"/>
              </a:spcAft>
              <a:defRPr lang="fr-FR" sz="10000" b="1" i="1" kern="1200" dirty="0">
                <a:solidFill>
                  <a:schemeClr val="accent2"/>
                </a:solidFill>
                <a:latin typeface="Paris2024 Black" panose="02010503030201020103" pitchFamily="2" charset="0"/>
                <a:ea typeface="+mn-ea"/>
                <a:cs typeface="+mn-cs"/>
              </a:defRPr>
            </a:lvl1pPr>
            <a:lvl2pPr marL="47625" indent="0" algn="l">
              <a:lnSpc>
                <a:spcPct val="80000"/>
              </a:lnSpc>
              <a:tabLst/>
              <a:defRPr sz="2400" b="1" i="0">
                <a:solidFill>
                  <a:schemeClr val="bg1"/>
                </a:solidFill>
                <a:latin typeface="Paris2024" panose="02010503030201020103" pitchFamily="2" charset="0"/>
              </a:defRPr>
            </a:lvl2pPr>
            <a:lvl3pPr marL="0" indent="0" algn="l">
              <a:lnSpc>
                <a:spcPct val="75000"/>
              </a:lnSpc>
              <a:spcAft>
                <a:spcPts val="0"/>
              </a:spcAft>
              <a:tabLst/>
              <a:defRPr sz="1800" b="1" i="0">
                <a:solidFill>
                  <a:schemeClr val="accent2"/>
                </a:solidFill>
                <a:latin typeface="Source Sans Pro" panose="020B0503030403020204" pitchFamily="34" charset="77"/>
              </a:defRPr>
            </a:lvl3pPr>
            <a:lvl4pPr marL="47625" indent="0" algn="l">
              <a:lnSpc>
                <a:spcPct val="80000"/>
              </a:lnSpc>
              <a:tabLst/>
              <a:defRPr sz="1400" b="0" i="0">
                <a:solidFill>
                  <a:schemeClr val="bg1"/>
                </a:solidFill>
                <a:latin typeface="Source Sans Pro" panose="020B0503030403020204" pitchFamily="34" charset="77"/>
              </a:defRPr>
            </a:lvl4pPr>
            <a:lvl5pPr marL="47625" indent="0" algn="l">
              <a:lnSpc>
                <a:spcPct val="80000"/>
              </a:lnSpc>
              <a:tabLst/>
              <a:defRPr sz="1400" b="0" i="0">
                <a:solidFill>
                  <a:schemeClr val="bg1"/>
                </a:solidFill>
                <a:latin typeface="Source Sans Pro" panose="020B0503030403020204" pitchFamily="34" charset="77"/>
              </a:defRPr>
            </a:lvl5pPr>
          </a:lstStyle>
          <a:p>
            <a:pPr marL="0" lvl="0" indent="0" algn="l" defTabSz="914400" rtl="0" eaLnBrk="1" latinLnBrk="0" hangingPunct="1">
              <a:lnSpc>
                <a:spcPct val="75000"/>
              </a:lnSpc>
              <a:spcBef>
                <a:spcPts val="0"/>
              </a:spcBef>
              <a:spcAft>
                <a:spcPts val="0"/>
              </a:spcAft>
              <a:buFont typeface="Arial" panose="020B0604020202020204" pitchFamily="34" charset="0"/>
              <a:buNone/>
            </a:pPr>
            <a:r>
              <a:rPr lang="fr-FR"/>
              <a:t>#</a:t>
            </a:r>
          </a:p>
          <a:p>
            <a:pPr lvl="2"/>
            <a:r>
              <a:rPr lang="fr-FR"/>
              <a:t>DEUXIÈME NIVEAU</a:t>
            </a:r>
          </a:p>
        </p:txBody>
      </p:sp>
      <p:sp>
        <p:nvSpPr>
          <p:cNvPr id="7" name="Espace réservé de la date 14">
            <a:extLst>
              <a:ext uri="{FF2B5EF4-FFF2-40B4-BE49-F238E27FC236}">
                <a16:creationId xmlns:a16="http://schemas.microsoft.com/office/drawing/2014/main" id="{E7F77EF8-6547-4791-2DDD-8071159EB7B4}"/>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Tree>
    <p:extLst>
      <p:ext uri="{BB962C8B-B14F-4D97-AF65-F5344CB8AC3E}">
        <p14:creationId xmlns:p14="http://schemas.microsoft.com/office/powerpoint/2010/main" val="23749748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Chiffres clés 2">
    <p:spTree>
      <p:nvGrpSpPr>
        <p:cNvPr id="1" name=""/>
        <p:cNvGrpSpPr/>
        <p:nvPr/>
      </p:nvGrpSpPr>
      <p:grpSpPr>
        <a:xfrm>
          <a:off x="0" y="0"/>
          <a:ext cx="0" cy="0"/>
          <a:chOff x="0" y="0"/>
          <a:chExt cx="0" cy="0"/>
        </a:xfrm>
      </p:grpSpPr>
      <p:pic>
        <p:nvPicPr>
          <p:cNvPr id="51" name="Image 50">
            <a:extLst>
              <a:ext uri="{FF2B5EF4-FFF2-40B4-BE49-F238E27FC236}">
                <a16:creationId xmlns:a16="http://schemas.microsoft.com/office/drawing/2014/main" id="{35954EFB-6E0D-D1E8-ED2F-08D61BAC79FD}"/>
              </a:ext>
            </a:extLst>
          </p:cNvPr>
          <p:cNvPicPr>
            <a:picLocks noChangeAspect="1"/>
          </p:cNvPicPr>
          <p:nvPr userDrawn="1"/>
        </p:nvPicPr>
        <p:blipFill rotWithShape="1">
          <a:blip r:embed="rId2"/>
          <a:srcRect l="68263" t="12614" r="4520" b="12216"/>
          <a:stretch/>
        </p:blipFill>
        <p:spPr>
          <a:xfrm>
            <a:off x="9124950" y="3809056"/>
            <a:ext cx="3067050" cy="3067050"/>
          </a:xfrm>
          <a:prstGeom prst="rect">
            <a:avLst/>
          </a:prstGeom>
        </p:spPr>
      </p:pic>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p:txBody>
          <a:bodyPr/>
          <a:lstStyle>
            <a:lvl1pPr>
              <a:defRPr>
                <a:solidFill>
                  <a:schemeClr val="tx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tx1"/>
                </a:solidFill>
              </a:defRPr>
            </a:lvl1pPr>
          </a:lstStyle>
          <a:p>
            <a:fld id="{B2815BCE-692A-084A-934E-C84199EC0CFE}" type="slidenum">
              <a:rPr lang="fr-FR" smtClean="0"/>
              <a:pPr/>
              <a:t>‹N°›</a:t>
            </a:fld>
            <a:endParaRPr lang="fr-FR"/>
          </a:p>
        </p:txBody>
      </p:sp>
      <p:sp>
        <p:nvSpPr>
          <p:cNvPr id="52" name="Espace réservé du texte 11">
            <a:extLst>
              <a:ext uri="{FF2B5EF4-FFF2-40B4-BE49-F238E27FC236}">
                <a16:creationId xmlns:a16="http://schemas.microsoft.com/office/drawing/2014/main" id="{AD432EC4-D47F-C8E7-BE1C-4572AEB3DBEF}"/>
              </a:ext>
            </a:extLst>
          </p:cNvPr>
          <p:cNvSpPr>
            <a:spLocks noGrp="1"/>
          </p:cNvSpPr>
          <p:nvPr>
            <p:ph type="body" sz="quarter" idx="21"/>
          </p:nvPr>
        </p:nvSpPr>
        <p:spPr>
          <a:xfrm>
            <a:off x="1662242" y="2163803"/>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53" name="Espace réservé du texte 11">
            <a:extLst>
              <a:ext uri="{FF2B5EF4-FFF2-40B4-BE49-F238E27FC236}">
                <a16:creationId xmlns:a16="http://schemas.microsoft.com/office/drawing/2014/main" id="{E8ACF458-C0F0-F034-4C80-D1527CCB2FAE}"/>
              </a:ext>
            </a:extLst>
          </p:cNvPr>
          <p:cNvSpPr>
            <a:spLocks noGrp="1"/>
          </p:cNvSpPr>
          <p:nvPr>
            <p:ph type="body" sz="quarter" idx="22"/>
          </p:nvPr>
        </p:nvSpPr>
        <p:spPr>
          <a:xfrm>
            <a:off x="1662242" y="2691041"/>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54" name="Espace réservé du texte 11">
            <a:extLst>
              <a:ext uri="{FF2B5EF4-FFF2-40B4-BE49-F238E27FC236}">
                <a16:creationId xmlns:a16="http://schemas.microsoft.com/office/drawing/2014/main" id="{D58F3410-8AAB-3E42-6800-E517D2522F46}"/>
              </a:ext>
            </a:extLst>
          </p:cNvPr>
          <p:cNvSpPr>
            <a:spLocks noGrp="1" noChangeAspect="1"/>
          </p:cNvSpPr>
          <p:nvPr>
            <p:ph type="body" sz="quarter" idx="23" hasCustomPrompt="1"/>
          </p:nvPr>
        </p:nvSpPr>
        <p:spPr>
          <a:xfrm>
            <a:off x="558798" y="1873042"/>
            <a:ext cx="936000" cy="936000"/>
          </a:xfrm>
          <a:prstGeom prst="ellipse">
            <a:avLst/>
          </a:prstGeom>
          <a:solidFill>
            <a:schemeClr val="accent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55" name="Espace réservé du texte 11">
            <a:extLst>
              <a:ext uri="{FF2B5EF4-FFF2-40B4-BE49-F238E27FC236}">
                <a16:creationId xmlns:a16="http://schemas.microsoft.com/office/drawing/2014/main" id="{899D47A7-CBAD-4926-7653-32D6A2F4EC3B}"/>
              </a:ext>
            </a:extLst>
          </p:cNvPr>
          <p:cNvSpPr>
            <a:spLocks noGrp="1" noChangeAspect="1"/>
          </p:cNvSpPr>
          <p:nvPr>
            <p:ph type="body" sz="quarter" idx="26" hasCustomPrompt="1"/>
          </p:nvPr>
        </p:nvSpPr>
        <p:spPr>
          <a:xfrm>
            <a:off x="4292037" y="1873042"/>
            <a:ext cx="936000" cy="936000"/>
          </a:xfrm>
          <a:prstGeom prst="ellipse">
            <a:avLst/>
          </a:prstGeom>
          <a:solidFill>
            <a:schemeClr val="accent5"/>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56" name="Espace réservé du texte 11">
            <a:extLst>
              <a:ext uri="{FF2B5EF4-FFF2-40B4-BE49-F238E27FC236}">
                <a16:creationId xmlns:a16="http://schemas.microsoft.com/office/drawing/2014/main" id="{00E9DF62-AAFD-FD46-594F-C9B937790320}"/>
              </a:ext>
            </a:extLst>
          </p:cNvPr>
          <p:cNvSpPr>
            <a:spLocks noGrp="1" noChangeAspect="1"/>
          </p:cNvSpPr>
          <p:nvPr>
            <p:ph type="body" sz="quarter" idx="29" hasCustomPrompt="1"/>
          </p:nvPr>
        </p:nvSpPr>
        <p:spPr>
          <a:xfrm>
            <a:off x="8017142" y="1873042"/>
            <a:ext cx="936000" cy="936000"/>
          </a:xfrm>
          <a:prstGeom prst="ellipse">
            <a:avLst/>
          </a:prstGeom>
          <a:solidFill>
            <a:schemeClr val="accent4"/>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57" name="Espace réservé du texte 11">
            <a:extLst>
              <a:ext uri="{FF2B5EF4-FFF2-40B4-BE49-F238E27FC236}">
                <a16:creationId xmlns:a16="http://schemas.microsoft.com/office/drawing/2014/main" id="{3D707B95-6CC1-6484-D5C6-C6E4C5338786}"/>
              </a:ext>
            </a:extLst>
          </p:cNvPr>
          <p:cNvSpPr>
            <a:spLocks noGrp="1"/>
          </p:cNvSpPr>
          <p:nvPr>
            <p:ph type="body" sz="quarter" idx="39"/>
          </p:nvPr>
        </p:nvSpPr>
        <p:spPr>
          <a:xfrm>
            <a:off x="5399845" y="2163803"/>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58" name="Espace réservé du texte 11">
            <a:extLst>
              <a:ext uri="{FF2B5EF4-FFF2-40B4-BE49-F238E27FC236}">
                <a16:creationId xmlns:a16="http://schemas.microsoft.com/office/drawing/2014/main" id="{5A90CF8A-1B5B-894E-E237-4725FC15CCC0}"/>
              </a:ext>
            </a:extLst>
          </p:cNvPr>
          <p:cNvSpPr>
            <a:spLocks noGrp="1"/>
          </p:cNvSpPr>
          <p:nvPr>
            <p:ph type="body" sz="quarter" idx="40"/>
          </p:nvPr>
        </p:nvSpPr>
        <p:spPr>
          <a:xfrm>
            <a:off x="5399845" y="2691041"/>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59" name="Espace réservé du texte 11">
            <a:extLst>
              <a:ext uri="{FF2B5EF4-FFF2-40B4-BE49-F238E27FC236}">
                <a16:creationId xmlns:a16="http://schemas.microsoft.com/office/drawing/2014/main" id="{753BC41D-4203-CDBE-CF47-8F1B63E00BAD}"/>
              </a:ext>
            </a:extLst>
          </p:cNvPr>
          <p:cNvSpPr>
            <a:spLocks noGrp="1"/>
          </p:cNvSpPr>
          <p:nvPr>
            <p:ph type="body" sz="quarter" idx="41"/>
          </p:nvPr>
        </p:nvSpPr>
        <p:spPr>
          <a:xfrm>
            <a:off x="9124950" y="2163803"/>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60" name="Espace réservé du texte 11">
            <a:extLst>
              <a:ext uri="{FF2B5EF4-FFF2-40B4-BE49-F238E27FC236}">
                <a16:creationId xmlns:a16="http://schemas.microsoft.com/office/drawing/2014/main" id="{C6B67DEF-0F95-F868-48B5-2945DF1BDA95}"/>
              </a:ext>
            </a:extLst>
          </p:cNvPr>
          <p:cNvSpPr>
            <a:spLocks noGrp="1"/>
          </p:cNvSpPr>
          <p:nvPr>
            <p:ph type="body" sz="quarter" idx="42"/>
          </p:nvPr>
        </p:nvSpPr>
        <p:spPr>
          <a:xfrm>
            <a:off x="9124950" y="2691041"/>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61" name="Espace réservé du texte 11">
            <a:extLst>
              <a:ext uri="{FF2B5EF4-FFF2-40B4-BE49-F238E27FC236}">
                <a16:creationId xmlns:a16="http://schemas.microsoft.com/office/drawing/2014/main" id="{0A78C910-19B6-E144-78F3-DBD0EA98181C}"/>
              </a:ext>
            </a:extLst>
          </p:cNvPr>
          <p:cNvSpPr>
            <a:spLocks noGrp="1"/>
          </p:cNvSpPr>
          <p:nvPr>
            <p:ph type="body" sz="quarter" idx="43"/>
          </p:nvPr>
        </p:nvSpPr>
        <p:spPr>
          <a:xfrm>
            <a:off x="1666606" y="4441549"/>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62" name="Espace réservé du texte 11">
            <a:extLst>
              <a:ext uri="{FF2B5EF4-FFF2-40B4-BE49-F238E27FC236}">
                <a16:creationId xmlns:a16="http://schemas.microsoft.com/office/drawing/2014/main" id="{E234CE12-144A-471C-4152-2533EFDE578A}"/>
              </a:ext>
            </a:extLst>
          </p:cNvPr>
          <p:cNvSpPr>
            <a:spLocks noGrp="1"/>
          </p:cNvSpPr>
          <p:nvPr>
            <p:ph type="body" sz="quarter" idx="44"/>
          </p:nvPr>
        </p:nvSpPr>
        <p:spPr>
          <a:xfrm>
            <a:off x="1666606" y="4968788"/>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63" name="Espace réservé du texte 11">
            <a:extLst>
              <a:ext uri="{FF2B5EF4-FFF2-40B4-BE49-F238E27FC236}">
                <a16:creationId xmlns:a16="http://schemas.microsoft.com/office/drawing/2014/main" id="{66482AEE-6A02-1E28-A7BC-0475BCCA8D90}"/>
              </a:ext>
            </a:extLst>
          </p:cNvPr>
          <p:cNvSpPr>
            <a:spLocks noGrp="1" noChangeAspect="1"/>
          </p:cNvSpPr>
          <p:nvPr>
            <p:ph type="body" sz="quarter" idx="45" hasCustomPrompt="1"/>
          </p:nvPr>
        </p:nvSpPr>
        <p:spPr>
          <a:xfrm>
            <a:off x="558798" y="4150789"/>
            <a:ext cx="936000" cy="936000"/>
          </a:xfrm>
          <a:prstGeom prst="ellipse">
            <a:avLst/>
          </a:prstGeom>
          <a:solidFill>
            <a:schemeClr val="accent5"/>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64" name="Espace réservé du texte 11">
            <a:extLst>
              <a:ext uri="{FF2B5EF4-FFF2-40B4-BE49-F238E27FC236}">
                <a16:creationId xmlns:a16="http://schemas.microsoft.com/office/drawing/2014/main" id="{563D4DFC-9277-4B24-5464-B0CB8F231867}"/>
              </a:ext>
            </a:extLst>
          </p:cNvPr>
          <p:cNvSpPr>
            <a:spLocks noGrp="1" noChangeAspect="1"/>
          </p:cNvSpPr>
          <p:nvPr>
            <p:ph type="body" sz="quarter" idx="46" hasCustomPrompt="1"/>
          </p:nvPr>
        </p:nvSpPr>
        <p:spPr>
          <a:xfrm>
            <a:off x="4296401" y="4150789"/>
            <a:ext cx="936000" cy="936000"/>
          </a:xfrm>
          <a:prstGeom prst="ellipse">
            <a:avLst/>
          </a:prstGeom>
          <a:solidFill>
            <a:schemeClr val="accent4"/>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66" name="Espace réservé du texte 11">
            <a:extLst>
              <a:ext uri="{FF2B5EF4-FFF2-40B4-BE49-F238E27FC236}">
                <a16:creationId xmlns:a16="http://schemas.microsoft.com/office/drawing/2014/main" id="{CE25D779-4A94-8D24-98E2-E582F6EF6E63}"/>
              </a:ext>
            </a:extLst>
          </p:cNvPr>
          <p:cNvSpPr>
            <a:spLocks noGrp="1"/>
          </p:cNvSpPr>
          <p:nvPr>
            <p:ph type="body" sz="quarter" idx="48"/>
          </p:nvPr>
        </p:nvSpPr>
        <p:spPr>
          <a:xfrm>
            <a:off x="5404209" y="4441549"/>
            <a:ext cx="2160000"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67" name="Espace réservé du texte 11">
            <a:extLst>
              <a:ext uri="{FF2B5EF4-FFF2-40B4-BE49-F238E27FC236}">
                <a16:creationId xmlns:a16="http://schemas.microsoft.com/office/drawing/2014/main" id="{EFBE01A8-E048-A743-95A4-8BA42356D993}"/>
              </a:ext>
            </a:extLst>
          </p:cNvPr>
          <p:cNvSpPr>
            <a:spLocks noGrp="1"/>
          </p:cNvSpPr>
          <p:nvPr>
            <p:ph type="body" sz="quarter" idx="49"/>
          </p:nvPr>
        </p:nvSpPr>
        <p:spPr>
          <a:xfrm>
            <a:off x="5404209" y="4968788"/>
            <a:ext cx="2160000" cy="1080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70" name="Titre 1">
            <a:extLst>
              <a:ext uri="{FF2B5EF4-FFF2-40B4-BE49-F238E27FC236}">
                <a16:creationId xmlns:a16="http://schemas.microsoft.com/office/drawing/2014/main" id="{DC25997F-82DC-DA24-3F20-AC6CF2B27C69}"/>
              </a:ext>
            </a:extLst>
          </p:cNvPr>
          <p:cNvSpPr>
            <a:spLocks noGrp="1"/>
          </p:cNvSpPr>
          <p:nvPr>
            <p:ph type="title" hasCustomPrompt="1"/>
          </p:nvPr>
        </p:nvSpPr>
        <p:spPr>
          <a:xfrm>
            <a:off x="629763" y="487680"/>
            <a:ext cx="11033434"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71" name="Espace réservé du texte 12">
            <a:extLst>
              <a:ext uri="{FF2B5EF4-FFF2-40B4-BE49-F238E27FC236}">
                <a16:creationId xmlns:a16="http://schemas.microsoft.com/office/drawing/2014/main" id="{AF99C10D-22E4-343E-ED1A-968964F34D4A}"/>
              </a:ext>
            </a:extLst>
          </p:cNvPr>
          <p:cNvSpPr>
            <a:spLocks noGrp="1"/>
          </p:cNvSpPr>
          <p:nvPr>
            <p:ph type="body" sz="quarter" idx="37" hasCustomPrompt="1"/>
          </p:nvPr>
        </p:nvSpPr>
        <p:spPr>
          <a:xfrm>
            <a:off x="629762" y="1006710"/>
            <a:ext cx="11033434"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2" name="Espace réservé de la date 14">
            <a:extLst>
              <a:ext uri="{FF2B5EF4-FFF2-40B4-BE49-F238E27FC236}">
                <a16:creationId xmlns:a16="http://schemas.microsoft.com/office/drawing/2014/main" id="{69AC4B4D-D61C-5B7E-53DB-7A2BC2AA8F62}"/>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tx1"/>
                </a:solidFill>
                <a:latin typeface="Paris2024" panose="02010503030201020103" pitchFamily="2" charset="0"/>
                <a:ea typeface="+mn-ea"/>
                <a:cs typeface="+mn-cs"/>
              </a:rPr>
              <a:t>PARIS2024</a:t>
            </a:r>
            <a:endParaRPr lang="en-US">
              <a:solidFill>
                <a:schemeClr val="tx1"/>
              </a:solidFill>
            </a:endParaRPr>
          </a:p>
        </p:txBody>
      </p:sp>
    </p:spTree>
    <p:extLst>
      <p:ext uri="{BB962C8B-B14F-4D97-AF65-F5344CB8AC3E}">
        <p14:creationId xmlns:p14="http://schemas.microsoft.com/office/powerpoint/2010/main" val="36934983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Chiffres clés 3">
    <p:bg>
      <p:bgPr>
        <a:solidFill>
          <a:schemeClr val="bg2"/>
        </a:solidFill>
        <a:effectLst/>
      </p:bgPr>
    </p:bg>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CC6CC369-F898-F8B0-29A6-EADCABD285D3}"/>
              </a:ext>
            </a:extLst>
          </p:cNvPr>
          <p:cNvPicPr>
            <a:picLocks noChangeAspect="1"/>
          </p:cNvPicPr>
          <p:nvPr userDrawn="1"/>
        </p:nvPicPr>
        <p:blipFill>
          <a:blip r:embed="rId2"/>
          <a:stretch>
            <a:fillRect/>
          </a:stretch>
        </p:blipFill>
        <p:spPr>
          <a:xfrm>
            <a:off x="0" y="0"/>
            <a:ext cx="6858000" cy="6858000"/>
          </a:xfrm>
          <a:prstGeom prst="rect">
            <a:avLst/>
          </a:prstGeom>
        </p:spPr>
      </p:pic>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2" name="Rectangle 1">
            <a:extLst>
              <a:ext uri="{FF2B5EF4-FFF2-40B4-BE49-F238E27FC236}">
                <a16:creationId xmlns:a16="http://schemas.microsoft.com/office/drawing/2014/main" id="{672A8BBF-69EE-50AF-B1E9-E347A6242305}"/>
              </a:ext>
            </a:extLst>
          </p:cNvPr>
          <p:cNvSpPr/>
          <p:nvPr userDrawn="1"/>
        </p:nvSpPr>
        <p:spPr>
          <a:xfrm>
            <a:off x="552000" y="549000"/>
            <a:ext cx="11088000" cy="57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5" name="Espace réservé du texte 11">
            <a:extLst>
              <a:ext uri="{FF2B5EF4-FFF2-40B4-BE49-F238E27FC236}">
                <a16:creationId xmlns:a16="http://schemas.microsoft.com/office/drawing/2014/main" id="{A171AAA7-BBCD-753A-9F61-057B06858862}"/>
              </a:ext>
            </a:extLst>
          </p:cNvPr>
          <p:cNvSpPr>
            <a:spLocks noGrp="1"/>
          </p:cNvSpPr>
          <p:nvPr>
            <p:ph type="body" sz="quarter" idx="21"/>
          </p:nvPr>
        </p:nvSpPr>
        <p:spPr>
          <a:xfrm>
            <a:off x="2123628" y="2450755"/>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10" name="Espace réservé du texte 11">
            <a:extLst>
              <a:ext uri="{FF2B5EF4-FFF2-40B4-BE49-F238E27FC236}">
                <a16:creationId xmlns:a16="http://schemas.microsoft.com/office/drawing/2014/main" id="{78DEFB93-6AD1-7912-29EB-1651DBF1239C}"/>
              </a:ext>
            </a:extLst>
          </p:cNvPr>
          <p:cNvSpPr>
            <a:spLocks noGrp="1"/>
          </p:cNvSpPr>
          <p:nvPr>
            <p:ph type="body" sz="quarter" idx="22"/>
          </p:nvPr>
        </p:nvSpPr>
        <p:spPr>
          <a:xfrm>
            <a:off x="2123628" y="2977993"/>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18" name="Espace réservé du texte 11">
            <a:extLst>
              <a:ext uri="{FF2B5EF4-FFF2-40B4-BE49-F238E27FC236}">
                <a16:creationId xmlns:a16="http://schemas.microsoft.com/office/drawing/2014/main" id="{E7AF0A23-2DE4-5C46-A48C-58764DE2AD97}"/>
              </a:ext>
            </a:extLst>
          </p:cNvPr>
          <p:cNvSpPr>
            <a:spLocks noGrp="1" noChangeAspect="1"/>
          </p:cNvSpPr>
          <p:nvPr>
            <p:ph type="body" sz="quarter" idx="23" hasCustomPrompt="1"/>
          </p:nvPr>
        </p:nvSpPr>
        <p:spPr>
          <a:xfrm>
            <a:off x="997525" y="2294314"/>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25" name="Espace réservé du texte 11">
            <a:extLst>
              <a:ext uri="{FF2B5EF4-FFF2-40B4-BE49-F238E27FC236}">
                <a16:creationId xmlns:a16="http://schemas.microsoft.com/office/drawing/2014/main" id="{D8D01849-6DD0-C3E7-92F9-AE1B57076B32}"/>
              </a:ext>
            </a:extLst>
          </p:cNvPr>
          <p:cNvSpPr>
            <a:spLocks noGrp="1"/>
          </p:cNvSpPr>
          <p:nvPr>
            <p:ph type="body" sz="quarter" idx="43"/>
          </p:nvPr>
        </p:nvSpPr>
        <p:spPr>
          <a:xfrm>
            <a:off x="2123628" y="4441549"/>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26" name="Espace réservé du texte 11">
            <a:extLst>
              <a:ext uri="{FF2B5EF4-FFF2-40B4-BE49-F238E27FC236}">
                <a16:creationId xmlns:a16="http://schemas.microsoft.com/office/drawing/2014/main" id="{AD02927C-0DFE-4B57-56A5-A6EBB3B2ADE4}"/>
              </a:ext>
            </a:extLst>
          </p:cNvPr>
          <p:cNvSpPr>
            <a:spLocks noGrp="1"/>
          </p:cNvSpPr>
          <p:nvPr>
            <p:ph type="body" sz="quarter" idx="44"/>
          </p:nvPr>
        </p:nvSpPr>
        <p:spPr>
          <a:xfrm>
            <a:off x="2123628" y="4968788"/>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27" name="Espace réservé du texte 11">
            <a:extLst>
              <a:ext uri="{FF2B5EF4-FFF2-40B4-BE49-F238E27FC236}">
                <a16:creationId xmlns:a16="http://schemas.microsoft.com/office/drawing/2014/main" id="{E8663F44-3ADC-A0AF-14B4-C8BADA2EAC42}"/>
              </a:ext>
            </a:extLst>
          </p:cNvPr>
          <p:cNvSpPr>
            <a:spLocks noGrp="1" noChangeAspect="1"/>
          </p:cNvSpPr>
          <p:nvPr>
            <p:ph type="body" sz="quarter" idx="45" hasCustomPrompt="1"/>
          </p:nvPr>
        </p:nvSpPr>
        <p:spPr>
          <a:xfrm>
            <a:off x="993161" y="4285109"/>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35" name="Espace réservé du texte 12">
            <a:extLst>
              <a:ext uri="{FF2B5EF4-FFF2-40B4-BE49-F238E27FC236}">
                <a16:creationId xmlns:a16="http://schemas.microsoft.com/office/drawing/2014/main" id="{ABDF6526-D8D7-2623-370F-BD3CD918F1B4}"/>
              </a:ext>
            </a:extLst>
          </p:cNvPr>
          <p:cNvSpPr>
            <a:spLocks noGrp="1"/>
          </p:cNvSpPr>
          <p:nvPr>
            <p:ph type="body" sz="quarter" idx="37" hasCustomPrompt="1"/>
          </p:nvPr>
        </p:nvSpPr>
        <p:spPr>
          <a:xfrm>
            <a:off x="997525" y="1436614"/>
            <a:ext cx="1019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38" name="Titre 1">
            <a:extLst>
              <a:ext uri="{FF2B5EF4-FFF2-40B4-BE49-F238E27FC236}">
                <a16:creationId xmlns:a16="http://schemas.microsoft.com/office/drawing/2014/main" id="{22673D2E-46C5-DE11-EF4D-4238287A507B}"/>
              </a:ext>
            </a:extLst>
          </p:cNvPr>
          <p:cNvSpPr>
            <a:spLocks noGrp="1"/>
          </p:cNvSpPr>
          <p:nvPr>
            <p:ph type="title" hasCustomPrompt="1"/>
          </p:nvPr>
        </p:nvSpPr>
        <p:spPr>
          <a:xfrm>
            <a:off x="993162" y="895382"/>
            <a:ext cx="1019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39" name="Espace réservé du texte 11">
            <a:extLst>
              <a:ext uri="{FF2B5EF4-FFF2-40B4-BE49-F238E27FC236}">
                <a16:creationId xmlns:a16="http://schemas.microsoft.com/office/drawing/2014/main" id="{0CB03F0A-DCA0-6048-5ED6-1A4DD3348BC4}"/>
              </a:ext>
            </a:extLst>
          </p:cNvPr>
          <p:cNvSpPr>
            <a:spLocks noGrp="1"/>
          </p:cNvSpPr>
          <p:nvPr>
            <p:ph type="body" sz="quarter" idx="46"/>
          </p:nvPr>
        </p:nvSpPr>
        <p:spPr>
          <a:xfrm>
            <a:off x="5638803" y="2450755"/>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40" name="Espace réservé du texte 11">
            <a:extLst>
              <a:ext uri="{FF2B5EF4-FFF2-40B4-BE49-F238E27FC236}">
                <a16:creationId xmlns:a16="http://schemas.microsoft.com/office/drawing/2014/main" id="{CACE0A6E-8406-5E17-09EC-1611C6D0A28B}"/>
              </a:ext>
            </a:extLst>
          </p:cNvPr>
          <p:cNvSpPr>
            <a:spLocks noGrp="1"/>
          </p:cNvSpPr>
          <p:nvPr>
            <p:ph type="body" sz="quarter" idx="47"/>
          </p:nvPr>
        </p:nvSpPr>
        <p:spPr>
          <a:xfrm>
            <a:off x="5638803" y="2977993"/>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41" name="Espace réservé du texte 11">
            <a:extLst>
              <a:ext uri="{FF2B5EF4-FFF2-40B4-BE49-F238E27FC236}">
                <a16:creationId xmlns:a16="http://schemas.microsoft.com/office/drawing/2014/main" id="{2E111A58-02CB-EEEF-E914-5D1B3A2DC5AB}"/>
              </a:ext>
            </a:extLst>
          </p:cNvPr>
          <p:cNvSpPr>
            <a:spLocks noGrp="1" noChangeAspect="1"/>
          </p:cNvSpPr>
          <p:nvPr>
            <p:ph type="body" sz="quarter" idx="48" hasCustomPrompt="1"/>
          </p:nvPr>
        </p:nvSpPr>
        <p:spPr>
          <a:xfrm>
            <a:off x="4512700" y="2294314"/>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42" name="Espace réservé du texte 11">
            <a:extLst>
              <a:ext uri="{FF2B5EF4-FFF2-40B4-BE49-F238E27FC236}">
                <a16:creationId xmlns:a16="http://schemas.microsoft.com/office/drawing/2014/main" id="{8DA90CC0-7526-4E89-F637-1C57C4C907A5}"/>
              </a:ext>
            </a:extLst>
          </p:cNvPr>
          <p:cNvSpPr>
            <a:spLocks noGrp="1"/>
          </p:cNvSpPr>
          <p:nvPr>
            <p:ph type="body" sz="quarter" idx="49"/>
          </p:nvPr>
        </p:nvSpPr>
        <p:spPr>
          <a:xfrm>
            <a:off x="5638803" y="4441549"/>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43" name="Espace réservé du texte 11">
            <a:extLst>
              <a:ext uri="{FF2B5EF4-FFF2-40B4-BE49-F238E27FC236}">
                <a16:creationId xmlns:a16="http://schemas.microsoft.com/office/drawing/2014/main" id="{54C8BDC8-CD9A-47D1-DE6F-E99A61060A13}"/>
              </a:ext>
            </a:extLst>
          </p:cNvPr>
          <p:cNvSpPr>
            <a:spLocks noGrp="1"/>
          </p:cNvSpPr>
          <p:nvPr>
            <p:ph type="body" sz="quarter" idx="50"/>
          </p:nvPr>
        </p:nvSpPr>
        <p:spPr>
          <a:xfrm>
            <a:off x="5638803" y="4968788"/>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44" name="Espace réservé du texte 11">
            <a:extLst>
              <a:ext uri="{FF2B5EF4-FFF2-40B4-BE49-F238E27FC236}">
                <a16:creationId xmlns:a16="http://schemas.microsoft.com/office/drawing/2014/main" id="{80DF152C-C3B2-DC21-1366-A2337CCE3D08}"/>
              </a:ext>
            </a:extLst>
          </p:cNvPr>
          <p:cNvSpPr>
            <a:spLocks noGrp="1" noChangeAspect="1"/>
          </p:cNvSpPr>
          <p:nvPr>
            <p:ph type="body" sz="quarter" idx="51" hasCustomPrompt="1"/>
          </p:nvPr>
        </p:nvSpPr>
        <p:spPr>
          <a:xfrm>
            <a:off x="4508336" y="4285109"/>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45" name="Espace réservé du texte 11">
            <a:extLst>
              <a:ext uri="{FF2B5EF4-FFF2-40B4-BE49-F238E27FC236}">
                <a16:creationId xmlns:a16="http://schemas.microsoft.com/office/drawing/2014/main" id="{FE4A7127-BB16-F7F4-DF74-6CCBE4C9F302}"/>
              </a:ext>
            </a:extLst>
          </p:cNvPr>
          <p:cNvSpPr>
            <a:spLocks noGrp="1"/>
          </p:cNvSpPr>
          <p:nvPr>
            <p:ph type="body" sz="quarter" idx="52"/>
          </p:nvPr>
        </p:nvSpPr>
        <p:spPr>
          <a:xfrm>
            <a:off x="9250928" y="2450755"/>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46" name="Espace réservé du texte 11">
            <a:extLst>
              <a:ext uri="{FF2B5EF4-FFF2-40B4-BE49-F238E27FC236}">
                <a16:creationId xmlns:a16="http://schemas.microsoft.com/office/drawing/2014/main" id="{A8599BF6-9702-D65E-8371-20CBC22FF73C}"/>
              </a:ext>
            </a:extLst>
          </p:cNvPr>
          <p:cNvSpPr>
            <a:spLocks noGrp="1"/>
          </p:cNvSpPr>
          <p:nvPr>
            <p:ph type="body" sz="quarter" idx="53"/>
          </p:nvPr>
        </p:nvSpPr>
        <p:spPr>
          <a:xfrm>
            <a:off x="9250928" y="2977993"/>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47" name="Espace réservé du texte 11">
            <a:extLst>
              <a:ext uri="{FF2B5EF4-FFF2-40B4-BE49-F238E27FC236}">
                <a16:creationId xmlns:a16="http://schemas.microsoft.com/office/drawing/2014/main" id="{5E64E79F-3130-981F-0958-B2E407304BF6}"/>
              </a:ext>
            </a:extLst>
          </p:cNvPr>
          <p:cNvSpPr>
            <a:spLocks noGrp="1" noChangeAspect="1"/>
          </p:cNvSpPr>
          <p:nvPr>
            <p:ph type="body" sz="quarter" idx="54" hasCustomPrompt="1"/>
          </p:nvPr>
        </p:nvSpPr>
        <p:spPr>
          <a:xfrm>
            <a:off x="8124825" y="2294314"/>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
        <p:nvSpPr>
          <p:cNvPr id="48" name="Espace réservé du texte 11">
            <a:extLst>
              <a:ext uri="{FF2B5EF4-FFF2-40B4-BE49-F238E27FC236}">
                <a16:creationId xmlns:a16="http://schemas.microsoft.com/office/drawing/2014/main" id="{9FA1CE03-E6E0-41F2-2EFC-EA0D23B234FC}"/>
              </a:ext>
            </a:extLst>
          </p:cNvPr>
          <p:cNvSpPr>
            <a:spLocks noGrp="1"/>
          </p:cNvSpPr>
          <p:nvPr>
            <p:ph type="body" sz="quarter" idx="55"/>
          </p:nvPr>
        </p:nvSpPr>
        <p:spPr>
          <a:xfrm>
            <a:off x="9250928" y="4441549"/>
            <a:ext cx="1943547" cy="519953"/>
          </a:xfrm>
          <a:prstGeom prst="rect">
            <a:avLst/>
          </a:prstGeom>
        </p:spPr>
        <p:txBody>
          <a:bodyPr anchor="t">
            <a:noAutofit/>
          </a:bodyPr>
          <a:lstStyle>
            <a:lvl1pPr marL="0" indent="0">
              <a:lnSpc>
                <a:spcPct val="78000"/>
              </a:lnSpc>
              <a:spcAft>
                <a:spcPts val="0"/>
              </a:spcAft>
              <a:buNone/>
              <a:defRPr lang="fr-FR" sz="1600" b="1" i="0" kern="1200" cap="none" baseline="0" dirty="0">
                <a:solidFill>
                  <a:schemeClr val="tx1"/>
                </a:solidFill>
                <a:latin typeface="Paris2024" panose="02010503030201020103" pitchFamily="2" charset="0"/>
                <a:ea typeface="+mn-ea"/>
                <a:cs typeface="+mn-cs"/>
              </a:defRPr>
            </a:lvl1pPr>
          </a:lstStyle>
          <a:p>
            <a:pPr lvl="0"/>
            <a:endParaRPr lang="fr-FR"/>
          </a:p>
        </p:txBody>
      </p:sp>
      <p:sp>
        <p:nvSpPr>
          <p:cNvPr id="49" name="Espace réservé du texte 11">
            <a:extLst>
              <a:ext uri="{FF2B5EF4-FFF2-40B4-BE49-F238E27FC236}">
                <a16:creationId xmlns:a16="http://schemas.microsoft.com/office/drawing/2014/main" id="{F9B2B93E-5889-0E26-9DA8-8CEBB12BAE9F}"/>
              </a:ext>
            </a:extLst>
          </p:cNvPr>
          <p:cNvSpPr>
            <a:spLocks noGrp="1"/>
          </p:cNvSpPr>
          <p:nvPr>
            <p:ph type="body" sz="quarter" idx="56"/>
          </p:nvPr>
        </p:nvSpPr>
        <p:spPr>
          <a:xfrm>
            <a:off x="9250928" y="4968788"/>
            <a:ext cx="1943547" cy="936000"/>
          </a:xfrm>
          <a:prstGeom prst="rect">
            <a:avLst/>
          </a:prstGeom>
        </p:spPr>
        <p:txBody>
          <a:bodyPr anchor="t" anchorCtr="0">
            <a:noAutofit/>
          </a:bodyPr>
          <a:lstStyle>
            <a:lvl1pPr marL="0" indent="0">
              <a:lnSpc>
                <a:spcPct val="100000"/>
              </a:lnSpc>
              <a:spcAft>
                <a:spcPts val="600"/>
              </a:spcAft>
              <a:buNone/>
              <a:defRPr sz="1200" b="0" i="0">
                <a:solidFill>
                  <a:schemeClr val="tx1"/>
                </a:solidFill>
                <a:latin typeface="Source Sans Pro" panose="020B0503030403020204" pitchFamily="34" charset="0"/>
                <a:ea typeface="Source Sans Pro" panose="020B0503030403020204" pitchFamily="34" charset="0"/>
              </a:defRPr>
            </a:lvl1pPr>
          </a:lstStyle>
          <a:p>
            <a:pPr lvl="0"/>
            <a:endParaRPr lang="fr-FR"/>
          </a:p>
        </p:txBody>
      </p:sp>
      <p:sp>
        <p:nvSpPr>
          <p:cNvPr id="50" name="Espace réservé du texte 11">
            <a:extLst>
              <a:ext uri="{FF2B5EF4-FFF2-40B4-BE49-F238E27FC236}">
                <a16:creationId xmlns:a16="http://schemas.microsoft.com/office/drawing/2014/main" id="{3519CF3E-81F8-7D6E-ACFE-D5654BB47790}"/>
              </a:ext>
            </a:extLst>
          </p:cNvPr>
          <p:cNvSpPr>
            <a:spLocks noGrp="1" noChangeAspect="1"/>
          </p:cNvSpPr>
          <p:nvPr>
            <p:ph type="body" sz="quarter" idx="57" hasCustomPrompt="1"/>
          </p:nvPr>
        </p:nvSpPr>
        <p:spPr>
          <a:xfrm>
            <a:off x="8120461" y="4285109"/>
            <a:ext cx="837191" cy="837191"/>
          </a:xfrm>
          <a:prstGeom prst="ellipse">
            <a:avLst/>
          </a:prstGeom>
          <a:solidFill>
            <a:schemeClr val="bg2"/>
          </a:solidFill>
        </p:spPr>
        <p:txBody>
          <a:bodyPr anchor="ctr">
            <a:noAutofit/>
          </a:bodyPr>
          <a:lstStyle>
            <a:lvl1pPr marL="0" indent="0" algn="ctr">
              <a:spcAft>
                <a:spcPts val="0"/>
              </a:spcAft>
              <a:buNone/>
              <a:defRPr sz="3200" b="1" i="1" cap="all" baseline="0">
                <a:solidFill>
                  <a:schemeClr val="bg1"/>
                </a:solidFill>
                <a:latin typeface="Paris2024 Black" panose="02010503030201020103" pitchFamily="2" charset="0"/>
              </a:defRPr>
            </a:lvl1pPr>
          </a:lstStyle>
          <a:p>
            <a:pPr lvl="0"/>
            <a:r>
              <a:rPr lang="fr-FR"/>
              <a:t>#</a:t>
            </a:r>
          </a:p>
        </p:txBody>
      </p:sp>
    </p:spTree>
    <p:extLst>
      <p:ext uri="{BB962C8B-B14F-4D97-AF65-F5344CB8AC3E}">
        <p14:creationId xmlns:p14="http://schemas.microsoft.com/office/powerpoint/2010/main" val="4166016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Chiffres clés 4">
    <p:bg>
      <p:bgPr>
        <a:solidFill>
          <a:srgbClr val="17B7B0"/>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90AD9AA-FD4E-C37B-F002-68224D1FDD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61F16C19-1EB6-BD3B-F88F-0C4046DC5C35}"/>
              </a:ext>
            </a:extLst>
          </p:cNvPr>
          <p:cNvSpPr/>
          <p:nvPr userDrawn="1"/>
        </p:nvSpPr>
        <p:spPr>
          <a:xfrm>
            <a:off x="552000" y="570869"/>
            <a:ext cx="11088000" cy="571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a:latin typeface="Source Sans Pro" panose="020B0503030403020204" pitchFamily="34" charset="77"/>
            </a:endParaRPr>
          </a:p>
        </p:txBody>
      </p:sp>
      <p:sp>
        <p:nvSpPr>
          <p:cNvPr id="3" name="Espace réservé du pied de page 2">
            <a:extLst>
              <a:ext uri="{FF2B5EF4-FFF2-40B4-BE49-F238E27FC236}">
                <a16:creationId xmlns:a16="http://schemas.microsoft.com/office/drawing/2014/main" id="{7271AE6C-9F3C-94B0-B868-992C0E3A2A3B}"/>
              </a:ext>
            </a:extLst>
          </p:cNvPr>
          <p:cNvSpPr>
            <a:spLocks noGrp="1"/>
          </p:cNvSpPr>
          <p:nvPr>
            <p:ph type="ftr" sz="quarter" idx="10"/>
          </p:nvPr>
        </p:nvSpPr>
        <p:spPr/>
        <p:txBody>
          <a:bodyPr/>
          <a:lstStyle>
            <a:lvl1pPr>
              <a:defRPr>
                <a:solidFill>
                  <a:schemeClr val="bg1"/>
                </a:solidFill>
              </a:defRPr>
            </a:lvl1pPr>
          </a:lstStyle>
          <a:p>
            <a:r>
              <a:rPr lang="fr-FR"/>
              <a:t>Titre de la présentation   |  00 ⏤ 00 ⏤ 2023</a:t>
            </a:r>
          </a:p>
        </p:txBody>
      </p:sp>
      <p:sp>
        <p:nvSpPr>
          <p:cNvPr id="4" name="Espace réservé du numéro de diapositive 3">
            <a:extLst>
              <a:ext uri="{FF2B5EF4-FFF2-40B4-BE49-F238E27FC236}">
                <a16:creationId xmlns:a16="http://schemas.microsoft.com/office/drawing/2014/main" id="{2B1C725F-6195-A701-048A-67EDD9F237CE}"/>
              </a:ext>
            </a:extLst>
          </p:cNvPr>
          <p:cNvSpPr>
            <a:spLocks noGrp="1"/>
          </p:cNvSpPr>
          <p:nvPr>
            <p:ph type="sldNum" sz="quarter" idx="11"/>
          </p:nvPr>
        </p:nvSpPr>
        <p:spPr/>
        <p:txBody>
          <a:bodyPr/>
          <a:lstStyle>
            <a:lvl1pPr>
              <a:defRPr>
                <a:solidFill>
                  <a:schemeClr val="bg1"/>
                </a:solidFill>
              </a:defRPr>
            </a:lvl1pPr>
          </a:lstStyle>
          <a:p>
            <a:fld id="{B2815BCE-692A-084A-934E-C84199EC0CFE}" type="slidenum">
              <a:rPr lang="fr-FR" smtClean="0"/>
              <a:pPr/>
              <a:t>‹N°›</a:t>
            </a:fld>
            <a:endParaRPr lang="fr-FR"/>
          </a:p>
        </p:txBody>
      </p:sp>
      <p:sp>
        <p:nvSpPr>
          <p:cNvPr id="6" name="Espace réservé du graphique 8">
            <a:extLst>
              <a:ext uri="{FF2B5EF4-FFF2-40B4-BE49-F238E27FC236}">
                <a16:creationId xmlns:a16="http://schemas.microsoft.com/office/drawing/2014/main" id="{463492D5-9FA3-AF26-8A03-30FED5B564CA}"/>
              </a:ext>
            </a:extLst>
          </p:cNvPr>
          <p:cNvSpPr>
            <a:spLocks noGrp="1"/>
          </p:cNvSpPr>
          <p:nvPr>
            <p:ph type="chart" sz="quarter" idx="14"/>
          </p:nvPr>
        </p:nvSpPr>
        <p:spPr>
          <a:xfrm>
            <a:off x="993162" y="2152538"/>
            <a:ext cx="3636610" cy="3686784"/>
          </a:xfrm>
          <a:prstGeom prst="rect">
            <a:avLst/>
          </a:prstGeom>
        </p:spPr>
        <p:txBody>
          <a:bodyPr>
            <a:noAutofit/>
          </a:bodyPr>
          <a:lstStyle>
            <a:lvl1pPr algn="ctr">
              <a:defRPr sz="600"/>
            </a:lvl1pPr>
          </a:lstStyle>
          <a:p>
            <a:endParaRPr lang="fr-FR"/>
          </a:p>
        </p:txBody>
      </p:sp>
      <p:sp>
        <p:nvSpPr>
          <p:cNvPr id="7" name="Espace réservé du texte 16">
            <a:extLst>
              <a:ext uri="{FF2B5EF4-FFF2-40B4-BE49-F238E27FC236}">
                <a16:creationId xmlns:a16="http://schemas.microsoft.com/office/drawing/2014/main" id="{8E6E16E1-52B5-AD68-8D1C-94A474D33568}"/>
              </a:ext>
            </a:extLst>
          </p:cNvPr>
          <p:cNvSpPr>
            <a:spLocks noGrp="1"/>
          </p:cNvSpPr>
          <p:nvPr>
            <p:ph type="body" sz="quarter" idx="15" hasCustomPrompt="1"/>
          </p:nvPr>
        </p:nvSpPr>
        <p:spPr>
          <a:xfrm>
            <a:off x="5224264" y="2600522"/>
            <a:ext cx="1790816" cy="1223912"/>
          </a:xfrm>
          <a:prstGeom prst="rect">
            <a:avLst/>
          </a:prstGeom>
        </p:spPr>
        <p:txBody>
          <a:bodyPr anchor="ctr">
            <a:normAutofit/>
          </a:bodyPr>
          <a:lstStyle>
            <a:lvl1pPr marL="0" marR="0" indent="0" defTabSz="457200" eaLnBrk="1" fontAlgn="auto" latinLnBrk="0" hangingPunct="1">
              <a:lnSpc>
                <a:spcPct val="100000"/>
              </a:lnSpc>
              <a:spcBef>
                <a:spcPts val="0"/>
              </a:spcBef>
              <a:spcAft>
                <a:spcPts val="800"/>
              </a:spcAft>
              <a:buClrTx/>
              <a:buSzTx/>
              <a:buFontTx/>
              <a:buNone/>
              <a:tabLst/>
              <a:defRPr sz="6600" b="1" i="1">
                <a:solidFill>
                  <a:srgbClr val="003853"/>
                </a:solidFill>
                <a:latin typeface="Paris2024 Black"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9" name="Espace réservé du texte 16">
            <a:extLst>
              <a:ext uri="{FF2B5EF4-FFF2-40B4-BE49-F238E27FC236}">
                <a16:creationId xmlns:a16="http://schemas.microsoft.com/office/drawing/2014/main" id="{BA4FB0F5-0B84-C5C1-9774-B908DBC7726A}"/>
              </a:ext>
            </a:extLst>
          </p:cNvPr>
          <p:cNvSpPr>
            <a:spLocks noGrp="1"/>
          </p:cNvSpPr>
          <p:nvPr>
            <p:ph type="body" sz="quarter" idx="16" hasCustomPrompt="1"/>
          </p:nvPr>
        </p:nvSpPr>
        <p:spPr>
          <a:xfrm>
            <a:off x="7250854" y="2600522"/>
            <a:ext cx="1787905" cy="1223912"/>
          </a:xfrm>
          <a:prstGeom prst="rect">
            <a:avLst/>
          </a:prstGeom>
        </p:spPr>
        <p:txBody>
          <a:bodyPr anchor="ctr">
            <a:normAutofit/>
          </a:bodyPr>
          <a:lstStyle>
            <a:lvl1pPr marL="0" marR="0" indent="0" defTabSz="457200" eaLnBrk="1" fontAlgn="auto" latinLnBrk="0" hangingPunct="1">
              <a:lnSpc>
                <a:spcPct val="100000"/>
              </a:lnSpc>
              <a:spcBef>
                <a:spcPts val="0"/>
              </a:spcBef>
              <a:spcAft>
                <a:spcPts val="800"/>
              </a:spcAft>
              <a:buClrTx/>
              <a:buSzTx/>
              <a:buFontTx/>
              <a:buNone/>
              <a:tabLst/>
              <a:defRPr sz="6600" b="1" i="1">
                <a:solidFill>
                  <a:schemeClr val="bg2"/>
                </a:solidFill>
                <a:latin typeface="Paris2024 Black"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1" name="Espace réservé du texte 16">
            <a:extLst>
              <a:ext uri="{FF2B5EF4-FFF2-40B4-BE49-F238E27FC236}">
                <a16:creationId xmlns:a16="http://schemas.microsoft.com/office/drawing/2014/main" id="{E5877760-83B2-6B11-FF8D-79FE70487202}"/>
              </a:ext>
            </a:extLst>
          </p:cNvPr>
          <p:cNvSpPr>
            <a:spLocks noGrp="1"/>
          </p:cNvSpPr>
          <p:nvPr>
            <p:ph type="body" sz="quarter" idx="17" hasCustomPrompt="1"/>
          </p:nvPr>
        </p:nvSpPr>
        <p:spPr>
          <a:xfrm>
            <a:off x="9290086" y="2600522"/>
            <a:ext cx="1790842" cy="1223912"/>
          </a:xfrm>
          <a:prstGeom prst="rect">
            <a:avLst/>
          </a:prstGeom>
        </p:spPr>
        <p:txBody>
          <a:bodyPr anchor="ctr">
            <a:normAutofit/>
          </a:bodyPr>
          <a:lstStyle>
            <a:lvl1pPr marL="0" marR="0" indent="0" defTabSz="457200" eaLnBrk="1" fontAlgn="auto" latinLnBrk="0" hangingPunct="1">
              <a:lnSpc>
                <a:spcPct val="100000"/>
              </a:lnSpc>
              <a:spcBef>
                <a:spcPts val="0"/>
              </a:spcBef>
              <a:spcAft>
                <a:spcPts val="800"/>
              </a:spcAft>
              <a:buClrTx/>
              <a:buSzTx/>
              <a:buFontTx/>
              <a:buNone/>
              <a:tabLst/>
              <a:defRPr sz="6600" b="1" i="1">
                <a:solidFill>
                  <a:srgbClr val="17B7B0"/>
                </a:solidFill>
                <a:latin typeface="Paris2024 Black" panose="02010503030201020103" pitchFamily="2" charset="0"/>
              </a:defRPr>
            </a:lvl1pPr>
            <a:lvl2pPr marL="8732" indent="0">
              <a:spcBef>
                <a:spcPts val="1200"/>
              </a:spcBef>
              <a:tabLst/>
              <a:defRPr sz="1500" b="1" i="0" spc="0">
                <a:latin typeface="Paris2024" panose="02010503030201020103" pitchFamily="2" charset="0"/>
              </a:defRPr>
            </a:lvl2pPr>
            <a:lvl3pPr marL="8732" indent="0">
              <a:tabLst/>
              <a:defRPr sz="1500" b="1" i="0" spc="0">
                <a:latin typeface="Paris2024" panose="02010503030201020103" pitchFamily="2" charset="0"/>
              </a:defRPr>
            </a:lvl3pPr>
            <a:lvl4pPr marL="8732" indent="0">
              <a:tabLst/>
              <a:defRPr sz="1200" b="0" i="0" spc="0">
                <a:latin typeface="Source Sans Pro" panose="020B0503030403020204" pitchFamily="34" charset="77"/>
              </a:defRPr>
            </a:lvl4pPr>
            <a:lvl5pPr marL="8732" indent="0">
              <a:tabLst/>
              <a:defRPr sz="1200" b="0" i="0" spc="0">
                <a:latin typeface="Source Sans Pro" panose="020B0503030403020204" pitchFamily="34" charset="77"/>
              </a:defRPr>
            </a:lvl5pPr>
          </a:lstStyle>
          <a:p>
            <a:pPr marL="0" marR="0" lvl="0" indent="0" defTabSz="457200" eaLnBrk="1" fontAlgn="auto" latinLnBrk="0" hangingPunct="1">
              <a:lnSpc>
                <a:spcPct val="100000"/>
              </a:lnSpc>
              <a:spcBef>
                <a:spcPts val="0"/>
              </a:spcBef>
              <a:spcAft>
                <a:spcPts val="0"/>
              </a:spcAft>
              <a:buClrTx/>
              <a:buSzTx/>
              <a:buFontTx/>
              <a:buNone/>
              <a:tabLst/>
              <a:defRPr/>
            </a:pPr>
            <a:r>
              <a:rPr lang="fr-FR"/>
              <a:t>#</a:t>
            </a:r>
          </a:p>
        </p:txBody>
      </p:sp>
      <p:sp>
        <p:nvSpPr>
          <p:cNvPr id="13" name="Espace réservé du texte 3">
            <a:extLst>
              <a:ext uri="{FF2B5EF4-FFF2-40B4-BE49-F238E27FC236}">
                <a16:creationId xmlns:a16="http://schemas.microsoft.com/office/drawing/2014/main" id="{0F1AB141-8260-6C92-D784-B3020D456036}"/>
              </a:ext>
            </a:extLst>
          </p:cNvPr>
          <p:cNvSpPr>
            <a:spLocks noGrp="1"/>
          </p:cNvSpPr>
          <p:nvPr>
            <p:ph type="body" sz="quarter" idx="31"/>
          </p:nvPr>
        </p:nvSpPr>
        <p:spPr>
          <a:xfrm>
            <a:off x="5224265" y="3864399"/>
            <a:ext cx="1790816" cy="1564175"/>
          </a:xfrm>
          <a:prstGeom prst="rect">
            <a:avLst/>
          </a:prstGeom>
        </p:spPr>
        <p:txBody>
          <a:bodyPr anchor="t">
            <a:normAutofit/>
          </a:bodyPr>
          <a:lstStyle>
            <a:lvl1pPr marL="0">
              <a:lnSpc>
                <a:spcPct val="100000"/>
              </a:lnSpc>
              <a:defRPr sz="1200" b="0" i="0">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4" name="Espace réservé du texte 3">
            <a:extLst>
              <a:ext uri="{FF2B5EF4-FFF2-40B4-BE49-F238E27FC236}">
                <a16:creationId xmlns:a16="http://schemas.microsoft.com/office/drawing/2014/main" id="{D78F0372-4873-34EF-5C27-1D1CACE1333E}"/>
              </a:ext>
            </a:extLst>
          </p:cNvPr>
          <p:cNvSpPr>
            <a:spLocks noGrp="1"/>
          </p:cNvSpPr>
          <p:nvPr>
            <p:ph type="body" sz="quarter" idx="33"/>
          </p:nvPr>
        </p:nvSpPr>
        <p:spPr>
          <a:xfrm>
            <a:off x="7247942" y="3864399"/>
            <a:ext cx="1790817" cy="1564175"/>
          </a:xfrm>
          <a:prstGeom prst="rect">
            <a:avLst/>
          </a:prstGeom>
        </p:spPr>
        <p:txBody>
          <a:bodyPr anchor="t">
            <a:normAutofit/>
          </a:bodyPr>
          <a:lstStyle>
            <a:lvl1pPr marL="0">
              <a:lnSpc>
                <a:spcPct val="100000"/>
              </a:lnSpc>
              <a:defRPr sz="1200" b="0" i="0">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B938711C-5D76-EA7B-68A0-8AA956002E83}"/>
              </a:ext>
            </a:extLst>
          </p:cNvPr>
          <p:cNvSpPr>
            <a:spLocks noGrp="1"/>
          </p:cNvSpPr>
          <p:nvPr>
            <p:ph type="body" sz="quarter" idx="34"/>
          </p:nvPr>
        </p:nvSpPr>
        <p:spPr>
          <a:xfrm>
            <a:off x="9290111" y="3864399"/>
            <a:ext cx="1790817" cy="1564175"/>
          </a:xfrm>
          <a:prstGeom prst="rect">
            <a:avLst/>
          </a:prstGeom>
        </p:spPr>
        <p:txBody>
          <a:bodyPr anchor="t">
            <a:normAutofit/>
          </a:bodyPr>
          <a:lstStyle>
            <a:lvl1pPr marL="0">
              <a:lnSpc>
                <a:spcPct val="100000"/>
              </a:lnSpc>
              <a:defRPr sz="1200" b="0" i="0">
                <a:latin typeface="Source Sans Pro" panose="020B0503030403020204" pitchFamily="34" charset="0"/>
                <a:ea typeface="Source Sans Pro" panose="020B0503030403020204" pitchFamily="34" charset="0"/>
              </a:defRPr>
            </a:lvl1pPr>
          </a:lstStyle>
          <a:p>
            <a:pPr lvl="0"/>
            <a:r>
              <a:rPr lang="fr-FR"/>
              <a:t>Cliquez pour modifier les styles du texte du masque</a:t>
            </a:r>
          </a:p>
        </p:txBody>
      </p:sp>
      <p:sp>
        <p:nvSpPr>
          <p:cNvPr id="5" name="Espace réservé du texte 12">
            <a:extLst>
              <a:ext uri="{FF2B5EF4-FFF2-40B4-BE49-F238E27FC236}">
                <a16:creationId xmlns:a16="http://schemas.microsoft.com/office/drawing/2014/main" id="{406C307F-C3DC-DE97-8D8D-ACD41DF6E604}"/>
              </a:ext>
            </a:extLst>
          </p:cNvPr>
          <p:cNvSpPr>
            <a:spLocks noGrp="1"/>
          </p:cNvSpPr>
          <p:nvPr>
            <p:ph type="body" sz="quarter" idx="37" hasCustomPrompt="1"/>
          </p:nvPr>
        </p:nvSpPr>
        <p:spPr>
          <a:xfrm>
            <a:off x="997525" y="1436614"/>
            <a:ext cx="10196950" cy="486585"/>
          </a:xfrm>
          <a:prstGeom prst="rect">
            <a:avLst/>
          </a:prstGeom>
        </p:spPr>
        <p:txBody>
          <a:bodyPr anchor="t" anchorCtr="0">
            <a:noAutofit/>
          </a:bodyPr>
          <a:lstStyle>
            <a:lvl1pPr marL="7938" indent="0">
              <a:lnSpc>
                <a:spcPct val="80000"/>
              </a:lnSpc>
              <a:spcAft>
                <a:spcPts val="0"/>
              </a:spcAft>
              <a:tabLst/>
              <a:defRPr lang="fr-FR" sz="2000" b="1" i="0" kern="1200" cap="all" baseline="0" dirty="0">
                <a:solidFill>
                  <a:schemeClr val="tx1"/>
                </a:solidFill>
                <a:latin typeface="Paris2024" panose="02010503030201020103" pitchFamily="2" charset="0"/>
                <a:ea typeface="+mn-ea"/>
                <a:cs typeface="+mn-cs"/>
              </a:defRPr>
            </a:lvl1pPr>
            <a:lvl2pPr marL="7938" indent="0">
              <a:tabLst/>
              <a:defRPr sz="1600" b="0" i="0">
                <a:latin typeface="Paris2024 Semibold" panose="02010503030201020103" pitchFamily="2" charset="0"/>
              </a:defRPr>
            </a:lvl2pPr>
            <a:lvl3pPr marL="7938" indent="0">
              <a:tabLst/>
              <a:defRPr sz="1400" b="0" i="0">
                <a:latin typeface="Source Sans Pro" panose="020B0503030403020204" pitchFamily="34" charset="77"/>
              </a:defRPr>
            </a:lvl3pPr>
            <a:lvl4pPr marL="7938" indent="0">
              <a:tabLst/>
              <a:defRPr sz="1400" b="1" i="0">
                <a:latin typeface="Source Sans Pro" panose="020B0503030403020204" pitchFamily="34" charset="77"/>
              </a:defRPr>
            </a:lvl4pPr>
            <a:lvl5pPr marL="7938" indent="0">
              <a:tabLst/>
              <a:defRPr sz="1400"/>
            </a:lvl5pPr>
          </a:lstStyle>
          <a:p>
            <a:pPr lvl="0"/>
            <a:r>
              <a:rPr lang="fr-FR"/>
              <a:t>Sous-titre de la slide</a:t>
            </a:r>
          </a:p>
        </p:txBody>
      </p:sp>
      <p:sp>
        <p:nvSpPr>
          <p:cNvPr id="10" name="Titre 1">
            <a:extLst>
              <a:ext uri="{FF2B5EF4-FFF2-40B4-BE49-F238E27FC236}">
                <a16:creationId xmlns:a16="http://schemas.microsoft.com/office/drawing/2014/main" id="{EFD1048B-C478-88F0-B759-10E608BCF1C9}"/>
              </a:ext>
            </a:extLst>
          </p:cNvPr>
          <p:cNvSpPr>
            <a:spLocks noGrp="1"/>
          </p:cNvSpPr>
          <p:nvPr>
            <p:ph type="title" hasCustomPrompt="1"/>
          </p:nvPr>
        </p:nvSpPr>
        <p:spPr>
          <a:xfrm>
            <a:off x="993162" y="895382"/>
            <a:ext cx="10196950" cy="518160"/>
          </a:xfrm>
        </p:spPr>
        <p:txBody>
          <a:bodyPr anchor="t">
            <a:noAutofit/>
          </a:bodyPr>
          <a:lstStyle>
            <a:lvl1pPr>
              <a:defRPr lang="fr-FR" sz="4000" b="1" i="1" kern="1200" cap="all" baseline="0">
                <a:solidFill>
                  <a:schemeClr val="tx1"/>
                </a:solidFill>
                <a:latin typeface="Paris2024 Black" panose="02010503030201020103" pitchFamily="2" charset="0"/>
                <a:ea typeface="+mj-ea"/>
                <a:cs typeface="+mj-cs"/>
              </a:defRPr>
            </a:lvl1pPr>
          </a:lstStyle>
          <a:p>
            <a:r>
              <a:rPr lang="fr-FR"/>
              <a:t>Titre de la slide</a:t>
            </a:r>
          </a:p>
        </p:txBody>
      </p:sp>
      <p:sp>
        <p:nvSpPr>
          <p:cNvPr id="8" name="Espace réservé de la date 14">
            <a:extLst>
              <a:ext uri="{FF2B5EF4-FFF2-40B4-BE49-F238E27FC236}">
                <a16:creationId xmlns:a16="http://schemas.microsoft.com/office/drawing/2014/main" id="{CD6636C4-5EED-8212-45B1-54749366B752}"/>
              </a:ext>
            </a:extLst>
          </p:cNvPr>
          <p:cNvSpPr txBox="1">
            <a:spLocks/>
          </p:cNvSpPr>
          <p:nvPr userDrawn="1"/>
        </p:nvSpPr>
        <p:spPr>
          <a:xfrm rot="16200000">
            <a:off x="-276481" y="3367442"/>
            <a:ext cx="1135118" cy="123119"/>
          </a:xfrm>
          <a:prstGeom prst="rect">
            <a:avLst/>
          </a:prstGeom>
        </p:spPr>
        <p:txBody>
          <a:bodyPr anchor="ctr"/>
          <a:lstStyle>
            <a:defPPr>
              <a:defRPr lang="fr-FR"/>
            </a:defPPr>
            <a:lvl1pPr marL="0" algn="l" defTabSz="737372" rtl="0" eaLnBrk="1" latinLnBrk="0" hangingPunct="1">
              <a:defRPr sz="1452" kern="1200">
                <a:solidFill>
                  <a:schemeClr val="tx1"/>
                </a:solidFill>
                <a:latin typeface="+mn-lt"/>
                <a:ea typeface="+mn-ea"/>
                <a:cs typeface="+mn-cs"/>
              </a:defRPr>
            </a:lvl1pPr>
            <a:lvl2pPr marL="368686" algn="l" defTabSz="737372" rtl="0" eaLnBrk="1" latinLnBrk="0" hangingPunct="1">
              <a:defRPr sz="1452" kern="1200">
                <a:solidFill>
                  <a:schemeClr val="tx1"/>
                </a:solidFill>
                <a:latin typeface="+mn-lt"/>
                <a:ea typeface="+mn-ea"/>
                <a:cs typeface="+mn-cs"/>
              </a:defRPr>
            </a:lvl2pPr>
            <a:lvl3pPr marL="737372" algn="l" defTabSz="737372" rtl="0" eaLnBrk="1" latinLnBrk="0" hangingPunct="1">
              <a:defRPr sz="1452" kern="1200">
                <a:solidFill>
                  <a:schemeClr val="tx1"/>
                </a:solidFill>
                <a:latin typeface="+mn-lt"/>
                <a:ea typeface="+mn-ea"/>
                <a:cs typeface="+mn-cs"/>
              </a:defRPr>
            </a:lvl3pPr>
            <a:lvl4pPr marL="1106058" algn="l" defTabSz="737372" rtl="0" eaLnBrk="1" latinLnBrk="0" hangingPunct="1">
              <a:defRPr sz="1452" kern="1200">
                <a:solidFill>
                  <a:schemeClr val="tx1"/>
                </a:solidFill>
                <a:latin typeface="+mn-lt"/>
                <a:ea typeface="+mn-ea"/>
                <a:cs typeface="+mn-cs"/>
              </a:defRPr>
            </a:lvl4pPr>
            <a:lvl5pPr marL="1474745" algn="l" defTabSz="737372" rtl="0" eaLnBrk="1" latinLnBrk="0" hangingPunct="1">
              <a:defRPr sz="1452" kern="1200">
                <a:solidFill>
                  <a:schemeClr val="tx1"/>
                </a:solidFill>
                <a:latin typeface="+mn-lt"/>
                <a:ea typeface="+mn-ea"/>
                <a:cs typeface="+mn-cs"/>
              </a:defRPr>
            </a:lvl5pPr>
            <a:lvl6pPr marL="1843431" algn="l" defTabSz="737372" rtl="0" eaLnBrk="1" latinLnBrk="0" hangingPunct="1">
              <a:defRPr sz="1452" kern="1200">
                <a:solidFill>
                  <a:schemeClr val="tx1"/>
                </a:solidFill>
                <a:latin typeface="+mn-lt"/>
                <a:ea typeface="+mn-ea"/>
                <a:cs typeface="+mn-cs"/>
              </a:defRPr>
            </a:lvl6pPr>
            <a:lvl7pPr marL="2212117" algn="l" defTabSz="737372" rtl="0" eaLnBrk="1" latinLnBrk="0" hangingPunct="1">
              <a:defRPr sz="1452" kern="1200">
                <a:solidFill>
                  <a:schemeClr val="tx1"/>
                </a:solidFill>
                <a:latin typeface="+mn-lt"/>
                <a:ea typeface="+mn-ea"/>
                <a:cs typeface="+mn-cs"/>
              </a:defRPr>
            </a:lvl7pPr>
            <a:lvl8pPr marL="2580803" algn="l" defTabSz="737372" rtl="0" eaLnBrk="1" latinLnBrk="0" hangingPunct="1">
              <a:defRPr sz="1452" kern="1200">
                <a:solidFill>
                  <a:schemeClr val="tx1"/>
                </a:solidFill>
                <a:latin typeface="+mn-lt"/>
                <a:ea typeface="+mn-ea"/>
                <a:cs typeface="+mn-cs"/>
              </a:defRPr>
            </a:lvl8pPr>
            <a:lvl9pPr marL="2949489" algn="l" defTabSz="737372" rtl="0" eaLnBrk="1" latinLnBrk="0" hangingPunct="1">
              <a:defRPr sz="1452" kern="1200">
                <a:solidFill>
                  <a:schemeClr val="tx1"/>
                </a:solidFill>
                <a:latin typeface="+mn-lt"/>
                <a:ea typeface="+mn-ea"/>
                <a:cs typeface="+mn-cs"/>
              </a:defRPr>
            </a:lvl9pPr>
          </a:lstStyle>
          <a:p>
            <a:pPr algn="ctr"/>
            <a:r>
              <a:rPr lang="fr-FR" sz="800" b="1" i="0" kern="1200" spc="100" baseline="0">
                <a:solidFill>
                  <a:schemeClr val="bg1"/>
                </a:solidFill>
                <a:latin typeface="Paris2024" panose="02010503030201020103" pitchFamily="2" charset="0"/>
                <a:ea typeface="+mn-ea"/>
                <a:cs typeface="+mn-cs"/>
              </a:rPr>
              <a:t>PARIS2024</a:t>
            </a:r>
            <a:endParaRPr lang="en-US">
              <a:solidFill>
                <a:schemeClr val="bg1"/>
              </a:solidFill>
            </a:endParaRPr>
          </a:p>
        </p:txBody>
      </p:sp>
    </p:spTree>
    <p:extLst>
      <p:ext uri="{BB962C8B-B14F-4D97-AF65-F5344CB8AC3E}">
        <p14:creationId xmlns:p14="http://schemas.microsoft.com/office/powerpoint/2010/main" val="78343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6.xml"/><Relationship Id="rId13" Type="http://schemas.openxmlformats.org/officeDocument/2006/relationships/slideLayout" Target="../slideLayouts/slideLayout831.xml"/><Relationship Id="rId3" Type="http://schemas.openxmlformats.org/officeDocument/2006/relationships/slideLayout" Target="../slideLayouts/slideLayout821.xml"/><Relationship Id="rId7" Type="http://schemas.openxmlformats.org/officeDocument/2006/relationships/slideLayout" Target="../slideLayouts/slideLayout825.xml"/><Relationship Id="rId12" Type="http://schemas.openxmlformats.org/officeDocument/2006/relationships/slideLayout" Target="../slideLayouts/slideLayout830.xml"/><Relationship Id="rId2" Type="http://schemas.openxmlformats.org/officeDocument/2006/relationships/slideLayout" Target="../slideLayouts/slideLayout820.xml"/><Relationship Id="rId1" Type="http://schemas.openxmlformats.org/officeDocument/2006/relationships/slideLayout" Target="../slideLayouts/slideLayout819.xml"/><Relationship Id="rId6" Type="http://schemas.openxmlformats.org/officeDocument/2006/relationships/slideLayout" Target="../slideLayouts/slideLayout824.xml"/><Relationship Id="rId11" Type="http://schemas.openxmlformats.org/officeDocument/2006/relationships/slideLayout" Target="../slideLayouts/slideLayout829.xml"/><Relationship Id="rId5" Type="http://schemas.openxmlformats.org/officeDocument/2006/relationships/slideLayout" Target="../slideLayouts/slideLayout823.xml"/><Relationship Id="rId10" Type="http://schemas.openxmlformats.org/officeDocument/2006/relationships/slideLayout" Target="../slideLayouts/slideLayout828.xml"/><Relationship Id="rId4" Type="http://schemas.openxmlformats.org/officeDocument/2006/relationships/slideLayout" Target="../slideLayouts/slideLayout822.xml"/><Relationship Id="rId9" Type="http://schemas.openxmlformats.org/officeDocument/2006/relationships/slideLayout" Target="../slideLayouts/slideLayout82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857.xml"/><Relationship Id="rId21" Type="http://schemas.openxmlformats.org/officeDocument/2006/relationships/slideLayout" Target="../slideLayouts/slideLayout852.xml"/><Relationship Id="rId42" Type="http://schemas.openxmlformats.org/officeDocument/2006/relationships/slideLayout" Target="../slideLayouts/slideLayout873.xml"/><Relationship Id="rId47" Type="http://schemas.openxmlformats.org/officeDocument/2006/relationships/slideLayout" Target="../slideLayouts/slideLayout878.xml"/><Relationship Id="rId63" Type="http://schemas.openxmlformats.org/officeDocument/2006/relationships/slideLayout" Target="../slideLayouts/slideLayout894.xml"/><Relationship Id="rId68" Type="http://schemas.openxmlformats.org/officeDocument/2006/relationships/slideLayout" Target="../slideLayouts/slideLayout899.xml"/><Relationship Id="rId84" Type="http://schemas.openxmlformats.org/officeDocument/2006/relationships/slideLayout" Target="../slideLayouts/slideLayout915.xml"/><Relationship Id="rId89" Type="http://schemas.openxmlformats.org/officeDocument/2006/relationships/theme" Target="../theme/theme11.xml"/><Relationship Id="rId16" Type="http://schemas.openxmlformats.org/officeDocument/2006/relationships/slideLayout" Target="../slideLayouts/slideLayout847.xml"/><Relationship Id="rId11" Type="http://schemas.openxmlformats.org/officeDocument/2006/relationships/slideLayout" Target="../slideLayouts/slideLayout842.xml"/><Relationship Id="rId32" Type="http://schemas.openxmlformats.org/officeDocument/2006/relationships/slideLayout" Target="../slideLayouts/slideLayout863.xml"/><Relationship Id="rId37" Type="http://schemas.openxmlformats.org/officeDocument/2006/relationships/slideLayout" Target="../slideLayouts/slideLayout868.xml"/><Relationship Id="rId53" Type="http://schemas.openxmlformats.org/officeDocument/2006/relationships/slideLayout" Target="../slideLayouts/slideLayout884.xml"/><Relationship Id="rId58" Type="http://schemas.openxmlformats.org/officeDocument/2006/relationships/slideLayout" Target="../slideLayouts/slideLayout889.xml"/><Relationship Id="rId74" Type="http://schemas.openxmlformats.org/officeDocument/2006/relationships/slideLayout" Target="../slideLayouts/slideLayout905.xml"/><Relationship Id="rId79" Type="http://schemas.openxmlformats.org/officeDocument/2006/relationships/slideLayout" Target="../slideLayouts/slideLayout910.xml"/><Relationship Id="rId5" Type="http://schemas.openxmlformats.org/officeDocument/2006/relationships/slideLayout" Target="../slideLayouts/slideLayout836.xml"/><Relationship Id="rId14" Type="http://schemas.openxmlformats.org/officeDocument/2006/relationships/slideLayout" Target="../slideLayouts/slideLayout845.xml"/><Relationship Id="rId22" Type="http://schemas.openxmlformats.org/officeDocument/2006/relationships/slideLayout" Target="../slideLayouts/slideLayout853.xml"/><Relationship Id="rId27" Type="http://schemas.openxmlformats.org/officeDocument/2006/relationships/slideLayout" Target="../slideLayouts/slideLayout858.xml"/><Relationship Id="rId30" Type="http://schemas.openxmlformats.org/officeDocument/2006/relationships/slideLayout" Target="../slideLayouts/slideLayout861.xml"/><Relationship Id="rId35" Type="http://schemas.openxmlformats.org/officeDocument/2006/relationships/slideLayout" Target="../slideLayouts/slideLayout866.xml"/><Relationship Id="rId43" Type="http://schemas.openxmlformats.org/officeDocument/2006/relationships/slideLayout" Target="../slideLayouts/slideLayout874.xml"/><Relationship Id="rId48" Type="http://schemas.openxmlformats.org/officeDocument/2006/relationships/slideLayout" Target="../slideLayouts/slideLayout879.xml"/><Relationship Id="rId56" Type="http://schemas.openxmlformats.org/officeDocument/2006/relationships/slideLayout" Target="../slideLayouts/slideLayout887.xml"/><Relationship Id="rId64" Type="http://schemas.openxmlformats.org/officeDocument/2006/relationships/slideLayout" Target="../slideLayouts/slideLayout895.xml"/><Relationship Id="rId69" Type="http://schemas.openxmlformats.org/officeDocument/2006/relationships/slideLayout" Target="../slideLayouts/slideLayout900.xml"/><Relationship Id="rId77" Type="http://schemas.openxmlformats.org/officeDocument/2006/relationships/slideLayout" Target="../slideLayouts/slideLayout908.xml"/><Relationship Id="rId8" Type="http://schemas.openxmlformats.org/officeDocument/2006/relationships/slideLayout" Target="../slideLayouts/slideLayout839.xml"/><Relationship Id="rId51" Type="http://schemas.openxmlformats.org/officeDocument/2006/relationships/slideLayout" Target="../slideLayouts/slideLayout882.xml"/><Relationship Id="rId72" Type="http://schemas.openxmlformats.org/officeDocument/2006/relationships/slideLayout" Target="../slideLayouts/slideLayout903.xml"/><Relationship Id="rId80" Type="http://schemas.openxmlformats.org/officeDocument/2006/relationships/slideLayout" Target="../slideLayouts/slideLayout911.xml"/><Relationship Id="rId85" Type="http://schemas.openxmlformats.org/officeDocument/2006/relationships/slideLayout" Target="../slideLayouts/slideLayout916.xml"/><Relationship Id="rId3" Type="http://schemas.openxmlformats.org/officeDocument/2006/relationships/slideLayout" Target="../slideLayouts/slideLayout834.xml"/><Relationship Id="rId12" Type="http://schemas.openxmlformats.org/officeDocument/2006/relationships/slideLayout" Target="../slideLayouts/slideLayout843.xml"/><Relationship Id="rId17" Type="http://schemas.openxmlformats.org/officeDocument/2006/relationships/slideLayout" Target="../slideLayouts/slideLayout848.xml"/><Relationship Id="rId25" Type="http://schemas.openxmlformats.org/officeDocument/2006/relationships/slideLayout" Target="../slideLayouts/slideLayout856.xml"/><Relationship Id="rId33" Type="http://schemas.openxmlformats.org/officeDocument/2006/relationships/slideLayout" Target="../slideLayouts/slideLayout864.xml"/><Relationship Id="rId38" Type="http://schemas.openxmlformats.org/officeDocument/2006/relationships/slideLayout" Target="../slideLayouts/slideLayout869.xml"/><Relationship Id="rId46" Type="http://schemas.openxmlformats.org/officeDocument/2006/relationships/slideLayout" Target="../slideLayouts/slideLayout877.xml"/><Relationship Id="rId59" Type="http://schemas.openxmlformats.org/officeDocument/2006/relationships/slideLayout" Target="../slideLayouts/slideLayout890.xml"/><Relationship Id="rId67" Type="http://schemas.openxmlformats.org/officeDocument/2006/relationships/slideLayout" Target="../slideLayouts/slideLayout898.xml"/><Relationship Id="rId20" Type="http://schemas.openxmlformats.org/officeDocument/2006/relationships/slideLayout" Target="../slideLayouts/slideLayout851.xml"/><Relationship Id="rId41" Type="http://schemas.openxmlformats.org/officeDocument/2006/relationships/slideLayout" Target="../slideLayouts/slideLayout872.xml"/><Relationship Id="rId54" Type="http://schemas.openxmlformats.org/officeDocument/2006/relationships/slideLayout" Target="../slideLayouts/slideLayout885.xml"/><Relationship Id="rId62" Type="http://schemas.openxmlformats.org/officeDocument/2006/relationships/slideLayout" Target="../slideLayouts/slideLayout893.xml"/><Relationship Id="rId70" Type="http://schemas.openxmlformats.org/officeDocument/2006/relationships/slideLayout" Target="../slideLayouts/slideLayout901.xml"/><Relationship Id="rId75" Type="http://schemas.openxmlformats.org/officeDocument/2006/relationships/slideLayout" Target="../slideLayouts/slideLayout906.xml"/><Relationship Id="rId83" Type="http://schemas.openxmlformats.org/officeDocument/2006/relationships/slideLayout" Target="../slideLayouts/slideLayout914.xml"/><Relationship Id="rId88" Type="http://schemas.openxmlformats.org/officeDocument/2006/relationships/slideLayout" Target="../slideLayouts/slideLayout919.xml"/><Relationship Id="rId1" Type="http://schemas.openxmlformats.org/officeDocument/2006/relationships/slideLayout" Target="../slideLayouts/slideLayout832.xml"/><Relationship Id="rId6" Type="http://schemas.openxmlformats.org/officeDocument/2006/relationships/slideLayout" Target="../slideLayouts/slideLayout837.xml"/><Relationship Id="rId15" Type="http://schemas.openxmlformats.org/officeDocument/2006/relationships/slideLayout" Target="../slideLayouts/slideLayout846.xml"/><Relationship Id="rId23" Type="http://schemas.openxmlformats.org/officeDocument/2006/relationships/slideLayout" Target="../slideLayouts/slideLayout854.xml"/><Relationship Id="rId28" Type="http://schemas.openxmlformats.org/officeDocument/2006/relationships/slideLayout" Target="../slideLayouts/slideLayout859.xml"/><Relationship Id="rId36" Type="http://schemas.openxmlformats.org/officeDocument/2006/relationships/slideLayout" Target="../slideLayouts/slideLayout867.xml"/><Relationship Id="rId49" Type="http://schemas.openxmlformats.org/officeDocument/2006/relationships/slideLayout" Target="../slideLayouts/slideLayout880.xml"/><Relationship Id="rId57" Type="http://schemas.openxmlformats.org/officeDocument/2006/relationships/slideLayout" Target="../slideLayouts/slideLayout888.xml"/><Relationship Id="rId10" Type="http://schemas.openxmlformats.org/officeDocument/2006/relationships/slideLayout" Target="../slideLayouts/slideLayout841.xml"/><Relationship Id="rId31" Type="http://schemas.openxmlformats.org/officeDocument/2006/relationships/slideLayout" Target="../slideLayouts/slideLayout862.xml"/><Relationship Id="rId44" Type="http://schemas.openxmlformats.org/officeDocument/2006/relationships/slideLayout" Target="../slideLayouts/slideLayout875.xml"/><Relationship Id="rId52" Type="http://schemas.openxmlformats.org/officeDocument/2006/relationships/slideLayout" Target="../slideLayouts/slideLayout883.xml"/><Relationship Id="rId60" Type="http://schemas.openxmlformats.org/officeDocument/2006/relationships/slideLayout" Target="../slideLayouts/slideLayout891.xml"/><Relationship Id="rId65" Type="http://schemas.openxmlformats.org/officeDocument/2006/relationships/slideLayout" Target="../slideLayouts/slideLayout896.xml"/><Relationship Id="rId73" Type="http://schemas.openxmlformats.org/officeDocument/2006/relationships/slideLayout" Target="../slideLayouts/slideLayout904.xml"/><Relationship Id="rId78" Type="http://schemas.openxmlformats.org/officeDocument/2006/relationships/slideLayout" Target="../slideLayouts/slideLayout909.xml"/><Relationship Id="rId81" Type="http://schemas.openxmlformats.org/officeDocument/2006/relationships/slideLayout" Target="../slideLayouts/slideLayout912.xml"/><Relationship Id="rId86" Type="http://schemas.openxmlformats.org/officeDocument/2006/relationships/slideLayout" Target="../slideLayouts/slideLayout917.xml"/><Relationship Id="rId4" Type="http://schemas.openxmlformats.org/officeDocument/2006/relationships/slideLayout" Target="../slideLayouts/slideLayout835.xml"/><Relationship Id="rId9" Type="http://schemas.openxmlformats.org/officeDocument/2006/relationships/slideLayout" Target="../slideLayouts/slideLayout840.xml"/><Relationship Id="rId13" Type="http://schemas.openxmlformats.org/officeDocument/2006/relationships/slideLayout" Target="../slideLayouts/slideLayout844.xml"/><Relationship Id="rId18" Type="http://schemas.openxmlformats.org/officeDocument/2006/relationships/slideLayout" Target="../slideLayouts/slideLayout849.xml"/><Relationship Id="rId39" Type="http://schemas.openxmlformats.org/officeDocument/2006/relationships/slideLayout" Target="../slideLayouts/slideLayout870.xml"/><Relationship Id="rId34" Type="http://schemas.openxmlformats.org/officeDocument/2006/relationships/slideLayout" Target="../slideLayouts/slideLayout865.xml"/><Relationship Id="rId50" Type="http://schemas.openxmlformats.org/officeDocument/2006/relationships/slideLayout" Target="../slideLayouts/slideLayout881.xml"/><Relationship Id="rId55" Type="http://schemas.openxmlformats.org/officeDocument/2006/relationships/slideLayout" Target="../slideLayouts/slideLayout886.xml"/><Relationship Id="rId76" Type="http://schemas.openxmlformats.org/officeDocument/2006/relationships/slideLayout" Target="../slideLayouts/slideLayout907.xml"/><Relationship Id="rId7" Type="http://schemas.openxmlformats.org/officeDocument/2006/relationships/slideLayout" Target="../slideLayouts/slideLayout838.xml"/><Relationship Id="rId71" Type="http://schemas.openxmlformats.org/officeDocument/2006/relationships/slideLayout" Target="../slideLayouts/slideLayout902.xml"/><Relationship Id="rId2" Type="http://schemas.openxmlformats.org/officeDocument/2006/relationships/slideLayout" Target="../slideLayouts/slideLayout833.xml"/><Relationship Id="rId29" Type="http://schemas.openxmlformats.org/officeDocument/2006/relationships/slideLayout" Target="../slideLayouts/slideLayout860.xml"/><Relationship Id="rId24" Type="http://schemas.openxmlformats.org/officeDocument/2006/relationships/slideLayout" Target="../slideLayouts/slideLayout855.xml"/><Relationship Id="rId40" Type="http://schemas.openxmlformats.org/officeDocument/2006/relationships/slideLayout" Target="../slideLayouts/slideLayout871.xml"/><Relationship Id="rId45" Type="http://schemas.openxmlformats.org/officeDocument/2006/relationships/slideLayout" Target="../slideLayouts/slideLayout876.xml"/><Relationship Id="rId66" Type="http://schemas.openxmlformats.org/officeDocument/2006/relationships/slideLayout" Target="../slideLayouts/slideLayout897.xml"/><Relationship Id="rId87" Type="http://schemas.openxmlformats.org/officeDocument/2006/relationships/slideLayout" Target="../slideLayouts/slideLayout918.xml"/><Relationship Id="rId61" Type="http://schemas.openxmlformats.org/officeDocument/2006/relationships/slideLayout" Target="../slideLayouts/slideLayout892.xml"/><Relationship Id="rId82" Type="http://schemas.openxmlformats.org/officeDocument/2006/relationships/slideLayout" Target="../slideLayouts/slideLayout913.xml"/><Relationship Id="rId19" Type="http://schemas.openxmlformats.org/officeDocument/2006/relationships/slideLayout" Target="../slideLayouts/slideLayout8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7.xml"/><Relationship Id="rId13" Type="http://schemas.openxmlformats.org/officeDocument/2006/relationships/theme" Target="../theme/theme12.xml"/><Relationship Id="rId3" Type="http://schemas.openxmlformats.org/officeDocument/2006/relationships/slideLayout" Target="../slideLayouts/slideLayout922.xml"/><Relationship Id="rId7" Type="http://schemas.openxmlformats.org/officeDocument/2006/relationships/slideLayout" Target="../slideLayouts/slideLayout926.xml"/><Relationship Id="rId12" Type="http://schemas.openxmlformats.org/officeDocument/2006/relationships/slideLayout" Target="../slideLayouts/slideLayout931.xml"/><Relationship Id="rId2" Type="http://schemas.openxmlformats.org/officeDocument/2006/relationships/slideLayout" Target="../slideLayouts/slideLayout921.xml"/><Relationship Id="rId16" Type="http://schemas.openxmlformats.org/officeDocument/2006/relationships/image" Target="../media/image46.emf"/><Relationship Id="rId1" Type="http://schemas.openxmlformats.org/officeDocument/2006/relationships/slideLayout" Target="../slideLayouts/slideLayout920.xml"/><Relationship Id="rId6" Type="http://schemas.openxmlformats.org/officeDocument/2006/relationships/slideLayout" Target="../slideLayouts/slideLayout925.xml"/><Relationship Id="rId11" Type="http://schemas.openxmlformats.org/officeDocument/2006/relationships/slideLayout" Target="../slideLayouts/slideLayout930.xml"/><Relationship Id="rId5" Type="http://schemas.openxmlformats.org/officeDocument/2006/relationships/slideLayout" Target="../slideLayouts/slideLayout924.xml"/><Relationship Id="rId15" Type="http://schemas.openxmlformats.org/officeDocument/2006/relationships/oleObject" Target="../embeddings/oleObject3.bin"/><Relationship Id="rId10" Type="http://schemas.openxmlformats.org/officeDocument/2006/relationships/slideLayout" Target="../slideLayouts/slideLayout929.xml"/><Relationship Id="rId4" Type="http://schemas.openxmlformats.org/officeDocument/2006/relationships/slideLayout" Target="../slideLayouts/slideLayout923.xml"/><Relationship Id="rId9" Type="http://schemas.openxmlformats.org/officeDocument/2006/relationships/slideLayout" Target="../slideLayouts/slideLayout928.xml"/><Relationship Id="rId14" Type="http://schemas.openxmlformats.org/officeDocument/2006/relationships/tags" Target="../tags/tag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39.xml"/><Relationship Id="rId3" Type="http://schemas.openxmlformats.org/officeDocument/2006/relationships/slideLayout" Target="../slideLayouts/slideLayout934.xml"/><Relationship Id="rId7" Type="http://schemas.openxmlformats.org/officeDocument/2006/relationships/slideLayout" Target="../slideLayouts/slideLayout938.xml"/><Relationship Id="rId2" Type="http://schemas.openxmlformats.org/officeDocument/2006/relationships/slideLayout" Target="../slideLayouts/slideLayout933.xml"/><Relationship Id="rId1" Type="http://schemas.openxmlformats.org/officeDocument/2006/relationships/slideLayout" Target="../slideLayouts/slideLayout932.xml"/><Relationship Id="rId6" Type="http://schemas.openxmlformats.org/officeDocument/2006/relationships/slideLayout" Target="../slideLayouts/slideLayout937.xml"/><Relationship Id="rId11" Type="http://schemas.openxmlformats.org/officeDocument/2006/relationships/image" Target="../media/image83.png"/><Relationship Id="rId5" Type="http://schemas.openxmlformats.org/officeDocument/2006/relationships/slideLayout" Target="../slideLayouts/slideLayout936.xml"/><Relationship Id="rId10" Type="http://schemas.openxmlformats.org/officeDocument/2006/relationships/theme" Target="../theme/theme13.xml"/><Relationship Id="rId4" Type="http://schemas.openxmlformats.org/officeDocument/2006/relationships/slideLayout" Target="../slideLayouts/slideLayout935.xml"/><Relationship Id="rId9" Type="http://schemas.openxmlformats.org/officeDocument/2006/relationships/slideLayout" Target="../slideLayouts/slideLayout9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3.xml"/><Relationship Id="rId21" Type="http://schemas.openxmlformats.org/officeDocument/2006/relationships/slideLayout" Target="../slideLayouts/slideLayout48.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63" Type="http://schemas.openxmlformats.org/officeDocument/2006/relationships/slideLayout" Target="../slideLayouts/slideLayout90.xml"/><Relationship Id="rId68" Type="http://schemas.openxmlformats.org/officeDocument/2006/relationships/slideLayout" Target="../slideLayouts/slideLayout95.xml"/><Relationship Id="rId84" Type="http://schemas.openxmlformats.org/officeDocument/2006/relationships/slideLayout" Target="../slideLayouts/slideLayout111.xml"/><Relationship Id="rId16" Type="http://schemas.openxmlformats.org/officeDocument/2006/relationships/slideLayout" Target="../slideLayouts/slideLayout43.xml"/><Relationship Id="rId11" Type="http://schemas.openxmlformats.org/officeDocument/2006/relationships/slideLayout" Target="../slideLayouts/slideLayout38.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53" Type="http://schemas.openxmlformats.org/officeDocument/2006/relationships/slideLayout" Target="../slideLayouts/slideLayout80.xml"/><Relationship Id="rId58" Type="http://schemas.openxmlformats.org/officeDocument/2006/relationships/slideLayout" Target="../slideLayouts/slideLayout85.xml"/><Relationship Id="rId74" Type="http://schemas.openxmlformats.org/officeDocument/2006/relationships/slideLayout" Target="../slideLayouts/slideLayout101.xml"/><Relationship Id="rId79" Type="http://schemas.openxmlformats.org/officeDocument/2006/relationships/slideLayout" Target="../slideLayouts/slideLayout106.xml"/><Relationship Id="rId5" Type="http://schemas.openxmlformats.org/officeDocument/2006/relationships/slideLayout" Target="../slideLayouts/slideLayout32.xml"/><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slideLayout" Target="../slideLayouts/slideLayout83.xml"/><Relationship Id="rId64" Type="http://schemas.openxmlformats.org/officeDocument/2006/relationships/slideLayout" Target="../slideLayouts/slideLayout91.xml"/><Relationship Id="rId69" Type="http://schemas.openxmlformats.org/officeDocument/2006/relationships/slideLayout" Target="../slideLayouts/slideLayout96.xml"/><Relationship Id="rId77" Type="http://schemas.openxmlformats.org/officeDocument/2006/relationships/slideLayout" Target="../slideLayouts/slideLayout104.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72" Type="http://schemas.openxmlformats.org/officeDocument/2006/relationships/slideLayout" Target="../slideLayouts/slideLayout99.xml"/><Relationship Id="rId80" Type="http://schemas.openxmlformats.org/officeDocument/2006/relationships/slideLayout" Target="../slideLayouts/slideLayout107.xml"/><Relationship Id="rId85" Type="http://schemas.openxmlformats.org/officeDocument/2006/relationships/slideLayout" Target="../slideLayouts/slideLayout112.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slideLayout" Target="../slideLayouts/slideLayout86.xml"/><Relationship Id="rId67" Type="http://schemas.openxmlformats.org/officeDocument/2006/relationships/slideLayout" Target="../slideLayouts/slideLayout94.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62" Type="http://schemas.openxmlformats.org/officeDocument/2006/relationships/slideLayout" Target="../slideLayouts/slideLayout89.xml"/><Relationship Id="rId70" Type="http://schemas.openxmlformats.org/officeDocument/2006/relationships/slideLayout" Target="../slideLayouts/slideLayout97.xml"/><Relationship Id="rId75" Type="http://schemas.openxmlformats.org/officeDocument/2006/relationships/slideLayout" Target="../slideLayouts/slideLayout102.xml"/><Relationship Id="rId83" Type="http://schemas.openxmlformats.org/officeDocument/2006/relationships/slideLayout" Target="../slideLayouts/slideLayout110.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slideLayout" Target="../slideLayouts/slideLayout87.xml"/><Relationship Id="rId65" Type="http://schemas.openxmlformats.org/officeDocument/2006/relationships/slideLayout" Target="../slideLayouts/slideLayout92.xml"/><Relationship Id="rId73" Type="http://schemas.openxmlformats.org/officeDocument/2006/relationships/slideLayout" Target="../slideLayouts/slideLayout100.xml"/><Relationship Id="rId78" Type="http://schemas.openxmlformats.org/officeDocument/2006/relationships/slideLayout" Target="../slideLayouts/slideLayout105.xml"/><Relationship Id="rId81" Type="http://schemas.openxmlformats.org/officeDocument/2006/relationships/slideLayout" Target="../slideLayouts/slideLayout108.xml"/><Relationship Id="rId86"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9" Type="http://schemas.openxmlformats.org/officeDocument/2006/relationships/slideLayout" Target="../slideLayouts/slideLayout66.xml"/><Relationship Id="rId34" Type="http://schemas.openxmlformats.org/officeDocument/2006/relationships/slideLayout" Target="../slideLayouts/slideLayout61.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6" Type="http://schemas.openxmlformats.org/officeDocument/2006/relationships/slideLayout" Target="../slideLayouts/slideLayout103.xml"/><Relationship Id="rId7" Type="http://schemas.openxmlformats.org/officeDocument/2006/relationships/slideLayout" Target="../slideLayouts/slideLayout34.xml"/><Relationship Id="rId71" Type="http://schemas.openxmlformats.org/officeDocument/2006/relationships/slideLayout" Target="../slideLayouts/slideLayout98.xml"/><Relationship Id="rId2" Type="http://schemas.openxmlformats.org/officeDocument/2006/relationships/slideLayout" Target="../slideLayouts/slideLayout29.xml"/><Relationship Id="rId29" Type="http://schemas.openxmlformats.org/officeDocument/2006/relationships/slideLayout" Target="../slideLayouts/slideLayout56.xml"/><Relationship Id="rId24" Type="http://schemas.openxmlformats.org/officeDocument/2006/relationships/slideLayout" Target="../slideLayouts/slideLayout51.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66" Type="http://schemas.openxmlformats.org/officeDocument/2006/relationships/slideLayout" Target="../slideLayouts/slideLayout93.xml"/><Relationship Id="rId61" Type="http://schemas.openxmlformats.org/officeDocument/2006/relationships/slideLayout" Target="../slideLayouts/slideLayout88.xml"/><Relationship Id="rId82"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38.xml"/><Relationship Id="rId21" Type="http://schemas.openxmlformats.org/officeDocument/2006/relationships/slideLayout" Target="../slideLayouts/slideLayout133.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63" Type="http://schemas.openxmlformats.org/officeDocument/2006/relationships/slideLayout" Target="../slideLayouts/slideLayout175.xml"/><Relationship Id="rId68" Type="http://schemas.openxmlformats.org/officeDocument/2006/relationships/slideLayout" Target="../slideLayouts/slideLayout180.xml"/><Relationship Id="rId84" Type="http://schemas.openxmlformats.org/officeDocument/2006/relationships/slideLayout" Target="../slideLayouts/slideLayout196.xml"/><Relationship Id="rId89" Type="http://schemas.openxmlformats.org/officeDocument/2006/relationships/slideLayout" Target="../slideLayouts/slideLayout201.xml"/><Relationship Id="rId112" Type="http://schemas.openxmlformats.org/officeDocument/2006/relationships/theme" Target="../theme/theme4.xml"/><Relationship Id="rId16" Type="http://schemas.openxmlformats.org/officeDocument/2006/relationships/slideLayout" Target="../slideLayouts/slideLayout128.xml"/><Relationship Id="rId107" Type="http://schemas.openxmlformats.org/officeDocument/2006/relationships/slideLayout" Target="../slideLayouts/slideLayout219.xml"/><Relationship Id="rId11" Type="http://schemas.openxmlformats.org/officeDocument/2006/relationships/slideLayout" Target="../slideLayouts/slideLayout123.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53" Type="http://schemas.openxmlformats.org/officeDocument/2006/relationships/slideLayout" Target="../slideLayouts/slideLayout165.xml"/><Relationship Id="rId58" Type="http://schemas.openxmlformats.org/officeDocument/2006/relationships/slideLayout" Target="../slideLayouts/slideLayout170.xml"/><Relationship Id="rId74" Type="http://schemas.openxmlformats.org/officeDocument/2006/relationships/slideLayout" Target="../slideLayouts/slideLayout186.xml"/><Relationship Id="rId79" Type="http://schemas.openxmlformats.org/officeDocument/2006/relationships/slideLayout" Target="../slideLayouts/slideLayout191.xml"/><Relationship Id="rId102" Type="http://schemas.openxmlformats.org/officeDocument/2006/relationships/slideLayout" Target="../slideLayouts/slideLayout214.xml"/><Relationship Id="rId5" Type="http://schemas.openxmlformats.org/officeDocument/2006/relationships/slideLayout" Target="../slideLayouts/slideLayout117.xml"/><Relationship Id="rId90" Type="http://schemas.openxmlformats.org/officeDocument/2006/relationships/slideLayout" Target="../slideLayouts/slideLayout202.xml"/><Relationship Id="rId95" Type="http://schemas.openxmlformats.org/officeDocument/2006/relationships/slideLayout" Target="../slideLayouts/slideLayout207.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64" Type="http://schemas.openxmlformats.org/officeDocument/2006/relationships/slideLayout" Target="../slideLayouts/slideLayout176.xml"/><Relationship Id="rId69" Type="http://schemas.openxmlformats.org/officeDocument/2006/relationships/slideLayout" Target="../slideLayouts/slideLayout181.xml"/><Relationship Id="rId113" Type="http://schemas.openxmlformats.org/officeDocument/2006/relationships/tags" Target="../tags/tag1.xml"/><Relationship Id="rId80" Type="http://schemas.openxmlformats.org/officeDocument/2006/relationships/slideLayout" Target="../slideLayouts/slideLayout192.xml"/><Relationship Id="rId85" Type="http://schemas.openxmlformats.org/officeDocument/2006/relationships/slideLayout" Target="../slideLayouts/slideLayout197.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59" Type="http://schemas.openxmlformats.org/officeDocument/2006/relationships/slideLayout" Target="../slideLayouts/slideLayout171.xml"/><Relationship Id="rId103" Type="http://schemas.openxmlformats.org/officeDocument/2006/relationships/slideLayout" Target="../slideLayouts/slideLayout215.xml"/><Relationship Id="rId108" Type="http://schemas.openxmlformats.org/officeDocument/2006/relationships/slideLayout" Target="../slideLayouts/slideLayout220.xml"/><Relationship Id="rId54" Type="http://schemas.openxmlformats.org/officeDocument/2006/relationships/slideLayout" Target="../slideLayouts/slideLayout166.xml"/><Relationship Id="rId70" Type="http://schemas.openxmlformats.org/officeDocument/2006/relationships/slideLayout" Target="../slideLayouts/slideLayout182.xml"/><Relationship Id="rId75" Type="http://schemas.openxmlformats.org/officeDocument/2006/relationships/slideLayout" Target="../slideLayouts/slideLayout187.xml"/><Relationship Id="rId91" Type="http://schemas.openxmlformats.org/officeDocument/2006/relationships/slideLayout" Target="../slideLayouts/slideLayout203.xml"/><Relationship Id="rId96" Type="http://schemas.openxmlformats.org/officeDocument/2006/relationships/slideLayout" Target="../slideLayouts/slideLayout20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57" Type="http://schemas.openxmlformats.org/officeDocument/2006/relationships/slideLayout" Target="../slideLayouts/slideLayout169.xml"/><Relationship Id="rId106" Type="http://schemas.openxmlformats.org/officeDocument/2006/relationships/slideLayout" Target="../slideLayouts/slideLayout218.xml"/><Relationship Id="rId114" Type="http://schemas.openxmlformats.org/officeDocument/2006/relationships/oleObject" Target="../embeddings/oleObject1.bin"/><Relationship Id="rId10" Type="http://schemas.openxmlformats.org/officeDocument/2006/relationships/slideLayout" Target="../slideLayouts/slideLayout122.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 Id="rId60" Type="http://schemas.openxmlformats.org/officeDocument/2006/relationships/slideLayout" Target="../slideLayouts/slideLayout172.xml"/><Relationship Id="rId65" Type="http://schemas.openxmlformats.org/officeDocument/2006/relationships/slideLayout" Target="../slideLayouts/slideLayout177.xml"/><Relationship Id="rId73" Type="http://schemas.openxmlformats.org/officeDocument/2006/relationships/slideLayout" Target="../slideLayouts/slideLayout185.xml"/><Relationship Id="rId78" Type="http://schemas.openxmlformats.org/officeDocument/2006/relationships/slideLayout" Target="../slideLayouts/slideLayout190.xml"/><Relationship Id="rId81" Type="http://schemas.openxmlformats.org/officeDocument/2006/relationships/slideLayout" Target="../slideLayouts/slideLayout193.xml"/><Relationship Id="rId86" Type="http://schemas.openxmlformats.org/officeDocument/2006/relationships/slideLayout" Target="../slideLayouts/slideLayout198.xml"/><Relationship Id="rId94" Type="http://schemas.openxmlformats.org/officeDocument/2006/relationships/slideLayout" Target="../slideLayouts/slideLayout206.xml"/><Relationship Id="rId99" Type="http://schemas.openxmlformats.org/officeDocument/2006/relationships/slideLayout" Target="../slideLayouts/slideLayout211.xml"/><Relationship Id="rId101" Type="http://schemas.openxmlformats.org/officeDocument/2006/relationships/slideLayout" Target="../slideLayouts/slideLayout21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9" Type="http://schemas.openxmlformats.org/officeDocument/2006/relationships/slideLayout" Target="../slideLayouts/slideLayout151.xml"/><Relationship Id="rId109" Type="http://schemas.openxmlformats.org/officeDocument/2006/relationships/slideLayout" Target="../slideLayouts/slideLayout221.xml"/><Relationship Id="rId34" Type="http://schemas.openxmlformats.org/officeDocument/2006/relationships/slideLayout" Target="../slideLayouts/slideLayout146.xml"/><Relationship Id="rId50" Type="http://schemas.openxmlformats.org/officeDocument/2006/relationships/slideLayout" Target="../slideLayouts/slideLayout162.xml"/><Relationship Id="rId55" Type="http://schemas.openxmlformats.org/officeDocument/2006/relationships/slideLayout" Target="../slideLayouts/slideLayout167.xml"/><Relationship Id="rId76" Type="http://schemas.openxmlformats.org/officeDocument/2006/relationships/slideLayout" Target="../slideLayouts/slideLayout188.xml"/><Relationship Id="rId97" Type="http://schemas.openxmlformats.org/officeDocument/2006/relationships/slideLayout" Target="../slideLayouts/slideLayout209.xml"/><Relationship Id="rId104" Type="http://schemas.openxmlformats.org/officeDocument/2006/relationships/slideLayout" Target="../slideLayouts/slideLayout216.xml"/><Relationship Id="rId7" Type="http://schemas.openxmlformats.org/officeDocument/2006/relationships/slideLayout" Target="../slideLayouts/slideLayout119.xml"/><Relationship Id="rId71" Type="http://schemas.openxmlformats.org/officeDocument/2006/relationships/slideLayout" Target="../slideLayouts/slideLayout183.xml"/><Relationship Id="rId92" Type="http://schemas.openxmlformats.org/officeDocument/2006/relationships/slideLayout" Target="../slideLayouts/slideLayout204.xml"/><Relationship Id="rId2" Type="http://schemas.openxmlformats.org/officeDocument/2006/relationships/slideLayout" Target="../slideLayouts/slideLayout114.xml"/><Relationship Id="rId29" Type="http://schemas.openxmlformats.org/officeDocument/2006/relationships/slideLayout" Target="../slideLayouts/slideLayout141.xml"/><Relationship Id="rId24" Type="http://schemas.openxmlformats.org/officeDocument/2006/relationships/slideLayout" Target="../slideLayouts/slideLayout136.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66" Type="http://schemas.openxmlformats.org/officeDocument/2006/relationships/slideLayout" Target="../slideLayouts/slideLayout178.xml"/><Relationship Id="rId87" Type="http://schemas.openxmlformats.org/officeDocument/2006/relationships/slideLayout" Target="../slideLayouts/slideLayout199.xml"/><Relationship Id="rId110" Type="http://schemas.openxmlformats.org/officeDocument/2006/relationships/slideLayout" Target="../slideLayouts/slideLayout222.xml"/><Relationship Id="rId115" Type="http://schemas.openxmlformats.org/officeDocument/2006/relationships/image" Target="../media/image46.emf"/><Relationship Id="rId61" Type="http://schemas.openxmlformats.org/officeDocument/2006/relationships/slideLayout" Target="../slideLayouts/slideLayout173.xml"/><Relationship Id="rId82" Type="http://schemas.openxmlformats.org/officeDocument/2006/relationships/slideLayout" Target="../slideLayouts/slideLayout194.xml"/><Relationship Id="rId19" Type="http://schemas.openxmlformats.org/officeDocument/2006/relationships/slideLayout" Target="../slideLayouts/slideLayout131.xml"/><Relationship Id="rId14" Type="http://schemas.openxmlformats.org/officeDocument/2006/relationships/slideLayout" Target="../slideLayouts/slideLayout126.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56" Type="http://schemas.openxmlformats.org/officeDocument/2006/relationships/slideLayout" Target="../slideLayouts/slideLayout168.xml"/><Relationship Id="rId77" Type="http://schemas.openxmlformats.org/officeDocument/2006/relationships/slideLayout" Target="../slideLayouts/slideLayout189.xml"/><Relationship Id="rId100" Type="http://schemas.openxmlformats.org/officeDocument/2006/relationships/slideLayout" Target="../slideLayouts/slideLayout212.xml"/><Relationship Id="rId105" Type="http://schemas.openxmlformats.org/officeDocument/2006/relationships/slideLayout" Target="../slideLayouts/slideLayout217.xml"/><Relationship Id="rId8" Type="http://schemas.openxmlformats.org/officeDocument/2006/relationships/slideLayout" Target="../slideLayouts/slideLayout120.xml"/><Relationship Id="rId51" Type="http://schemas.openxmlformats.org/officeDocument/2006/relationships/slideLayout" Target="../slideLayouts/slideLayout163.xml"/><Relationship Id="rId72" Type="http://schemas.openxmlformats.org/officeDocument/2006/relationships/slideLayout" Target="../slideLayouts/slideLayout184.xml"/><Relationship Id="rId93" Type="http://schemas.openxmlformats.org/officeDocument/2006/relationships/slideLayout" Target="../slideLayouts/slideLayout205.xml"/><Relationship Id="rId98" Type="http://schemas.openxmlformats.org/officeDocument/2006/relationships/slideLayout" Target="../slideLayouts/slideLayout210.xml"/><Relationship Id="rId3" Type="http://schemas.openxmlformats.org/officeDocument/2006/relationships/slideLayout" Target="../slideLayouts/slideLayout115.xml"/><Relationship Id="rId25" Type="http://schemas.openxmlformats.org/officeDocument/2006/relationships/slideLayout" Target="../slideLayouts/slideLayout137.xml"/><Relationship Id="rId46" Type="http://schemas.openxmlformats.org/officeDocument/2006/relationships/slideLayout" Target="../slideLayouts/slideLayout158.xml"/><Relationship Id="rId67" Type="http://schemas.openxmlformats.org/officeDocument/2006/relationships/slideLayout" Target="../slideLayouts/slideLayout179.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62" Type="http://schemas.openxmlformats.org/officeDocument/2006/relationships/slideLayout" Target="../slideLayouts/slideLayout174.xml"/><Relationship Id="rId83" Type="http://schemas.openxmlformats.org/officeDocument/2006/relationships/slideLayout" Target="../slideLayouts/slideLayout195.xml"/><Relationship Id="rId88" Type="http://schemas.openxmlformats.org/officeDocument/2006/relationships/slideLayout" Target="../slideLayouts/slideLayout200.xml"/><Relationship Id="rId111" Type="http://schemas.openxmlformats.org/officeDocument/2006/relationships/slideLayout" Target="../slideLayouts/slideLayout22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49.xml"/><Relationship Id="rId21" Type="http://schemas.openxmlformats.org/officeDocument/2006/relationships/slideLayout" Target="../slideLayouts/slideLayout244.xml"/><Relationship Id="rId42" Type="http://schemas.openxmlformats.org/officeDocument/2006/relationships/slideLayout" Target="../slideLayouts/slideLayout265.xml"/><Relationship Id="rId47" Type="http://schemas.openxmlformats.org/officeDocument/2006/relationships/slideLayout" Target="../slideLayouts/slideLayout270.xml"/><Relationship Id="rId63" Type="http://schemas.openxmlformats.org/officeDocument/2006/relationships/slideLayout" Target="../slideLayouts/slideLayout286.xml"/><Relationship Id="rId68" Type="http://schemas.openxmlformats.org/officeDocument/2006/relationships/slideLayout" Target="../slideLayouts/slideLayout291.xml"/><Relationship Id="rId84" Type="http://schemas.openxmlformats.org/officeDocument/2006/relationships/slideLayout" Target="../slideLayouts/slideLayout307.xml"/><Relationship Id="rId89" Type="http://schemas.openxmlformats.org/officeDocument/2006/relationships/slideLayout" Target="../slideLayouts/slideLayout312.xml"/><Relationship Id="rId112" Type="http://schemas.openxmlformats.org/officeDocument/2006/relationships/theme" Target="../theme/theme5.xml"/><Relationship Id="rId16" Type="http://schemas.openxmlformats.org/officeDocument/2006/relationships/slideLayout" Target="../slideLayouts/slideLayout239.xml"/><Relationship Id="rId107" Type="http://schemas.openxmlformats.org/officeDocument/2006/relationships/slideLayout" Target="../slideLayouts/slideLayout330.xml"/><Relationship Id="rId11" Type="http://schemas.openxmlformats.org/officeDocument/2006/relationships/slideLayout" Target="../slideLayouts/slideLayout234.xml"/><Relationship Id="rId32" Type="http://schemas.openxmlformats.org/officeDocument/2006/relationships/slideLayout" Target="../slideLayouts/slideLayout255.xml"/><Relationship Id="rId37" Type="http://schemas.openxmlformats.org/officeDocument/2006/relationships/slideLayout" Target="../slideLayouts/slideLayout260.xml"/><Relationship Id="rId53" Type="http://schemas.openxmlformats.org/officeDocument/2006/relationships/slideLayout" Target="../slideLayouts/slideLayout276.xml"/><Relationship Id="rId58" Type="http://schemas.openxmlformats.org/officeDocument/2006/relationships/slideLayout" Target="../slideLayouts/slideLayout281.xml"/><Relationship Id="rId74" Type="http://schemas.openxmlformats.org/officeDocument/2006/relationships/slideLayout" Target="../slideLayouts/slideLayout297.xml"/><Relationship Id="rId79" Type="http://schemas.openxmlformats.org/officeDocument/2006/relationships/slideLayout" Target="../slideLayouts/slideLayout302.xml"/><Relationship Id="rId102" Type="http://schemas.openxmlformats.org/officeDocument/2006/relationships/slideLayout" Target="../slideLayouts/slideLayout325.xml"/><Relationship Id="rId5" Type="http://schemas.openxmlformats.org/officeDocument/2006/relationships/slideLayout" Target="../slideLayouts/slideLayout228.xml"/><Relationship Id="rId90" Type="http://schemas.openxmlformats.org/officeDocument/2006/relationships/slideLayout" Target="../slideLayouts/slideLayout313.xml"/><Relationship Id="rId95" Type="http://schemas.openxmlformats.org/officeDocument/2006/relationships/slideLayout" Target="../slideLayouts/slideLayout318.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43" Type="http://schemas.openxmlformats.org/officeDocument/2006/relationships/slideLayout" Target="../slideLayouts/slideLayout266.xml"/><Relationship Id="rId48" Type="http://schemas.openxmlformats.org/officeDocument/2006/relationships/slideLayout" Target="../slideLayouts/slideLayout271.xml"/><Relationship Id="rId64" Type="http://schemas.openxmlformats.org/officeDocument/2006/relationships/slideLayout" Target="../slideLayouts/slideLayout287.xml"/><Relationship Id="rId69" Type="http://schemas.openxmlformats.org/officeDocument/2006/relationships/slideLayout" Target="../slideLayouts/slideLayout292.xml"/><Relationship Id="rId80" Type="http://schemas.openxmlformats.org/officeDocument/2006/relationships/slideLayout" Target="../slideLayouts/slideLayout303.xml"/><Relationship Id="rId85" Type="http://schemas.openxmlformats.org/officeDocument/2006/relationships/slideLayout" Target="../slideLayouts/slideLayout308.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33" Type="http://schemas.openxmlformats.org/officeDocument/2006/relationships/slideLayout" Target="../slideLayouts/slideLayout256.xml"/><Relationship Id="rId38" Type="http://schemas.openxmlformats.org/officeDocument/2006/relationships/slideLayout" Target="../slideLayouts/slideLayout261.xml"/><Relationship Id="rId59" Type="http://schemas.openxmlformats.org/officeDocument/2006/relationships/slideLayout" Target="../slideLayouts/slideLayout282.xml"/><Relationship Id="rId103" Type="http://schemas.openxmlformats.org/officeDocument/2006/relationships/slideLayout" Target="../slideLayouts/slideLayout326.xml"/><Relationship Id="rId108" Type="http://schemas.openxmlformats.org/officeDocument/2006/relationships/slideLayout" Target="../slideLayouts/slideLayout331.xml"/><Relationship Id="rId54" Type="http://schemas.openxmlformats.org/officeDocument/2006/relationships/slideLayout" Target="../slideLayouts/slideLayout277.xml"/><Relationship Id="rId70" Type="http://schemas.openxmlformats.org/officeDocument/2006/relationships/slideLayout" Target="../slideLayouts/slideLayout293.xml"/><Relationship Id="rId75" Type="http://schemas.openxmlformats.org/officeDocument/2006/relationships/slideLayout" Target="../slideLayouts/slideLayout298.xml"/><Relationship Id="rId91" Type="http://schemas.openxmlformats.org/officeDocument/2006/relationships/slideLayout" Target="../slideLayouts/slideLayout314.xml"/><Relationship Id="rId96" Type="http://schemas.openxmlformats.org/officeDocument/2006/relationships/slideLayout" Target="../slideLayouts/slideLayout319.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36" Type="http://schemas.openxmlformats.org/officeDocument/2006/relationships/slideLayout" Target="../slideLayouts/slideLayout259.xml"/><Relationship Id="rId49" Type="http://schemas.openxmlformats.org/officeDocument/2006/relationships/slideLayout" Target="../slideLayouts/slideLayout272.xml"/><Relationship Id="rId57" Type="http://schemas.openxmlformats.org/officeDocument/2006/relationships/slideLayout" Target="../slideLayouts/slideLayout280.xml"/><Relationship Id="rId106" Type="http://schemas.openxmlformats.org/officeDocument/2006/relationships/slideLayout" Target="../slideLayouts/slideLayout329.xml"/><Relationship Id="rId10" Type="http://schemas.openxmlformats.org/officeDocument/2006/relationships/slideLayout" Target="../slideLayouts/slideLayout233.xml"/><Relationship Id="rId31" Type="http://schemas.openxmlformats.org/officeDocument/2006/relationships/slideLayout" Target="../slideLayouts/slideLayout254.xml"/><Relationship Id="rId44" Type="http://schemas.openxmlformats.org/officeDocument/2006/relationships/slideLayout" Target="../slideLayouts/slideLayout267.xml"/><Relationship Id="rId52" Type="http://schemas.openxmlformats.org/officeDocument/2006/relationships/slideLayout" Target="../slideLayouts/slideLayout275.xml"/><Relationship Id="rId60" Type="http://schemas.openxmlformats.org/officeDocument/2006/relationships/slideLayout" Target="../slideLayouts/slideLayout283.xml"/><Relationship Id="rId65" Type="http://schemas.openxmlformats.org/officeDocument/2006/relationships/slideLayout" Target="../slideLayouts/slideLayout288.xml"/><Relationship Id="rId73" Type="http://schemas.openxmlformats.org/officeDocument/2006/relationships/slideLayout" Target="../slideLayouts/slideLayout296.xml"/><Relationship Id="rId78" Type="http://schemas.openxmlformats.org/officeDocument/2006/relationships/slideLayout" Target="../slideLayouts/slideLayout301.xml"/><Relationship Id="rId81" Type="http://schemas.openxmlformats.org/officeDocument/2006/relationships/slideLayout" Target="../slideLayouts/slideLayout304.xml"/><Relationship Id="rId86" Type="http://schemas.openxmlformats.org/officeDocument/2006/relationships/slideLayout" Target="../slideLayouts/slideLayout309.xml"/><Relationship Id="rId94" Type="http://schemas.openxmlformats.org/officeDocument/2006/relationships/slideLayout" Target="../slideLayouts/slideLayout317.xml"/><Relationship Id="rId99" Type="http://schemas.openxmlformats.org/officeDocument/2006/relationships/slideLayout" Target="../slideLayouts/slideLayout322.xml"/><Relationship Id="rId101" Type="http://schemas.openxmlformats.org/officeDocument/2006/relationships/slideLayout" Target="../slideLayouts/slideLayout324.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9" Type="http://schemas.openxmlformats.org/officeDocument/2006/relationships/slideLayout" Target="../slideLayouts/slideLayout262.xml"/><Relationship Id="rId109" Type="http://schemas.openxmlformats.org/officeDocument/2006/relationships/slideLayout" Target="../slideLayouts/slideLayout332.xml"/><Relationship Id="rId34" Type="http://schemas.openxmlformats.org/officeDocument/2006/relationships/slideLayout" Target="../slideLayouts/slideLayout257.xml"/><Relationship Id="rId50" Type="http://schemas.openxmlformats.org/officeDocument/2006/relationships/slideLayout" Target="../slideLayouts/slideLayout273.xml"/><Relationship Id="rId55" Type="http://schemas.openxmlformats.org/officeDocument/2006/relationships/slideLayout" Target="../slideLayouts/slideLayout278.xml"/><Relationship Id="rId76" Type="http://schemas.openxmlformats.org/officeDocument/2006/relationships/slideLayout" Target="../slideLayouts/slideLayout299.xml"/><Relationship Id="rId97" Type="http://schemas.openxmlformats.org/officeDocument/2006/relationships/slideLayout" Target="../slideLayouts/slideLayout320.xml"/><Relationship Id="rId104" Type="http://schemas.openxmlformats.org/officeDocument/2006/relationships/slideLayout" Target="../slideLayouts/slideLayout327.xml"/><Relationship Id="rId7" Type="http://schemas.openxmlformats.org/officeDocument/2006/relationships/slideLayout" Target="../slideLayouts/slideLayout230.xml"/><Relationship Id="rId71" Type="http://schemas.openxmlformats.org/officeDocument/2006/relationships/slideLayout" Target="../slideLayouts/slideLayout294.xml"/><Relationship Id="rId92" Type="http://schemas.openxmlformats.org/officeDocument/2006/relationships/slideLayout" Target="../slideLayouts/slideLayout315.xml"/><Relationship Id="rId2" Type="http://schemas.openxmlformats.org/officeDocument/2006/relationships/slideLayout" Target="../slideLayouts/slideLayout225.xml"/><Relationship Id="rId29" Type="http://schemas.openxmlformats.org/officeDocument/2006/relationships/slideLayout" Target="../slideLayouts/slideLayout252.xml"/><Relationship Id="rId24" Type="http://schemas.openxmlformats.org/officeDocument/2006/relationships/slideLayout" Target="../slideLayouts/slideLayout247.xml"/><Relationship Id="rId40" Type="http://schemas.openxmlformats.org/officeDocument/2006/relationships/slideLayout" Target="../slideLayouts/slideLayout263.xml"/><Relationship Id="rId45" Type="http://schemas.openxmlformats.org/officeDocument/2006/relationships/slideLayout" Target="../slideLayouts/slideLayout268.xml"/><Relationship Id="rId66" Type="http://schemas.openxmlformats.org/officeDocument/2006/relationships/slideLayout" Target="../slideLayouts/slideLayout289.xml"/><Relationship Id="rId87" Type="http://schemas.openxmlformats.org/officeDocument/2006/relationships/slideLayout" Target="../slideLayouts/slideLayout310.xml"/><Relationship Id="rId110" Type="http://schemas.openxmlformats.org/officeDocument/2006/relationships/slideLayout" Target="../slideLayouts/slideLayout333.xml"/><Relationship Id="rId61" Type="http://schemas.openxmlformats.org/officeDocument/2006/relationships/slideLayout" Target="../slideLayouts/slideLayout284.xml"/><Relationship Id="rId82" Type="http://schemas.openxmlformats.org/officeDocument/2006/relationships/slideLayout" Target="../slideLayouts/slideLayout305.xml"/><Relationship Id="rId19" Type="http://schemas.openxmlformats.org/officeDocument/2006/relationships/slideLayout" Target="../slideLayouts/slideLayout242.xml"/><Relationship Id="rId14" Type="http://schemas.openxmlformats.org/officeDocument/2006/relationships/slideLayout" Target="../slideLayouts/slideLayout237.xml"/><Relationship Id="rId30" Type="http://schemas.openxmlformats.org/officeDocument/2006/relationships/slideLayout" Target="../slideLayouts/slideLayout253.xml"/><Relationship Id="rId35" Type="http://schemas.openxmlformats.org/officeDocument/2006/relationships/slideLayout" Target="../slideLayouts/slideLayout258.xml"/><Relationship Id="rId56" Type="http://schemas.openxmlformats.org/officeDocument/2006/relationships/slideLayout" Target="../slideLayouts/slideLayout279.xml"/><Relationship Id="rId77" Type="http://schemas.openxmlformats.org/officeDocument/2006/relationships/slideLayout" Target="../slideLayouts/slideLayout300.xml"/><Relationship Id="rId100" Type="http://schemas.openxmlformats.org/officeDocument/2006/relationships/slideLayout" Target="../slideLayouts/slideLayout323.xml"/><Relationship Id="rId105" Type="http://schemas.openxmlformats.org/officeDocument/2006/relationships/slideLayout" Target="../slideLayouts/slideLayout328.xml"/><Relationship Id="rId8" Type="http://schemas.openxmlformats.org/officeDocument/2006/relationships/slideLayout" Target="../slideLayouts/slideLayout231.xml"/><Relationship Id="rId51" Type="http://schemas.openxmlformats.org/officeDocument/2006/relationships/slideLayout" Target="../slideLayouts/slideLayout274.xml"/><Relationship Id="rId72" Type="http://schemas.openxmlformats.org/officeDocument/2006/relationships/slideLayout" Target="../slideLayouts/slideLayout295.xml"/><Relationship Id="rId93" Type="http://schemas.openxmlformats.org/officeDocument/2006/relationships/slideLayout" Target="../slideLayouts/slideLayout316.xml"/><Relationship Id="rId98" Type="http://schemas.openxmlformats.org/officeDocument/2006/relationships/slideLayout" Target="../slideLayouts/slideLayout321.xml"/><Relationship Id="rId3" Type="http://schemas.openxmlformats.org/officeDocument/2006/relationships/slideLayout" Target="../slideLayouts/slideLayout226.xml"/><Relationship Id="rId25" Type="http://schemas.openxmlformats.org/officeDocument/2006/relationships/slideLayout" Target="../slideLayouts/slideLayout248.xml"/><Relationship Id="rId46" Type="http://schemas.openxmlformats.org/officeDocument/2006/relationships/slideLayout" Target="../slideLayouts/slideLayout269.xml"/><Relationship Id="rId67" Type="http://schemas.openxmlformats.org/officeDocument/2006/relationships/slideLayout" Target="../slideLayouts/slideLayout290.xml"/><Relationship Id="rId20" Type="http://schemas.openxmlformats.org/officeDocument/2006/relationships/slideLayout" Target="../slideLayouts/slideLayout243.xml"/><Relationship Id="rId41" Type="http://schemas.openxmlformats.org/officeDocument/2006/relationships/slideLayout" Target="../slideLayouts/slideLayout264.xml"/><Relationship Id="rId62" Type="http://schemas.openxmlformats.org/officeDocument/2006/relationships/slideLayout" Target="../slideLayouts/slideLayout285.xml"/><Relationship Id="rId83" Type="http://schemas.openxmlformats.org/officeDocument/2006/relationships/slideLayout" Target="../slideLayouts/slideLayout306.xml"/><Relationship Id="rId88" Type="http://schemas.openxmlformats.org/officeDocument/2006/relationships/slideLayout" Target="../slideLayouts/slideLayout311.xml"/><Relationship Id="rId111" Type="http://schemas.openxmlformats.org/officeDocument/2006/relationships/slideLayout" Target="../slideLayouts/slideLayout334.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451.xml"/><Relationship Id="rId21" Type="http://schemas.openxmlformats.org/officeDocument/2006/relationships/slideLayout" Target="../slideLayouts/slideLayout355.xml"/><Relationship Id="rId42" Type="http://schemas.openxmlformats.org/officeDocument/2006/relationships/slideLayout" Target="../slideLayouts/slideLayout376.xml"/><Relationship Id="rId63" Type="http://schemas.openxmlformats.org/officeDocument/2006/relationships/slideLayout" Target="../slideLayouts/slideLayout397.xml"/><Relationship Id="rId84" Type="http://schemas.openxmlformats.org/officeDocument/2006/relationships/slideLayout" Target="../slideLayouts/slideLayout418.xml"/><Relationship Id="rId138" Type="http://schemas.openxmlformats.org/officeDocument/2006/relationships/slideLayout" Target="../slideLayouts/slideLayout472.xml"/><Relationship Id="rId107" Type="http://schemas.openxmlformats.org/officeDocument/2006/relationships/slideLayout" Target="../slideLayouts/slideLayout441.xml"/><Relationship Id="rId11" Type="http://schemas.openxmlformats.org/officeDocument/2006/relationships/slideLayout" Target="../slideLayouts/slideLayout345.xml"/><Relationship Id="rId32" Type="http://schemas.openxmlformats.org/officeDocument/2006/relationships/slideLayout" Target="../slideLayouts/slideLayout366.xml"/><Relationship Id="rId53" Type="http://schemas.openxmlformats.org/officeDocument/2006/relationships/slideLayout" Target="../slideLayouts/slideLayout387.xml"/><Relationship Id="rId74" Type="http://schemas.openxmlformats.org/officeDocument/2006/relationships/slideLayout" Target="../slideLayouts/slideLayout408.xml"/><Relationship Id="rId128" Type="http://schemas.openxmlformats.org/officeDocument/2006/relationships/slideLayout" Target="../slideLayouts/slideLayout462.xml"/><Relationship Id="rId5" Type="http://schemas.openxmlformats.org/officeDocument/2006/relationships/slideLayout" Target="../slideLayouts/slideLayout339.xml"/><Relationship Id="rId90" Type="http://schemas.openxmlformats.org/officeDocument/2006/relationships/slideLayout" Target="../slideLayouts/slideLayout424.xml"/><Relationship Id="rId95" Type="http://schemas.openxmlformats.org/officeDocument/2006/relationships/slideLayout" Target="../slideLayouts/slideLayout429.xml"/><Relationship Id="rId22" Type="http://schemas.openxmlformats.org/officeDocument/2006/relationships/slideLayout" Target="../slideLayouts/slideLayout356.xml"/><Relationship Id="rId27" Type="http://schemas.openxmlformats.org/officeDocument/2006/relationships/slideLayout" Target="../slideLayouts/slideLayout361.xml"/><Relationship Id="rId43" Type="http://schemas.openxmlformats.org/officeDocument/2006/relationships/slideLayout" Target="../slideLayouts/slideLayout377.xml"/><Relationship Id="rId48" Type="http://schemas.openxmlformats.org/officeDocument/2006/relationships/slideLayout" Target="../slideLayouts/slideLayout382.xml"/><Relationship Id="rId64" Type="http://schemas.openxmlformats.org/officeDocument/2006/relationships/slideLayout" Target="../slideLayouts/slideLayout398.xml"/><Relationship Id="rId69" Type="http://schemas.openxmlformats.org/officeDocument/2006/relationships/slideLayout" Target="../slideLayouts/slideLayout403.xml"/><Relationship Id="rId113" Type="http://schemas.openxmlformats.org/officeDocument/2006/relationships/slideLayout" Target="../slideLayouts/slideLayout447.xml"/><Relationship Id="rId118" Type="http://schemas.openxmlformats.org/officeDocument/2006/relationships/slideLayout" Target="../slideLayouts/slideLayout452.xml"/><Relationship Id="rId134" Type="http://schemas.openxmlformats.org/officeDocument/2006/relationships/slideLayout" Target="../slideLayouts/slideLayout468.xml"/><Relationship Id="rId139" Type="http://schemas.openxmlformats.org/officeDocument/2006/relationships/slideLayout" Target="../slideLayouts/slideLayout473.xml"/><Relationship Id="rId80" Type="http://schemas.openxmlformats.org/officeDocument/2006/relationships/slideLayout" Target="../slideLayouts/slideLayout414.xml"/><Relationship Id="rId85" Type="http://schemas.openxmlformats.org/officeDocument/2006/relationships/slideLayout" Target="../slideLayouts/slideLayout419.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33" Type="http://schemas.openxmlformats.org/officeDocument/2006/relationships/slideLayout" Target="../slideLayouts/slideLayout367.xml"/><Relationship Id="rId38" Type="http://schemas.openxmlformats.org/officeDocument/2006/relationships/slideLayout" Target="../slideLayouts/slideLayout372.xml"/><Relationship Id="rId59" Type="http://schemas.openxmlformats.org/officeDocument/2006/relationships/slideLayout" Target="../slideLayouts/slideLayout393.xml"/><Relationship Id="rId103" Type="http://schemas.openxmlformats.org/officeDocument/2006/relationships/slideLayout" Target="../slideLayouts/slideLayout437.xml"/><Relationship Id="rId108" Type="http://schemas.openxmlformats.org/officeDocument/2006/relationships/slideLayout" Target="../slideLayouts/slideLayout442.xml"/><Relationship Id="rId124" Type="http://schemas.openxmlformats.org/officeDocument/2006/relationships/slideLayout" Target="../slideLayouts/slideLayout458.xml"/><Relationship Id="rId129" Type="http://schemas.openxmlformats.org/officeDocument/2006/relationships/slideLayout" Target="../slideLayouts/slideLayout463.xml"/><Relationship Id="rId54" Type="http://schemas.openxmlformats.org/officeDocument/2006/relationships/slideLayout" Target="../slideLayouts/slideLayout388.xml"/><Relationship Id="rId70" Type="http://schemas.openxmlformats.org/officeDocument/2006/relationships/slideLayout" Target="../slideLayouts/slideLayout404.xml"/><Relationship Id="rId75" Type="http://schemas.openxmlformats.org/officeDocument/2006/relationships/slideLayout" Target="../slideLayouts/slideLayout409.xml"/><Relationship Id="rId91" Type="http://schemas.openxmlformats.org/officeDocument/2006/relationships/slideLayout" Target="../slideLayouts/slideLayout425.xml"/><Relationship Id="rId96" Type="http://schemas.openxmlformats.org/officeDocument/2006/relationships/slideLayout" Target="../slideLayouts/slideLayout430.xml"/><Relationship Id="rId140" Type="http://schemas.openxmlformats.org/officeDocument/2006/relationships/slideLayout" Target="../slideLayouts/slideLayout474.xml"/><Relationship Id="rId145" Type="http://schemas.openxmlformats.org/officeDocument/2006/relationships/theme" Target="../theme/theme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23" Type="http://schemas.openxmlformats.org/officeDocument/2006/relationships/slideLayout" Target="../slideLayouts/slideLayout357.xml"/><Relationship Id="rId28" Type="http://schemas.openxmlformats.org/officeDocument/2006/relationships/slideLayout" Target="../slideLayouts/slideLayout362.xml"/><Relationship Id="rId49" Type="http://schemas.openxmlformats.org/officeDocument/2006/relationships/slideLayout" Target="../slideLayouts/slideLayout383.xml"/><Relationship Id="rId114" Type="http://schemas.openxmlformats.org/officeDocument/2006/relationships/slideLayout" Target="../slideLayouts/slideLayout448.xml"/><Relationship Id="rId119" Type="http://schemas.openxmlformats.org/officeDocument/2006/relationships/slideLayout" Target="../slideLayouts/slideLayout453.xml"/><Relationship Id="rId44" Type="http://schemas.openxmlformats.org/officeDocument/2006/relationships/slideLayout" Target="../slideLayouts/slideLayout378.xml"/><Relationship Id="rId60" Type="http://schemas.openxmlformats.org/officeDocument/2006/relationships/slideLayout" Target="../slideLayouts/slideLayout394.xml"/><Relationship Id="rId65" Type="http://schemas.openxmlformats.org/officeDocument/2006/relationships/slideLayout" Target="../slideLayouts/slideLayout399.xml"/><Relationship Id="rId81" Type="http://schemas.openxmlformats.org/officeDocument/2006/relationships/slideLayout" Target="../slideLayouts/slideLayout415.xml"/><Relationship Id="rId86" Type="http://schemas.openxmlformats.org/officeDocument/2006/relationships/slideLayout" Target="../slideLayouts/slideLayout420.xml"/><Relationship Id="rId130" Type="http://schemas.openxmlformats.org/officeDocument/2006/relationships/slideLayout" Target="../slideLayouts/slideLayout464.xml"/><Relationship Id="rId135" Type="http://schemas.openxmlformats.org/officeDocument/2006/relationships/slideLayout" Target="../slideLayouts/slideLayout469.xml"/><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39" Type="http://schemas.openxmlformats.org/officeDocument/2006/relationships/slideLayout" Target="../slideLayouts/slideLayout373.xml"/><Relationship Id="rId109" Type="http://schemas.openxmlformats.org/officeDocument/2006/relationships/slideLayout" Target="../slideLayouts/slideLayout443.xml"/><Relationship Id="rId34" Type="http://schemas.openxmlformats.org/officeDocument/2006/relationships/slideLayout" Target="../slideLayouts/slideLayout368.xml"/><Relationship Id="rId50" Type="http://schemas.openxmlformats.org/officeDocument/2006/relationships/slideLayout" Target="../slideLayouts/slideLayout384.xml"/><Relationship Id="rId55" Type="http://schemas.openxmlformats.org/officeDocument/2006/relationships/slideLayout" Target="../slideLayouts/slideLayout389.xml"/><Relationship Id="rId76" Type="http://schemas.openxmlformats.org/officeDocument/2006/relationships/slideLayout" Target="../slideLayouts/slideLayout410.xml"/><Relationship Id="rId97" Type="http://schemas.openxmlformats.org/officeDocument/2006/relationships/slideLayout" Target="../slideLayouts/slideLayout431.xml"/><Relationship Id="rId104" Type="http://schemas.openxmlformats.org/officeDocument/2006/relationships/slideLayout" Target="../slideLayouts/slideLayout438.xml"/><Relationship Id="rId120" Type="http://schemas.openxmlformats.org/officeDocument/2006/relationships/slideLayout" Target="../slideLayouts/slideLayout454.xml"/><Relationship Id="rId125" Type="http://schemas.openxmlformats.org/officeDocument/2006/relationships/slideLayout" Target="../slideLayouts/slideLayout459.xml"/><Relationship Id="rId141" Type="http://schemas.openxmlformats.org/officeDocument/2006/relationships/slideLayout" Target="../slideLayouts/slideLayout475.xml"/><Relationship Id="rId7" Type="http://schemas.openxmlformats.org/officeDocument/2006/relationships/slideLayout" Target="../slideLayouts/slideLayout341.xml"/><Relationship Id="rId71" Type="http://schemas.openxmlformats.org/officeDocument/2006/relationships/slideLayout" Target="../slideLayouts/slideLayout405.xml"/><Relationship Id="rId92" Type="http://schemas.openxmlformats.org/officeDocument/2006/relationships/slideLayout" Target="../slideLayouts/slideLayout426.xml"/><Relationship Id="rId2" Type="http://schemas.openxmlformats.org/officeDocument/2006/relationships/slideLayout" Target="../slideLayouts/slideLayout336.xml"/><Relationship Id="rId29" Type="http://schemas.openxmlformats.org/officeDocument/2006/relationships/slideLayout" Target="../slideLayouts/slideLayout363.xml"/><Relationship Id="rId24" Type="http://schemas.openxmlformats.org/officeDocument/2006/relationships/slideLayout" Target="../slideLayouts/slideLayout358.xml"/><Relationship Id="rId40" Type="http://schemas.openxmlformats.org/officeDocument/2006/relationships/slideLayout" Target="../slideLayouts/slideLayout374.xml"/><Relationship Id="rId45" Type="http://schemas.openxmlformats.org/officeDocument/2006/relationships/slideLayout" Target="../slideLayouts/slideLayout379.xml"/><Relationship Id="rId66" Type="http://schemas.openxmlformats.org/officeDocument/2006/relationships/slideLayout" Target="../slideLayouts/slideLayout400.xml"/><Relationship Id="rId87" Type="http://schemas.openxmlformats.org/officeDocument/2006/relationships/slideLayout" Target="../slideLayouts/slideLayout421.xml"/><Relationship Id="rId110" Type="http://schemas.openxmlformats.org/officeDocument/2006/relationships/slideLayout" Target="../slideLayouts/slideLayout444.xml"/><Relationship Id="rId115" Type="http://schemas.openxmlformats.org/officeDocument/2006/relationships/slideLayout" Target="../slideLayouts/slideLayout449.xml"/><Relationship Id="rId131" Type="http://schemas.openxmlformats.org/officeDocument/2006/relationships/slideLayout" Target="../slideLayouts/slideLayout465.xml"/><Relationship Id="rId136" Type="http://schemas.openxmlformats.org/officeDocument/2006/relationships/slideLayout" Target="../slideLayouts/slideLayout470.xml"/><Relationship Id="rId61" Type="http://schemas.openxmlformats.org/officeDocument/2006/relationships/slideLayout" Target="../slideLayouts/slideLayout395.xml"/><Relationship Id="rId82" Type="http://schemas.openxmlformats.org/officeDocument/2006/relationships/slideLayout" Target="../slideLayouts/slideLayout416.xml"/><Relationship Id="rId19" Type="http://schemas.openxmlformats.org/officeDocument/2006/relationships/slideLayout" Target="../slideLayouts/slideLayout353.xml"/><Relationship Id="rId14" Type="http://schemas.openxmlformats.org/officeDocument/2006/relationships/slideLayout" Target="../slideLayouts/slideLayout348.xml"/><Relationship Id="rId30" Type="http://schemas.openxmlformats.org/officeDocument/2006/relationships/slideLayout" Target="../slideLayouts/slideLayout364.xml"/><Relationship Id="rId35" Type="http://schemas.openxmlformats.org/officeDocument/2006/relationships/slideLayout" Target="../slideLayouts/slideLayout369.xml"/><Relationship Id="rId56" Type="http://schemas.openxmlformats.org/officeDocument/2006/relationships/slideLayout" Target="../slideLayouts/slideLayout390.xml"/><Relationship Id="rId77" Type="http://schemas.openxmlformats.org/officeDocument/2006/relationships/slideLayout" Target="../slideLayouts/slideLayout411.xml"/><Relationship Id="rId100" Type="http://schemas.openxmlformats.org/officeDocument/2006/relationships/slideLayout" Target="../slideLayouts/slideLayout434.xml"/><Relationship Id="rId105" Type="http://schemas.openxmlformats.org/officeDocument/2006/relationships/slideLayout" Target="../slideLayouts/slideLayout439.xml"/><Relationship Id="rId126" Type="http://schemas.openxmlformats.org/officeDocument/2006/relationships/slideLayout" Target="../slideLayouts/slideLayout460.xml"/><Relationship Id="rId8" Type="http://schemas.openxmlformats.org/officeDocument/2006/relationships/slideLayout" Target="../slideLayouts/slideLayout342.xml"/><Relationship Id="rId51" Type="http://schemas.openxmlformats.org/officeDocument/2006/relationships/slideLayout" Target="../slideLayouts/slideLayout385.xml"/><Relationship Id="rId72" Type="http://schemas.openxmlformats.org/officeDocument/2006/relationships/slideLayout" Target="../slideLayouts/slideLayout406.xml"/><Relationship Id="rId93" Type="http://schemas.openxmlformats.org/officeDocument/2006/relationships/slideLayout" Target="../slideLayouts/slideLayout427.xml"/><Relationship Id="rId98" Type="http://schemas.openxmlformats.org/officeDocument/2006/relationships/slideLayout" Target="../slideLayouts/slideLayout432.xml"/><Relationship Id="rId121" Type="http://schemas.openxmlformats.org/officeDocument/2006/relationships/slideLayout" Target="../slideLayouts/slideLayout455.xml"/><Relationship Id="rId142" Type="http://schemas.openxmlformats.org/officeDocument/2006/relationships/slideLayout" Target="../slideLayouts/slideLayout476.xml"/><Relationship Id="rId3" Type="http://schemas.openxmlformats.org/officeDocument/2006/relationships/slideLayout" Target="../slideLayouts/slideLayout337.xml"/><Relationship Id="rId25" Type="http://schemas.openxmlformats.org/officeDocument/2006/relationships/slideLayout" Target="../slideLayouts/slideLayout359.xml"/><Relationship Id="rId46" Type="http://schemas.openxmlformats.org/officeDocument/2006/relationships/slideLayout" Target="../slideLayouts/slideLayout380.xml"/><Relationship Id="rId67" Type="http://schemas.openxmlformats.org/officeDocument/2006/relationships/slideLayout" Target="../slideLayouts/slideLayout401.xml"/><Relationship Id="rId116" Type="http://schemas.openxmlformats.org/officeDocument/2006/relationships/slideLayout" Target="../slideLayouts/slideLayout450.xml"/><Relationship Id="rId137" Type="http://schemas.openxmlformats.org/officeDocument/2006/relationships/slideLayout" Target="../slideLayouts/slideLayout471.xml"/><Relationship Id="rId20" Type="http://schemas.openxmlformats.org/officeDocument/2006/relationships/slideLayout" Target="../slideLayouts/slideLayout354.xml"/><Relationship Id="rId41" Type="http://schemas.openxmlformats.org/officeDocument/2006/relationships/slideLayout" Target="../slideLayouts/slideLayout375.xml"/><Relationship Id="rId62" Type="http://schemas.openxmlformats.org/officeDocument/2006/relationships/slideLayout" Target="../slideLayouts/slideLayout396.xml"/><Relationship Id="rId83" Type="http://schemas.openxmlformats.org/officeDocument/2006/relationships/slideLayout" Target="../slideLayouts/slideLayout417.xml"/><Relationship Id="rId88" Type="http://schemas.openxmlformats.org/officeDocument/2006/relationships/slideLayout" Target="../slideLayouts/slideLayout422.xml"/><Relationship Id="rId111" Type="http://schemas.openxmlformats.org/officeDocument/2006/relationships/slideLayout" Target="../slideLayouts/slideLayout445.xml"/><Relationship Id="rId132" Type="http://schemas.openxmlformats.org/officeDocument/2006/relationships/slideLayout" Target="../slideLayouts/slideLayout466.xml"/><Relationship Id="rId15" Type="http://schemas.openxmlformats.org/officeDocument/2006/relationships/slideLayout" Target="../slideLayouts/slideLayout349.xml"/><Relationship Id="rId36" Type="http://schemas.openxmlformats.org/officeDocument/2006/relationships/slideLayout" Target="../slideLayouts/slideLayout370.xml"/><Relationship Id="rId57" Type="http://schemas.openxmlformats.org/officeDocument/2006/relationships/slideLayout" Target="../slideLayouts/slideLayout391.xml"/><Relationship Id="rId106" Type="http://schemas.openxmlformats.org/officeDocument/2006/relationships/slideLayout" Target="../slideLayouts/slideLayout440.xml"/><Relationship Id="rId127" Type="http://schemas.openxmlformats.org/officeDocument/2006/relationships/slideLayout" Target="../slideLayouts/slideLayout461.xml"/><Relationship Id="rId10" Type="http://schemas.openxmlformats.org/officeDocument/2006/relationships/slideLayout" Target="../slideLayouts/slideLayout344.xml"/><Relationship Id="rId31" Type="http://schemas.openxmlformats.org/officeDocument/2006/relationships/slideLayout" Target="../slideLayouts/slideLayout365.xml"/><Relationship Id="rId52" Type="http://schemas.openxmlformats.org/officeDocument/2006/relationships/slideLayout" Target="../slideLayouts/slideLayout386.xml"/><Relationship Id="rId73" Type="http://schemas.openxmlformats.org/officeDocument/2006/relationships/slideLayout" Target="../slideLayouts/slideLayout407.xml"/><Relationship Id="rId78" Type="http://schemas.openxmlformats.org/officeDocument/2006/relationships/slideLayout" Target="../slideLayouts/slideLayout412.xml"/><Relationship Id="rId94" Type="http://schemas.openxmlformats.org/officeDocument/2006/relationships/slideLayout" Target="../slideLayouts/slideLayout428.xml"/><Relationship Id="rId99" Type="http://schemas.openxmlformats.org/officeDocument/2006/relationships/slideLayout" Target="../slideLayouts/slideLayout433.xml"/><Relationship Id="rId101" Type="http://schemas.openxmlformats.org/officeDocument/2006/relationships/slideLayout" Target="../slideLayouts/slideLayout435.xml"/><Relationship Id="rId122" Type="http://schemas.openxmlformats.org/officeDocument/2006/relationships/slideLayout" Target="../slideLayouts/slideLayout456.xml"/><Relationship Id="rId143" Type="http://schemas.openxmlformats.org/officeDocument/2006/relationships/slideLayout" Target="../slideLayouts/slideLayout477.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26" Type="http://schemas.openxmlformats.org/officeDocument/2006/relationships/slideLayout" Target="../slideLayouts/slideLayout360.xml"/><Relationship Id="rId47" Type="http://schemas.openxmlformats.org/officeDocument/2006/relationships/slideLayout" Target="../slideLayouts/slideLayout381.xml"/><Relationship Id="rId68" Type="http://schemas.openxmlformats.org/officeDocument/2006/relationships/slideLayout" Target="../slideLayouts/slideLayout402.xml"/><Relationship Id="rId89" Type="http://schemas.openxmlformats.org/officeDocument/2006/relationships/slideLayout" Target="../slideLayouts/slideLayout423.xml"/><Relationship Id="rId112" Type="http://schemas.openxmlformats.org/officeDocument/2006/relationships/slideLayout" Target="../slideLayouts/slideLayout446.xml"/><Relationship Id="rId133" Type="http://schemas.openxmlformats.org/officeDocument/2006/relationships/slideLayout" Target="../slideLayouts/slideLayout467.xml"/><Relationship Id="rId16" Type="http://schemas.openxmlformats.org/officeDocument/2006/relationships/slideLayout" Target="../slideLayouts/slideLayout350.xml"/><Relationship Id="rId37" Type="http://schemas.openxmlformats.org/officeDocument/2006/relationships/slideLayout" Target="../slideLayouts/slideLayout371.xml"/><Relationship Id="rId58" Type="http://schemas.openxmlformats.org/officeDocument/2006/relationships/slideLayout" Target="../slideLayouts/slideLayout392.xml"/><Relationship Id="rId79" Type="http://schemas.openxmlformats.org/officeDocument/2006/relationships/slideLayout" Target="../slideLayouts/slideLayout413.xml"/><Relationship Id="rId102" Type="http://schemas.openxmlformats.org/officeDocument/2006/relationships/slideLayout" Target="../slideLayouts/slideLayout436.xml"/><Relationship Id="rId123" Type="http://schemas.openxmlformats.org/officeDocument/2006/relationships/slideLayout" Target="../slideLayouts/slideLayout457.xml"/><Relationship Id="rId144" Type="http://schemas.openxmlformats.org/officeDocument/2006/relationships/slideLayout" Target="../slideLayouts/slideLayout478.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504.xml"/><Relationship Id="rId21" Type="http://schemas.openxmlformats.org/officeDocument/2006/relationships/slideLayout" Target="../slideLayouts/slideLayout499.xml"/><Relationship Id="rId42" Type="http://schemas.openxmlformats.org/officeDocument/2006/relationships/slideLayout" Target="../slideLayouts/slideLayout520.xml"/><Relationship Id="rId47" Type="http://schemas.openxmlformats.org/officeDocument/2006/relationships/slideLayout" Target="../slideLayouts/slideLayout525.xml"/><Relationship Id="rId63" Type="http://schemas.openxmlformats.org/officeDocument/2006/relationships/slideLayout" Target="../slideLayouts/slideLayout541.xml"/><Relationship Id="rId68" Type="http://schemas.openxmlformats.org/officeDocument/2006/relationships/slideLayout" Target="../slideLayouts/slideLayout546.xml"/><Relationship Id="rId84" Type="http://schemas.openxmlformats.org/officeDocument/2006/relationships/slideLayout" Target="../slideLayouts/slideLayout562.xml"/><Relationship Id="rId89" Type="http://schemas.openxmlformats.org/officeDocument/2006/relationships/slideLayout" Target="../slideLayouts/slideLayout567.xml"/><Relationship Id="rId112" Type="http://schemas.openxmlformats.org/officeDocument/2006/relationships/slideLayout" Target="../slideLayouts/slideLayout590.xml"/><Relationship Id="rId16" Type="http://schemas.openxmlformats.org/officeDocument/2006/relationships/slideLayout" Target="../slideLayouts/slideLayout494.xml"/><Relationship Id="rId107" Type="http://schemas.openxmlformats.org/officeDocument/2006/relationships/slideLayout" Target="../slideLayouts/slideLayout585.xml"/><Relationship Id="rId11" Type="http://schemas.openxmlformats.org/officeDocument/2006/relationships/slideLayout" Target="../slideLayouts/slideLayout489.xml"/><Relationship Id="rId32" Type="http://schemas.openxmlformats.org/officeDocument/2006/relationships/slideLayout" Target="../slideLayouts/slideLayout510.xml"/><Relationship Id="rId37" Type="http://schemas.openxmlformats.org/officeDocument/2006/relationships/slideLayout" Target="../slideLayouts/slideLayout515.xml"/><Relationship Id="rId53" Type="http://schemas.openxmlformats.org/officeDocument/2006/relationships/slideLayout" Target="../slideLayouts/slideLayout531.xml"/><Relationship Id="rId58" Type="http://schemas.openxmlformats.org/officeDocument/2006/relationships/slideLayout" Target="../slideLayouts/slideLayout536.xml"/><Relationship Id="rId74" Type="http://schemas.openxmlformats.org/officeDocument/2006/relationships/slideLayout" Target="../slideLayouts/slideLayout552.xml"/><Relationship Id="rId79" Type="http://schemas.openxmlformats.org/officeDocument/2006/relationships/slideLayout" Target="../slideLayouts/slideLayout557.xml"/><Relationship Id="rId102" Type="http://schemas.openxmlformats.org/officeDocument/2006/relationships/slideLayout" Target="../slideLayouts/slideLayout580.xml"/><Relationship Id="rId5" Type="http://schemas.openxmlformats.org/officeDocument/2006/relationships/slideLayout" Target="../slideLayouts/slideLayout483.xml"/><Relationship Id="rId90" Type="http://schemas.openxmlformats.org/officeDocument/2006/relationships/slideLayout" Target="../slideLayouts/slideLayout568.xml"/><Relationship Id="rId95" Type="http://schemas.openxmlformats.org/officeDocument/2006/relationships/slideLayout" Target="../slideLayouts/slideLayout573.xml"/><Relationship Id="rId22" Type="http://schemas.openxmlformats.org/officeDocument/2006/relationships/slideLayout" Target="../slideLayouts/slideLayout500.xml"/><Relationship Id="rId27" Type="http://schemas.openxmlformats.org/officeDocument/2006/relationships/slideLayout" Target="../slideLayouts/slideLayout505.xml"/><Relationship Id="rId43" Type="http://schemas.openxmlformats.org/officeDocument/2006/relationships/slideLayout" Target="../slideLayouts/slideLayout521.xml"/><Relationship Id="rId48" Type="http://schemas.openxmlformats.org/officeDocument/2006/relationships/slideLayout" Target="../slideLayouts/slideLayout526.xml"/><Relationship Id="rId64" Type="http://schemas.openxmlformats.org/officeDocument/2006/relationships/slideLayout" Target="../slideLayouts/slideLayout542.xml"/><Relationship Id="rId69" Type="http://schemas.openxmlformats.org/officeDocument/2006/relationships/slideLayout" Target="../slideLayouts/slideLayout547.xml"/><Relationship Id="rId113" Type="http://schemas.openxmlformats.org/officeDocument/2006/relationships/slideLayout" Target="../slideLayouts/slideLayout591.xml"/><Relationship Id="rId80" Type="http://schemas.openxmlformats.org/officeDocument/2006/relationships/slideLayout" Target="../slideLayouts/slideLayout558.xml"/><Relationship Id="rId85" Type="http://schemas.openxmlformats.org/officeDocument/2006/relationships/slideLayout" Target="../slideLayouts/slideLayout563.xml"/><Relationship Id="rId12" Type="http://schemas.openxmlformats.org/officeDocument/2006/relationships/slideLayout" Target="../slideLayouts/slideLayout490.xml"/><Relationship Id="rId17" Type="http://schemas.openxmlformats.org/officeDocument/2006/relationships/slideLayout" Target="../slideLayouts/slideLayout495.xml"/><Relationship Id="rId33" Type="http://schemas.openxmlformats.org/officeDocument/2006/relationships/slideLayout" Target="../slideLayouts/slideLayout511.xml"/><Relationship Id="rId38" Type="http://schemas.openxmlformats.org/officeDocument/2006/relationships/slideLayout" Target="../slideLayouts/slideLayout516.xml"/><Relationship Id="rId59" Type="http://schemas.openxmlformats.org/officeDocument/2006/relationships/slideLayout" Target="../slideLayouts/slideLayout537.xml"/><Relationship Id="rId103" Type="http://schemas.openxmlformats.org/officeDocument/2006/relationships/slideLayout" Target="../slideLayouts/slideLayout581.xml"/><Relationship Id="rId108" Type="http://schemas.openxmlformats.org/officeDocument/2006/relationships/slideLayout" Target="../slideLayouts/slideLayout586.xml"/><Relationship Id="rId54" Type="http://schemas.openxmlformats.org/officeDocument/2006/relationships/slideLayout" Target="../slideLayouts/slideLayout532.xml"/><Relationship Id="rId70" Type="http://schemas.openxmlformats.org/officeDocument/2006/relationships/slideLayout" Target="../slideLayouts/slideLayout548.xml"/><Relationship Id="rId75" Type="http://schemas.openxmlformats.org/officeDocument/2006/relationships/slideLayout" Target="../slideLayouts/slideLayout553.xml"/><Relationship Id="rId91" Type="http://schemas.openxmlformats.org/officeDocument/2006/relationships/slideLayout" Target="../slideLayouts/slideLayout569.xml"/><Relationship Id="rId96" Type="http://schemas.openxmlformats.org/officeDocument/2006/relationships/slideLayout" Target="../slideLayouts/slideLayout574.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5" Type="http://schemas.openxmlformats.org/officeDocument/2006/relationships/slideLayout" Target="../slideLayouts/slideLayout493.xml"/><Relationship Id="rId23" Type="http://schemas.openxmlformats.org/officeDocument/2006/relationships/slideLayout" Target="../slideLayouts/slideLayout501.xml"/><Relationship Id="rId28" Type="http://schemas.openxmlformats.org/officeDocument/2006/relationships/slideLayout" Target="../slideLayouts/slideLayout506.xml"/><Relationship Id="rId36" Type="http://schemas.openxmlformats.org/officeDocument/2006/relationships/slideLayout" Target="../slideLayouts/slideLayout514.xml"/><Relationship Id="rId49" Type="http://schemas.openxmlformats.org/officeDocument/2006/relationships/slideLayout" Target="../slideLayouts/slideLayout527.xml"/><Relationship Id="rId57" Type="http://schemas.openxmlformats.org/officeDocument/2006/relationships/slideLayout" Target="../slideLayouts/slideLayout535.xml"/><Relationship Id="rId106" Type="http://schemas.openxmlformats.org/officeDocument/2006/relationships/slideLayout" Target="../slideLayouts/slideLayout584.xml"/><Relationship Id="rId114" Type="http://schemas.openxmlformats.org/officeDocument/2006/relationships/theme" Target="../theme/theme7.xml"/><Relationship Id="rId10" Type="http://schemas.openxmlformats.org/officeDocument/2006/relationships/slideLayout" Target="../slideLayouts/slideLayout488.xml"/><Relationship Id="rId31" Type="http://schemas.openxmlformats.org/officeDocument/2006/relationships/slideLayout" Target="../slideLayouts/slideLayout509.xml"/><Relationship Id="rId44" Type="http://schemas.openxmlformats.org/officeDocument/2006/relationships/slideLayout" Target="../slideLayouts/slideLayout522.xml"/><Relationship Id="rId52" Type="http://schemas.openxmlformats.org/officeDocument/2006/relationships/slideLayout" Target="../slideLayouts/slideLayout530.xml"/><Relationship Id="rId60" Type="http://schemas.openxmlformats.org/officeDocument/2006/relationships/slideLayout" Target="../slideLayouts/slideLayout538.xml"/><Relationship Id="rId65" Type="http://schemas.openxmlformats.org/officeDocument/2006/relationships/slideLayout" Target="../slideLayouts/slideLayout543.xml"/><Relationship Id="rId73" Type="http://schemas.openxmlformats.org/officeDocument/2006/relationships/slideLayout" Target="../slideLayouts/slideLayout551.xml"/><Relationship Id="rId78" Type="http://schemas.openxmlformats.org/officeDocument/2006/relationships/slideLayout" Target="../slideLayouts/slideLayout556.xml"/><Relationship Id="rId81" Type="http://schemas.openxmlformats.org/officeDocument/2006/relationships/slideLayout" Target="../slideLayouts/slideLayout559.xml"/><Relationship Id="rId86" Type="http://schemas.openxmlformats.org/officeDocument/2006/relationships/slideLayout" Target="../slideLayouts/slideLayout564.xml"/><Relationship Id="rId94" Type="http://schemas.openxmlformats.org/officeDocument/2006/relationships/slideLayout" Target="../slideLayouts/slideLayout572.xml"/><Relationship Id="rId99" Type="http://schemas.openxmlformats.org/officeDocument/2006/relationships/slideLayout" Target="../slideLayouts/slideLayout577.xml"/><Relationship Id="rId101" Type="http://schemas.openxmlformats.org/officeDocument/2006/relationships/slideLayout" Target="../slideLayouts/slideLayout579.xml"/><Relationship Id="rId4" Type="http://schemas.openxmlformats.org/officeDocument/2006/relationships/slideLayout" Target="../slideLayouts/slideLayout482.xml"/><Relationship Id="rId9" Type="http://schemas.openxmlformats.org/officeDocument/2006/relationships/slideLayout" Target="../slideLayouts/slideLayout487.xml"/><Relationship Id="rId13" Type="http://schemas.openxmlformats.org/officeDocument/2006/relationships/slideLayout" Target="../slideLayouts/slideLayout491.xml"/><Relationship Id="rId18" Type="http://schemas.openxmlformats.org/officeDocument/2006/relationships/slideLayout" Target="../slideLayouts/slideLayout496.xml"/><Relationship Id="rId39" Type="http://schemas.openxmlformats.org/officeDocument/2006/relationships/slideLayout" Target="../slideLayouts/slideLayout517.xml"/><Relationship Id="rId109" Type="http://schemas.openxmlformats.org/officeDocument/2006/relationships/slideLayout" Target="../slideLayouts/slideLayout587.xml"/><Relationship Id="rId34" Type="http://schemas.openxmlformats.org/officeDocument/2006/relationships/slideLayout" Target="../slideLayouts/slideLayout512.xml"/><Relationship Id="rId50" Type="http://schemas.openxmlformats.org/officeDocument/2006/relationships/slideLayout" Target="../slideLayouts/slideLayout528.xml"/><Relationship Id="rId55" Type="http://schemas.openxmlformats.org/officeDocument/2006/relationships/slideLayout" Target="../slideLayouts/slideLayout533.xml"/><Relationship Id="rId76" Type="http://schemas.openxmlformats.org/officeDocument/2006/relationships/slideLayout" Target="../slideLayouts/slideLayout554.xml"/><Relationship Id="rId97" Type="http://schemas.openxmlformats.org/officeDocument/2006/relationships/slideLayout" Target="../slideLayouts/slideLayout575.xml"/><Relationship Id="rId104" Type="http://schemas.openxmlformats.org/officeDocument/2006/relationships/slideLayout" Target="../slideLayouts/slideLayout582.xml"/><Relationship Id="rId7" Type="http://schemas.openxmlformats.org/officeDocument/2006/relationships/slideLayout" Target="../slideLayouts/slideLayout485.xml"/><Relationship Id="rId71" Type="http://schemas.openxmlformats.org/officeDocument/2006/relationships/slideLayout" Target="../slideLayouts/slideLayout549.xml"/><Relationship Id="rId92" Type="http://schemas.openxmlformats.org/officeDocument/2006/relationships/slideLayout" Target="../slideLayouts/slideLayout570.xml"/><Relationship Id="rId2" Type="http://schemas.openxmlformats.org/officeDocument/2006/relationships/slideLayout" Target="../slideLayouts/slideLayout480.xml"/><Relationship Id="rId29" Type="http://schemas.openxmlformats.org/officeDocument/2006/relationships/slideLayout" Target="../slideLayouts/slideLayout507.xml"/><Relationship Id="rId24" Type="http://schemas.openxmlformats.org/officeDocument/2006/relationships/slideLayout" Target="../slideLayouts/slideLayout502.xml"/><Relationship Id="rId40" Type="http://schemas.openxmlformats.org/officeDocument/2006/relationships/slideLayout" Target="../slideLayouts/slideLayout518.xml"/><Relationship Id="rId45" Type="http://schemas.openxmlformats.org/officeDocument/2006/relationships/slideLayout" Target="../slideLayouts/slideLayout523.xml"/><Relationship Id="rId66" Type="http://schemas.openxmlformats.org/officeDocument/2006/relationships/slideLayout" Target="../slideLayouts/slideLayout544.xml"/><Relationship Id="rId87" Type="http://schemas.openxmlformats.org/officeDocument/2006/relationships/slideLayout" Target="../slideLayouts/slideLayout565.xml"/><Relationship Id="rId110" Type="http://schemas.openxmlformats.org/officeDocument/2006/relationships/slideLayout" Target="../slideLayouts/slideLayout588.xml"/><Relationship Id="rId61" Type="http://schemas.openxmlformats.org/officeDocument/2006/relationships/slideLayout" Target="../slideLayouts/slideLayout539.xml"/><Relationship Id="rId82" Type="http://schemas.openxmlformats.org/officeDocument/2006/relationships/slideLayout" Target="../slideLayouts/slideLayout560.xml"/><Relationship Id="rId19" Type="http://schemas.openxmlformats.org/officeDocument/2006/relationships/slideLayout" Target="../slideLayouts/slideLayout497.xml"/><Relationship Id="rId14" Type="http://schemas.openxmlformats.org/officeDocument/2006/relationships/slideLayout" Target="../slideLayouts/slideLayout492.xml"/><Relationship Id="rId30" Type="http://schemas.openxmlformats.org/officeDocument/2006/relationships/slideLayout" Target="../slideLayouts/slideLayout508.xml"/><Relationship Id="rId35" Type="http://schemas.openxmlformats.org/officeDocument/2006/relationships/slideLayout" Target="../slideLayouts/slideLayout513.xml"/><Relationship Id="rId56" Type="http://schemas.openxmlformats.org/officeDocument/2006/relationships/slideLayout" Target="../slideLayouts/slideLayout534.xml"/><Relationship Id="rId77" Type="http://schemas.openxmlformats.org/officeDocument/2006/relationships/slideLayout" Target="../slideLayouts/slideLayout555.xml"/><Relationship Id="rId100" Type="http://schemas.openxmlformats.org/officeDocument/2006/relationships/slideLayout" Target="../slideLayouts/slideLayout578.xml"/><Relationship Id="rId105" Type="http://schemas.openxmlformats.org/officeDocument/2006/relationships/slideLayout" Target="../slideLayouts/slideLayout583.xml"/><Relationship Id="rId8" Type="http://schemas.openxmlformats.org/officeDocument/2006/relationships/slideLayout" Target="../slideLayouts/slideLayout486.xml"/><Relationship Id="rId51" Type="http://schemas.openxmlformats.org/officeDocument/2006/relationships/slideLayout" Target="../slideLayouts/slideLayout529.xml"/><Relationship Id="rId72" Type="http://schemas.openxmlformats.org/officeDocument/2006/relationships/slideLayout" Target="../slideLayouts/slideLayout550.xml"/><Relationship Id="rId93" Type="http://schemas.openxmlformats.org/officeDocument/2006/relationships/slideLayout" Target="../slideLayouts/slideLayout571.xml"/><Relationship Id="rId98" Type="http://schemas.openxmlformats.org/officeDocument/2006/relationships/slideLayout" Target="../slideLayouts/slideLayout576.xml"/><Relationship Id="rId3" Type="http://schemas.openxmlformats.org/officeDocument/2006/relationships/slideLayout" Target="../slideLayouts/slideLayout481.xml"/><Relationship Id="rId25" Type="http://schemas.openxmlformats.org/officeDocument/2006/relationships/slideLayout" Target="../slideLayouts/slideLayout503.xml"/><Relationship Id="rId46" Type="http://schemas.openxmlformats.org/officeDocument/2006/relationships/slideLayout" Target="../slideLayouts/slideLayout524.xml"/><Relationship Id="rId67" Type="http://schemas.openxmlformats.org/officeDocument/2006/relationships/slideLayout" Target="../slideLayouts/slideLayout545.xml"/><Relationship Id="rId20" Type="http://schemas.openxmlformats.org/officeDocument/2006/relationships/slideLayout" Target="../slideLayouts/slideLayout498.xml"/><Relationship Id="rId41" Type="http://schemas.openxmlformats.org/officeDocument/2006/relationships/slideLayout" Target="../slideLayouts/slideLayout519.xml"/><Relationship Id="rId62" Type="http://schemas.openxmlformats.org/officeDocument/2006/relationships/slideLayout" Target="../slideLayouts/slideLayout540.xml"/><Relationship Id="rId83" Type="http://schemas.openxmlformats.org/officeDocument/2006/relationships/slideLayout" Target="../slideLayouts/slideLayout561.xml"/><Relationship Id="rId88" Type="http://schemas.openxmlformats.org/officeDocument/2006/relationships/slideLayout" Target="../slideLayouts/slideLayout566.xml"/><Relationship Id="rId111" Type="http://schemas.openxmlformats.org/officeDocument/2006/relationships/slideLayout" Target="../slideLayouts/slideLayout589.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617.xml"/><Relationship Id="rId21" Type="http://schemas.openxmlformats.org/officeDocument/2006/relationships/slideLayout" Target="../slideLayouts/slideLayout612.xml"/><Relationship Id="rId42" Type="http://schemas.openxmlformats.org/officeDocument/2006/relationships/slideLayout" Target="../slideLayouts/slideLayout633.xml"/><Relationship Id="rId47" Type="http://schemas.openxmlformats.org/officeDocument/2006/relationships/slideLayout" Target="../slideLayouts/slideLayout638.xml"/><Relationship Id="rId63" Type="http://schemas.openxmlformats.org/officeDocument/2006/relationships/slideLayout" Target="../slideLayouts/slideLayout654.xml"/><Relationship Id="rId68" Type="http://schemas.openxmlformats.org/officeDocument/2006/relationships/slideLayout" Target="../slideLayouts/slideLayout659.xml"/><Relationship Id="rId84" Type="http://schemas.openxmlformats.org/officeDocument/2006/relationships/slideLayout" Target="../slideLayouts/slideLayout675.xml"/><Relationship Id="rId89" Type="http://schemas.openxmlformats.org/officeDocument/2006/relationships/slideLayout" Target="../slideLayouts/slideLayout680.xml"/><Relationship Id="rId112" Type="http://schemas.openxmlformats.org/officeDocument/2006/relationships/theme" Target="../theme/theme8.xml"/><Relationship Id="rId16" Type="http://schemas.openxmlformats.org/officeDocument/2006/relationships/slideLayout" Target="../slideLayouts/slideLayout607.xml"/><Relationship Id="rId107" Type="http://schemas.openxmlformats.org/officeDocument/2006/relationships/slideLayout" Target="../slideLayouts/slideLayout698.xml"/><Relationship Id="rId11" Type="http://schemas.openxmlformats.org/officeDocument/2006/relationships/slideLayout" Target="../slideLayouts/slideLayout602.xml"/><Relationship Id="rId32" Type="http://schemas.openxmlformats.org/officeDocument/2006/relationships/slideLayout" Target="../slideLayouts/slideLayout623.xml"/><Relationship Id="rId37" Type="http://schemas.openxmlformats.org/officeDocument/2006/relationships/slideLayout" Target="../slideLayouts/slideLayout628.xml"/><Relationship Id="rId53" Type="http://schemas.openxmlformats.org/officeDocument/2006/relationships/slideLayout" Target="../slideLayouts/slideLayout644.xml"/><Relationship Id="rId58" Type="http://schemas.openxmlformats.org/officeDocument/2006/relationships/slideLayout" Target="../slideLayouts/slideLayout649.xml"/><Relationship Id="rId74" Type="http://schemas.openxmlformats.org/officeDocument/2006/relationships/slideLayout" Target="../slideLayouts/slideLayout665.xml"/><Relationship Id="rId79" Type="http://schemas.openxmlformats.org/officeDocument/2006/relationships/slideLayout" Target="../slideLayouts/slideLayout670.xml"/><Relationship Id="rId102" Type="http://schemas.openxmlformats.org/officeDocument/2006/relationships/slideLayout" Target="../slideLayouts/slideLayout693.xml"/><Relationship Id="rId5" Type="http://schemas.openxmlformats.org/officeDocument/2006/relationships/slideLayout" Target="../slideLayouts/slideLayout596.xml"/><Relationship Id="rId90" Type="http://schemas.openxmlformats.org/officeDocument/2006/relationships/slideLayout" Target="../slideLayouts/slideLayout681.xml"/><Relationship Id="rId95" Type="http://schemas.openxmlformats.org/officeDocument/2006/relationships/slideLayout" Target="../slideLayouts/slideLayout686.xml"/><Relationship Id="rId22" Type="http://schemas.openxmlformats.org/officeDocument/2006/relationships/slideLayout" Target="../slideLayouts/slideLayout613.xml"/><Relationship Id="rId27" Type="http://schemas.openxmlformats.org/officeDocument/2006/relationships/slideLayout" Target="../slideLayouts/slideLayout618.xml"/><Relationship Id="rId43" Type="http://schemas.openxmlformats.org/officeDocument/2006/relationships/slideLayout" Target="../slideLayouts/slideLayout634.xml"/><Relationship Id="rId48" Type="http://schemas.openxmlformats.org/officeDocument/2006/relationships/slideLayout" Target="../slideLayouts/slideLayout639.xml"/><Relationship Id="rId64" Type="http://schemas.openxmlformats.org/officeDocument/2006/relationships/slideLayout" Target="../slideLayouts/slideLayout655.xml"/><Relationship Id="rId69" Type="http://schemas.openxmlformats.org/officeDocument/2006/relationships/slideLayout" Target="../slideLayouts/slideLayout660.xml"/><Relationship Id="rId80" Type="http://schemas.openxmlformats.org/officeDocument/2006/relationships/slideLayout" Target="../slideLayouts/slideLayout671.xml"/><Relationship Id="rId85" Type="http://schemas.openxmlformats.org/officeDocument/2006/relationships/slideLayout" Target="../slideLayouts/slideLayout676.xml"/><Relationship Id="rId12" Type="http://schemas.openxmlformats.org/officeDocument/2006/relationships/slideLayout" Target="../slideLayouts/slideLayout603.xml"/><Relationship Id="rId17" Type="http://schemas.openxmlformats.org/officeDocument/2006/relationships/slideLayout" Target="../slideLayouts/slideLayout608.xml"/><Relationship Id="rId33" Type="http://schemas.openxmlformats.org/officeDocument/2006/relationships/slideLayout" Target="../slideLayouts/slideLayout624.xml"/><Relationship Id="rId38" Type="http://schemas.openxmlformats.org/officeDocument/2006/relationships/slideLayout" Target="../slideLayouts/slideLayout629.xml"/><Relationship Id="rId59" Type="http://schemas.openxmlformats.org/officeDocument/2006/relationships/slideLayout" Target="../slideLayouts/slideLayout650.xml"/><Relationship Id="rId103" Type="http://schemas.openxmlformats.org/officeDocument/2006/relationships/slideLayout" Target="../slideLayouts/slideLayout694.xml"/><Relationship Id="rId108" Type="http://schemas.openxmlformats.org/officeDocument/2006/relationships/slideLayout" Target="../slideLayouts/slideLayout699.xml"/><Relationship Id="rId54" Type="http://schemas.openxmlformats.org/officeDocument/2006/relationships/slideLayout" Target="../slideLayouts/slideLayout645.xml"/><Relationship Id="rId70" Type="http://schemas.openxmlformats.org/officeDocument/2006/relationships/slideLayout" Target="../slideLayouts/slideLayout661.xml"/><Relationship Id="rId75" Type="http://schemas.openxmlformats.org/officeDocument/2006/relationships/slideLayout" Target="../slideLayouts/slideLayout666.xml"/><Relationship Id="rId91" Type="http://schemas.openxmlformats.org/officeDocument/2006/relationships/slideLayout" Target="../slideLayouts/slideLayout682.xml"/><Relationship Id="rId96" Type="http://schemas.openxmlformats.org/officeDocument/2006/relationships/slideLayout" Target="../slideLayouts/slideLayout687.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5" Type="http://schemas.openxmlformats.org/officeDocument/2006/relationships/slideLayout" Target="../slideLayouts/slideLayout606.xml"/><Relationship Id="rId23" Type="http://schemas.openxmlformats.org/officeDocument/2006/relationships/slideLayout" Target="../slideLayouts/slideLayout614.xml"/><Relationship Id="rId28" Type="http://schemas.openxmlformats.org/officeDocument/2006/relationships/slideLayout" Target="../slideLayouts/slideLayout619.xml"/><Relationship Id="rId36" Type="http://schemas.openxmlformats.org/officeDocument/2006/relationships/slideLayout" Target="../slideLayouts/slideLayout627.xml"/><Relationship Id="rId49" Type="http://schemas.openxmlformats.org/officeDocument/2006/relationships/slideLayout" Target="../slideLayouts/slideLayout640.xml"/><Relationship Id="rId57" Type="http://schemas.openxmlformats.org/officeDocument/2006/relationships/slideLayout" Target="../slideLayouts/slideLayout648.xml"/><Relationship Id="rId106" Type="http://schemas.openxmlformats.org/officeDocument/2006/relationships/slideLayout" Target="../slideLayouts/slideLayout697.xml"/><Relationship Id="rId10" Type="http://schemas.openxmlformats.org/officeDocument/2006/relationships/slideLayout" Target="../slideLayouts/slideLayout601.xml"/><Relationship Id="rId31" Type="http://schemas.openxmlformats.org/officeDocument/2006/relationships/slideLayout" Target="../slideLayouts/slideLayout622.xml"/><Relationship Id="rId44" Type="http://schemas.openxmlformats.org/officeDocument/2006/relationships/slideLayout" Target="../slideLayouts/slideLayout635.xml"/><Relationship Id="rId52" Type="http://schemas.openxmlformats.org/officeDocument/2006/relationships/slideLayout" Target="../slideLayouts/slideLayout643.xml"/><Relationship Id="rId60" Type="http://schemas.openxmlformats.org/officeDocument/2006/relationships/slideLayout" Target="../slideLayouts/slideLayout651.xml"/><Relationship Id="rId65" Type="http://schemas.openxmlformats.org/officeDocument/2006/relationships/slideLayout" Target="../slideLayouts/slideLayout656.xml"/><Relationship Id="rId73" Type="http://schemas.openxmlformats.org/officeDocument/2006/relationships/slideLayout" Target="../slideLayouts/slideLayout664.xml"/><Relationship Id="rId78" Type="http://schemas.openxmlformats.org/officeDocument/2006/relationships/slideLayout" Target="../slideLayouts/slideLayout669.xml"/><Relationship Id="rId81" Type="http://schemas.openxmlformats.org/officeDocument/2006/relationships/slideLayout" Target="../slideLayouts/slideLayout672.xml"/><Relationship Id="rId86" Type="http://schemas.openxmlformats.org/officeDocument/2006/relationships/slideLayout" Target="../slideLayouts/slideLayout677.xml"/><Relationship Id="rId94" Type="http://schemas.openxmlformats.org/officeDocument/2006/relationships/slideLayout" Target="../slideLayouts/slideLayout685.xml"/><Relationship Id="rId99" Type="http://schemas.openxmlformats.org/officeDocument/2006/relationships/slideLayout" Target="../slideLayouts/slideLayout690.xml"/><Relationship Id="rId101" Type="http://schemas.openxmlformats.org/officeDocument/2006/relationships/slideLayout" Target="../slideLayouts/slideLayout692.xml"/><Relationship Id="rId4" Type="http://schemas.openxmlformats.org/officeDocument/2006/relationships/slideLayout" Target="../slideLayouts/slideLayout595.xml"/><Relationship Id="rId9" Type="http://schemas.openxmlformats.org/officeDocument/2006/relationships/slideLayout" Target="../slideLayouts/slideLayout600.xml"/><Relationship Id="rId13" Type="http://schemas.openxmlformats.org/officeDocument/2006/relationships/slideLayout" Target="../slideLayouts/slideLayout604.xml"/><Relationship Id="rId18" Type="http://schemas.openxmlformats.org/officeDocument/2006/relationships/slideLayout" Target="../slideLayouts/slideLayout609.xml"/><Relationship Id="rId39" Type="http://schemas.openxmlformats.org/officeDocument/2006/relationships/slideLayout" Target="../slideLayouts/slideLayout630.xml"/><Relationship Id="rId109" Type="http://schemas.openxmlformats.org/officeDocument/2006/relationships/slideLayout" Target="../slideLayouts/slideLayout700.xml"/><Relationship Id="rId34" Type="http://schemas.openxmlformats.org/officeDocument/2006/relationships/slideLayout" Target="../slideLayouts/slideLayout625.xml"/><Relationship Id="rId50" Type="http://schemas.openxmlformats.org/officeDocument/2006/relationships/slideLayout" Target="../slideLayouts/slideLayout641.xml"/><Relationship Id="rId55" Type="http://schemas.openxmlformats.org/officeDocument/2006/relationships/slideLayout" Target="../slideLayouts/slideLayout646.xml"/><Relationship Id="rId76" Type="http://schemas.openxmlformats.org/officeDocument/2006/relationships/slideLayout" Target="../slideLayouts/slideLayout667.xml"/><Relationship Id="rId97" Type="http://schemas.openxmlformats.org/officeDocument/2006/relationships/slideLayout" Target="../slideLayouts/slideLayout688.xml"/><Relationship Id="rId104" Type="http://schemas.openxmlformats.org/officeDocument/2006/relationships/slideLayout" Target="../slideLayouts/slideLayout695.xml"/><Relationship Id="rId7" Type="http://schemas.openxmlformats.org/officeDocument/2006/relationships/slideLayout" Target="../slideLayouts/slideLayout598.xml"/><Relationship Id="rId71" Type="http://schemas.openxmlformats.org/officeDocument/2006/relationships/slideLayout" Target="../slideLayouts/slideLayout662.xml"/><Relationship Id="rId92" Type="http://schemas.openxmlformats.org/officeDocument/2006/relationships/slideLayout" Target="../slideLayouts/slideLayout683.xml"/><Relationship Id="rId2" Type="http://schemas.openxmlformats.org/officeDocument/2006/relationships/slideLayout" Target="../slideLayouts/slideLayout593.xml"/><Relationship Id="rId29" Type="http://schemas.openxmlformats.org/officeDocument/2006/relationships/slideLayout" Target="../slideLayouts/slideLayout620.xml"/><Relationship Id="rId24" Type="http://schemas.openxmlformats.org/officeDocument/2006/relationships/slideLayout" Target="../slideLayouts/slideLayout615.xml"/><Relationship Id="rId40" Type="http://schemas.openxmlformats.org/officeDocument/2006/relationships/slideLayout" Target="../slideLayouts/slideLayout631.xml"/><Relationship Id="rId45" Type="http://schemas.openxmlformats.org/officeDocument/2006/relationships/slideLayout" Target="../slideLayouts/slideLayout636.xml"/><Relationship Id="rId66" Type="http://schemas.openxmlformats.org/officeDocument/2006/relationships/slideLayout" Target="../slideLayouts/slideLayout657.xml"/><Relationship Id="rId87" Type="http://schemas.openxmlformats.org/officeDocument/2006/relationships/slideLayout" Target="../slideLayouts/slideLayout678.xml"/><Relationship Id="rId110" Type="http://schemas.openxmlformats.org/officeDocument/2006/relationships/slideLayout" Target="../slideLayouts/slideLayout701.xml"/><Relationship Id="rId61" Type="http://schemas.openxmlformats.org/officeDocument/2006/relationships/slideLayout" Target="../slideLayouts/slideLayout652.xml"/><Relationship Id="rId82" Type="http://schemas.openxmlformats.org/officeDocument/2006/relationships/slideLayout" Target="../slideLayouts/slideLayout673.xml"/><Relationship Id="rId19" Type="http://schemas.openxmlformats.org/officeDocument/2006/relationships/slideLayout" Target="../slideLayouts/slideLayout610.xml"/><Relationship Id="rId14" Type="http://schemas.openxmlformats.org/officeDocument/2006/relationships/slideLayout" Target="../slideLayouts/slideLayout605.xml"/><Relationship Id="rId30" Type="http://schemas.openxmlformats.org/officeDocument/2006/relationships/slideLayout" Target="../slideLayouts/slideLayout621.xml"/><Relationship Id="rId35" Type="http://schemas.openxmlformats.org/officeDocument/2006/relationships/slideLayout" Target="../slideLayouts/slideLayout626.xml"/><Relationship Id="rId56" Type="http://schemas.openxmlformats.org/officeDocument/2006/relationships/slideLayout" Target="../slideLayouts/slideLayout647.xml"/><Relationship Id="rId77" Type="http://schemas.openxmlformats.org/officeDocument/2006/relationships/slideLayout" Target="../slideLayouts/slideLayout668.xml"/><Relationship Id="rId100" Type="http://schemas.openxmlformats.org/officeDocument/2006/relationships/slideLayout" Target="../slideLayouts/slideLayout691.xml"/><Relationship Id="rId105" Type="http://schemas.openxmlformats.org/officeDocument/2006/relationships/slideLayout" Target="../slideLayouts/slideLayout696.xml"/><Relationship Id="rId8" Type="http://schemas.openxmlformats.org/officeDocument/2006/relationships/slideLayout" Target="../slideLayouts/slideLayout599.xml"/><Relationship Id="rId51" Type="http://schemas.openxmlformats.org/officeDocument/2006/relationships/slideLayout" Target="../slideLayouts/slideLayout642.xml"/><Relationship Id="rId72" Type="http://schemas.openxmlformats.org/officeDocument/2006/relationships/slideLayout" Target="../slideLayouts/slideLayout663.xml"/><Relationship Id="rId93" Type="http://schemas.openxmlformats.org/officeDocument/2006/relationships/slideLayout" Target="../slideLayouts/slideLayout684.xml"/><Relationship Id="rId98" Type="http://schemas.openxmlformats.org/officeDocument/2006/relationships/slideLayout" Target="../slideLayouts/slideLayout689.xml"/><Relationship Id="rId3" Type="http://schemas.openxmlformats.org/officeDocument/2006/relationships/slideLayout" Target="../slideLayouts/slideLayout594.xml"/><Relationship Id="rId25" Type="http://schemas.openxmlformats.org/officeDocument/2006/relationships/slideLayout" Target="../slideLayouts/slideLayout616.xml"/><Relationship Id="rId46" Type="http://schemas.openxmlformats.org/officeDocument/2006/relationships/slideLayout" Target="../slideLayouts/slideLayout637.xml"/><Relationship Id="rId67" Type="http://schemas.openxmlformats.org/officeDocument/2006/relationships/slideLayout" Target="../slideLayouts/slideLayout658.xml"/><Relationship Id="rId20" Type="http://schemas.openxmlformats.org/officeDocument/2006/relationships/slideLayout" Target="../slideLayouts/slideLayout611.xml"/><Relationship Id="rId41" Type="http://schemas.openxmlformats.org/officeDocument/2006/relationships/slideLayout" Target="../slideLayouts/slideLayout632.xml"/><Relationship Id="rId62" Type="http://schemas.openxmlformats.org/officeDocument/2006/relationships/slideLayout" Target="../slideLayouts/slideLayout653.xml"/><Relationship Id="rId83" Type="http://schemas.openxmlformats.org/officeDocument/2006/relationships/slideLayout" Target="../slideLayouts/slideLayout674.xml"/><Relationship Id="rId88" Type="http://schemas.openxmlformats.org/officeDocument/2006/relationships/slideLayout" Target="../slideLayouts/slideLayout679.xml"/><Relationship Id="rId111" Type="http://schemas.openxmlformats.org/officeDocument/2006/relationships/slideLayout" Target="../slideLayouts/slideLayout702.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728.xml"/><Relationship Id="rId117" Type="http://schemas.openxmlformats.org/officeDocument/2006/relationships/theme" Target="../theme/theme9.xml"/><Relationship Id="rId21" Type="http://schemas.openxmlformats.org/officeDocument/2006/relationships/slideLayout" Target="../slideLayouts/slideLayout723.xml"/><Relationship Id="rId42" Type="http://schemas.openxmlformats.org/officeDocument/2006/relationships/slideLayout" Target="../slideLayouts/slideLayout744.xml"/><Relationship Id="rId47" Type="http://schemas.openxmlformats.org/officeDocument/2006/relationships/slideLayout" Target="../slideLayouts/slideLayout749.xml"/><Relationship Id="rId63" Type="http://schemas.openxmlformats.org/officeDocument/2006/relationships/slideLayout" Target="../slideLayouts/slideLayout765.xml"/><Relationship Id="rId68" Type="http://schemas.openxmlformats.org/officeDocument/2006/relationships/slideLayout" Target="../slideLayouts/slideLayout770.xml"/><Relationship Id="rId84" Type="http://schemas.openxmlformats.org/officeDocument/2006/relationships/slideLayout" Target="../slideLayouts/slideLayout786.xml"/><Relationship Id="rId89" Type="http://schemas.openxmlformats.org/officeDocument/2006/relationships/slideLayout" Target="../slideLayouts/slideLayout791.xml"/><Relationship Id="rId112" Type="http://schemas.openxmlformats.org/officeDocument/2006/relationships/slideLayout" Target="../slideLayouts/slideLayout814.xml"/><Relationship Id="rId16" Type="http://schemas.openxmlformats.org/officeDocument/2006/relationships/slideLayout" Target="../slideLayouts/slideLayout718.xml"/><Relationship Id="rId107" Type="http://schemas.openxmlformats.org/officeDocument/2006/relationships/slideLayout" Target="../slideLayouts/slideLayout809.xml"/><Relationship Id="rId11" Type="http://schemas.openxmlformats.org/officeDocument/2006/relationships/slideLayout" Target="../slideLayouts/slideLayout713.xml"/><Relationship Id="rId32" Type="http://schemas.openxmlformats.org/officeDocument/2006/relationships/slideLayout" Target="../slideLayouts/slideLayout734.xml"/><Relationship Id="rId37" Type="http://schemas.openxmlformats.org/officeDocument/2006/relationships/slideLayout" Target="../slideLayouts/slideLayout739.xml"/><Relationship Id="rId53" Type="http://schemas.openxmlformats.org/officeDocument/2006/relationships/slideLayout" Target="../slideLayouts/slideLayout755.xml"/><Relationship Id="rId58" Type="http://schemas.openxmlformats.org/officeDocument/2006/relationships/slideLayout" Target="../slideLayouts/slideLayout760.xml"/><Relationship Id="rId74" Type="http://schemas.openxmlformats.org/officeDocument/2006/relationships/slideLayout" Target="../slideLayouts/slideLayout776.xml"/><Relationship Id="rId79" Type="http://schemas.openxmlformats.org/officeDocument/2006/relationships/slideLayout" Target="../slideLayouts/slideLayout781.xml"/><Relationship Id="rId102" Type="http://schemas.openxmlformats.org/officeDocument/2006/relationships/slideLayout" Target="../slideLayouts/slideLayout804.xml"/><Relationship Id="rId5" Type="http://schemas.openxmlformats.org/officeDocument/2006/relationships/slideLayout" Target="../slideLayouts/slideLayout707.xml"/><Relationship Id="rId90" Type="http://schemas.openxmlformats.org/officeDocument/2006/relationships/slideLayout" Target="../slideLayouts/slideLayout792.xml"/><Relationship Id="rId95" Type="http://schemas.openxmlformats.org/officeDocument/2006/relationships/slideLayout" Target="../slideLayouts/slideLayout797.xml"/><Relationship Id="rId22" Type="http://schemas.openxmlformats.org/officeDocument/2006/relationships/slideLayout" Target="../slideLayouts/slideLayout724.xml"/><Relationship Id="rId27" Type="http://schemas.openxmlformats.org/officeDocument/2006/relationships/slideLayout" Target="../slideLayouts/slideLayout729.xml"/><Relationship Id="rId43" Type="http://schemas.openxmlformats.org/officeDocument/2006/relationships/slideLayout" Target="../slideLayouts/slideLayout745.xml"/><Relationship Id="rId48" Type="http://schemas.openxmlformats.org/officeDocument/2006/relationships/slideLayout" Target="../slideLayouts/slideLayout750.xml"/><Relationship Id="rId64" Type="http://schemas.openxmlformats.org/officeDocument/2006/relationships/slideLayout" Target="../slideLayouts/slideLayout766.xml"/><Relationship Id="rId69" Type="http://schemas.openxmlformats.org/officeDocument/2006/relationships/slideLayout" Target="../slideLayouts/slideLayout771.xml"/><Relationship Id="rId113" Type="http://schemas.openxmlformats.org/officeDocument/2006/relationships/slideLayout" Target="../slideLayouts/slideLayout815.xml"/><Relationship Id="rId118" Type="http://schemas.openxmlformats.org/officeDocument/2006/relationships/tags" Target="../tags/tag2.xml"/><Relationship Id="rId80" Type="http://schemas.openxmlformats.org/officeDocument/2006/relationships/slideLayout" Target="../slideLayouts/slideLayout782.xml"/><Relationship Id="rId85" Type="http://schemas.openxmlformats.org/officeDocument/2006/relationships/slideLayout" Target="../slideLayouts/slideLayout787.xml"/><Relationship Id="rId12" Type="http://schemas.openxmlformats.org/officeDocument/2006/relationships/slideLayout" Target="../slideLayouts/slideLayout714.xml"/><Relationship Id="rId17" Type="http://schemas.openxmlformats.org/officeDocument/2006/relationships/slideLayout" Target="../slideLayouts/slideLayout719.xml"/><Relationship Id="rId33" Type="http://schemas.openxmlformats.org/officeDocument/2006/relationships/slideLayout" Target="../slideLayouts/slideLayout735.xml"/><Relationship Id="rId38" Type="http://schemas.openxmlformats.org/officeDocument/2006/relationships/slideLayout" Target="../slideLayouts/slideLayout740.xml"/><Relationship Id="rId59" Type="http://schemas.openxmlformats.org/officeDocument/2006/relationships/slideLayout" Target="../slideLayouts/slideLayout761.xml"/><Relationship Id="rId103" Type="http://schemas.openxmlformats.org/officeDocument/2006/relationships/slideLayout" Target="../slideLayouts/slideLayout805.xml"/><Relationship Id="rId108" Type="http://schemas.openxmlformats.org/officeDocument/2006/relationships/slideLayout" Target="../slideLayouts/slideLayout810.xml"/><Relationship Id="rId54" Type="http://schemas.openxmlformats.org/officeDocument/2006/relationships/slideLayout" Target="../slideLayouts/slideLayout756.xml"/><Relationship Id="rId70" Type="http://schemas.openxmlformats.org/officeDocument/2006/relationships/slideLayout" Target="../slideLayouts/slideLayout772.xml"/><Relationship Id="rId75" Type="http://schemas.openxmlformats.org/officeDocument/2006/relationships/slideLayout" Target="../slideLayouts/slideLayout777.xml"/><Relationship Id="rId91" Type="http://schemas.openxmlformats.org/officeDocument/2006/relationships/slideLayout" Target="../slideLayouts/slideLayout793.xml"/><Relationship Id="rId96" Type="http://schemas.openxmlformats.org/officeDocument/2006/relationships/slideLayout" Target="../slideLayouts/slideLayout798.xml"/><Relationship Id="rId1" Type="http://schemas.openxmlformats.org/officeDocument/2006/relationships/slideLayout" Target="../slideLayouts/slideLayout703.xml"/><Relationship Id="rId6" Type="http://schemas.openxmlformats.org/officeDocument/2006/relationships/slideLayout" Target="../slideLayouts/slideLayout708.xml"/><Relationship Id="rId23" Type="http://schemas.openxmlformats.org/officeDocument/2006/relationships/slideLayout" Target="../slideLayouts/slideLayout725.xml"/><Relationship Id="rId28" Type="http://schemas.openxmlformats.org/officeDocument/2006/relationships/slideLayout" Target="../slideLayouts/slideLayout730.xml"/><Relationship Id="rId49" Type="http://schemas.openxmlformats.org/officeDocument/2006/relationships/slideLayout" Target="../slideLayouts/slideLayout751.xml"/><Relationship Id="rId114" Type="http://schemas.openxmlformats.org/officeDocument/2006/relationships/slideLayout" Target="../slideLayouts/slideLayout816.xml"/><Relationship Id="rId119" Type="http://schemas.openxmlformats.org/officeDocument/2006/relationships/oleObject" Target="../embeddings/oleObject2.bin"/><Relationship Id="rId10" Type="http://schemas.openxmlformats.org/officeDocument/2006/relationships/slideLayout" Target="../slideLayouts/slideLayout712.xml"/><Relationship Id="rId31" Type="http://schemas.openxmlformats.org/officeDocument/2006/relationships/slideLayout" Target="../slideLayouts/slideLayout733.xml"/><Relationship Id="rId44" Type="http://schemas.openxmlformats.org/officeDocument/2006/relationships/slideLayout" Target="../slideLayouts/slideLayout746.xml"/><Relationship Id="rId52" Type="http://schemas.openxmlformats.org/officeDocument/2006/relationships/slideLayout" Target="../slideLayouts/slideLayout754.xml"/><Relationship Id="rId60" Type="http://schemas.openxmlformats.org/officeDocument/2006/relationships/slideLayout" Target="../slideLayouts/slideLayout762.xml"/><Relationship Id="rId65" Type="http://schemas.openxmlformats.org/officeDocument/2006/relationships/slideLayout" Target="../slideLayouts/slideLayout767.xml"/><Relationship Id="rId73" Type="http://schemas.openxmlformats.org/officeDocument/2006/relationships/slideLayout" Target="../slideLayouts/slideLayout775.xml"/><Relationship Id="rId78" Type="http://schemas.openxmlformats.org/officeDocument/2006/relationships/slideLayout" Target="../slideLayouts/slideLayout780.xml"/><Relationship Id="rId81" Type="http://schemas.openxmlformats.org/officeDocument/2006/relationships/slideLayout" Target="../slideLayouts/slideLayout783.xml"/><Relationship Id="rId86" Type="http://schemas.openxmlformats.org/officeDocument/2006/relationships/slideLayout" Target="../slideLayouts/slideLayout788.xml"/><Relationship Id="rId94" Type="http://schemas.openxmlformats.org/officeDocument/2006/relationships/slideLayout" Target="../slideLayouts/slideLayout796.xml"/><Relationship Id="rId99" Type="http://schemas.openxmlformats.org/officeDocument/2006/relationships/slideLayout" Target="../slideLayouts/slideLayout801.xml"/><Relationship Id="rId101" Type="http://schemas.openxmlformats.org/officeDocument/2006/relationships/slideLayout" Target="../slideLayouts/slideLayout803.xml"/><Relationship Id="rId4" Type="http://schemas.openxmlformats.org/officeDocument/2006/relationships/slideLayout" Target="../slideLayouts/slideLayout706.xml"/><Relationship Id="rId9" Type="http://schemas.openxmlformats.org/officeDocument/2006/relationships/slideLayout" Target="../slideLayouts/slideLayout711.xml"/><Relationship Id="rId13" Type="http://schemas.openxmlformats.org/officeDocument/2006/relationships/slideLayout" Target="../slideLayouts/slideLayout715.xml"/><Relationship Id="rId18" Type="http://schemas.openxmlformats.org/officeDocument/2006/relationships/slideLayout" Target="../slideLayouts/slideLayout720.xml"/><Relationship Id="rId39" Type="http://schemas.openxmlformats.org/officeDocument/2006/relationships/slideLayout" Target="../slideLayouts/slideLayout741.xml"/><Relationship Id="rId109" Type="http://schemas.openxmlformats.org/officeDocument/2006/relationships/slideLayout" Target="../slideLayouts/slideLayout811.xml"/><Relationship Id="rId34" Type="http://schemas.openxmlformats.org/officeDocument/2006/relationships/slideLayout" Target="../slideLayouts/slideLayout736.xml"/><Relationship Id="rId50" Type="http://schemas.openxmlformats.org/officeDocument/2006/relationships/slideLayout" Target="../slideLayouts/slideLayout752.xml"/><Relationship Id="rId55" Type="http://schemas.openxmlformats.org/officeDocument/2006/relationships/slideLayout" Target="../slideLayouts/slideLayout757.xml"/><Relationship Id="rId76" Type="http://schemas.openxmlformats.org/officeDocument/2006/relationships/slideLayout" Target="../slideLayouts/slideLayout778.xml"/><Relationship Id="rId97" Type="http://schemas.openxmlformats.org/officeDocument/2006/relationships/slideLayout" Target="../slideLayouts/slideLayout799.xml"/><Relationship Id="rId104" Type="http://schemas.openxmlformats.org/officeDocument/2006/relationships/slideLayout" Target="../slideLayouts/slideLayout806.xml"/><Relationship Id="rId7" Type="http://schemas.openxmlformats.org/officeDocument/2006/relationships/slideLayout" Target="../slideLayouts/slideLayout709.xml"/><Relationship Id="rId71" Type="http://schemas.openxmlformats.org/officeDocument/2006/relationships/slideLayout" Target="../slideLayouts/slideLayout773.xml"/><Relationship Id="rId92" Type="http://schemas.openxmlformats.org/officeDocument/2006/relationships/slideLayout" Target="../slideLayouts/slideLayout794.xml"/><Relationship Id="rId2" Type="http://schemas.openxmlformats.org/officeDocument/2006/relationships/slideLayout" Target="../slideLayouts/slideLayout704.xml"/><Relationship Id="rId29" Type="http://schemas.openxmlformats.org/officeDocument/2006/relationships/slideLayout" Target="../slideLayouts/slideLayout731.xml"/><Relationship Id="rId24" Type="http://schemas.openxmlformats.org/officeDocument/2006/relationships/slideLayout" Target="../slideLayouts/slideLayout726.xml"/><Relationship Id="rId40" Type="http://schemas.openxmlformats.org/officeDocument/2006/relationships/slideLayout" Target="../slideLayouts/slideLayout742.xml"/><Relationship Id="rId45" Type="http://schemas.openxmlformats.org/officeDocument/2006/relationships/slideLayout" Target="../slideLayouts/slideLayout747.xml"/><Relationship Id="rId66" Type="http://schemas.openxmlformats.org/officeDocument/2006/relationships/slideLayout" Target="../slideLayouts/slideLayout768.xml"/><Relationship Id="rId87" Type="http://schemas.openxmlformats.org/officeDocument/2006/relationships/slideLayout" Target="../slideLayouts/slideLayout789.xml"/><Relationship Id="rId110" Type="http://schemas.openxmlformats.org/officeDocument/2006/relationships/slideLayout" Target="../slideLayouts/slideLayout812.xml"/><Relationship Id="rId115" Type="http://schemas.openxmlformats.org/officeDocument/2006/relationships/slideLayout" Target="../slideLayouts/slideLayout817.xml"/><Relationship Id="rId61" Type="http://schemas.openxmlformats.org/officeDocument/2006/relationships/slideLayout" Target="../slideLayouts/slideLayout763.xml"/><Relationship Id="rId82" Type="http://schemas.openxmlformats.org/officeDocument/2006/relationships/slideLayout" Target="../slideLayouts/slideLayout784.xml"/><Relationship Id="rId19" Type="http://schemas.openxmlformats.org/officeDocument/2006/relationships/slideLayout" Target="../slideLayouts/slideLayout721.xml"/><Relationship Id="rId14" Type="http://schemas.openxmlformats.org/officeDocument/2006/relationships/slideLayout" Target="../slideLayouts/slideLayout716.xml"/><Relationship Id="rId30" Type="http://schemas.openxmlformats.org/officeDocument/2006/relationships/slideLayout" Target="../slideLayouts/slideLayout732.xml"/><Relationship Id="rId35" Type="http://schemas.openxmlformats.org/officeDocument/2006/relationships/slideLayout" Target="../slideLayouts/slideLayout737.xml"/><Relationship Id="rId56" Type="http://schemas.openxmlformats.org/officeDocument/2006/relationships/slideLayout" Target="../slideLayouts/slideLayout758.xml"/><Relationship Id="rId77" Type="http://schemas.openxmlformats.org/officeDocument/2006/relationships/slideLayout" Target="../slideLayouts/slideLayout779.xml"/><Relationship Id="rId100" Type="http://schemas.openxmlformats.org/officeDocument/2006/relationships/slideLayout" Target="../slideLayouts/slideLayout802.xml"/><Relationship Id="rId105" Type="http://schemas.openxmlformats.org/officeDocument/2006/relationships/slideLayout" Target="../slideLayouts/slideLayout807.xml"/><Relationship Id="rId8" Type="http://schemas.openxmlformats.org/officeDocument/2006/relationships/slideLayout" Target="../slideLayouts/slideLayout710.xml"/><Relationship Id="rId51" Type="http://schemas.openxmlformats.org/officeDocument/2006/relationships/slideLayout" Target="../slideLayouts/slideLayout753.xml"/><Relationship Id="rId72" Type="http://schemas.openxmlformats.org/officeDocument/2006/relationships/slideLayout" Target="../slideLayouts/slideLayout774.xml"/><Relationship Id="rId93" Type="http://schemas.openxmlformats.org/officeDocument/2006/relationships/slideLayout" Target="../slideLayouts/slideLayout795.xml"/><Relationship Id="rId98" Type="http://schemas.openxmlformats.org/officeDocument/2006/relationships/slideLayout" Target="../slideLayouts/slideLayout800.xml"/><Relationship Id="rId3" Type="http://schemas.openxmlformats.org/officeDocument/2006/relationships/slideLayout" Target="../slideLayouts/slideLayout705.xml"/><Relationship Id="rId25" Type="http://schemas.openxmlformats.org/officeDocument/2006/relationships/slideLayout" Target="../slideLayouts/slideLayout727.xml"/><Relationship Id="rId46" Type="http://schemas.openxmlformats.org/officeDocument/2006/relationships/slideLayout" Target="../slideLayouts/slideLayout748.xml"/><Relationship Id="rId67" Type="http://schemas.openxmlformats.org/officeDocument/2006/relationships/slideLayout" Target="../slideLayouts/slideLayout769.xml"/><Relationship Id="rId116" Type="http://schemas.openxmlformats.org/officeDocument/2006/relationships/slideLayout" Target="../slideLayouts/slideLayout818.xml"/><Relationship Id="rId20" Type="http://schemas.openxmlformats.org/officeDocument/2006/relationships/slideLayout" Target="../slideLayouts/slideLayout722.xml"/><Relationship Id="rId41" Type="http://schemas.openxmlformats.org/officeDocument/2006/relationships/slideLayout" Target="../slideLayouts/slideLayout743.xml"/><Relationship Id="rId62" Type="http://schemas.openxmlformats.org/officeDocument/2006/relationships/slideLayout" Target="../slideLayouts/slideLayout764.xml"/><Relationship Id="rId83" Type="http://schemas.openxmlformats.org/officeDocument/2006/relationships/slideLayout" Target="../slideLayouts/slideLayout785.xml"/><Relationship Id="rId88" Type="http://schemas.openxmlformats.org/officeDocument/2006/relationships/slideLayout" Target="../slideLayouts/slideLayout790.xml"/><Relationship Id="rId111" Type="http://schemas.openxmlformats.org/officeDocument/2006/relationships/slideLayout" Target="../slideLayouts/slideLayout813.xml"/><Relationship Id="rId15" Type="http://schemas.openxmlformats.org/officeDocument/2006/relationships/slideLayout" Target="../slideLayouts/slideLayout717.xml"/><Relationship Id="rId36" Type="http://schemas.openxmlformats.org/officeDocument/2006/relationships/slideLayout" Target="../slideLayouts/slideLayout738.xml"/><Relationship Id="rId57" Type="http://schemas.openxmlformats.org/officeDocument/2006/relationships/slideLayout" Target="../slideLayouts/slideLayout759.xml"/><Relationship Id="rId106" Type="http://schemas.openxmlformats.org/officeDocument/2006/relationships/slideLayout" Target="../slideLayouts/slideLayout8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05991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61" r:id="rId3"/>
    <p:sldLayoutId id="2147483662" r:id="rId4"/>
    <p:sldLayoutId id="2147483663" r:id="rId5"/>
    <p:sldLayoutId id="2147483653" r:id="rId6"/>
    <p:sldLayoutId id="2147483664" r:id="rId7"/>
    <p:sldLayoutId id="2147483660" r:id="rId8"/>
    <p:sldLayoutId id="2147483665" r:id="rId9"/>
    <p:sldLayoutId id="2147483666" r:id="rId10"/>
    <p:sldLayoutId id="2147483667" r:id="rId11"/>
    <p:sldLayoutId id="2147483668" r:id="rId12"/>
    <p:sldLayoutId id="2147483669" r:id="rId13"/>
    <p:sldLayoutId id="2147483670" r:id="rId14"/>
    <p:sldLayoutId id="2147483649" r:id="rId15"/>
    <p:sldLayoutId id="2147483650"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A5A4DC8-58F9-6D02-2372-C24595E9B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B8D1318-FF45-A2AC-F5CE-99DF418986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0DC1BCD-A0F3-9874-4F95-8AE8D3FA9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A8FEE-9326-4DDE-8C69-2F863E3A0AE9}" type="datetimeFigureOut">
              <a:rPr lang="fr-FR" smtClean="0"/>
              <a:t>28/11/2025</a:t>
            </a:fld>
            <a:endParaRPr lang="fr-FR"/>
          </a:p>
        </p:txBody>
      </p:sp>
      <p:sp>
        <p:nvSpPr>
          <p:cNvPr id="5" name="Espace réservé du pied de page 4">
            <a:extLst>
              <a:ext uri="{FF2B5EF4-FFF2-40B4-BE49-F238E27FC236}">
                <a16:creationId xmlns:a16="http://schemas.microsoft.com/office/drawing/2014/main" id="{4931ADDB-2027-604A-491A-370A1968E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5CC0DB0-11EA-AABD-DCDA-73F90FA8E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ED745-FF5E-4587-A3CA-022A4F4D9DD7}" type="slidenum">
              <a:rPr lang="fr-FR" smtClean="0"/>
              <a:t>‹N°›</a:t>
            </a:fld>
            <a:endParaRPr lang="fr-FR"/>
          </a:p>
        </p:txBody>
      </p:sp>
    </p:spTree>
    <p:extLst>
      <p:ext uri="{BB962C8B-B14F-4D97-AF65-F5344CB8AC3E}">
        <p14:creationId xmlns:p14="http://schemas.microsoft.com/office/powerpoint/2010/main" val="3611743842"/>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 id="2147484735" r:id="rId12"/>
    <p:sldLayoutId id="2147484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3FA341-6107-2944-B550-E2BD3A4F9D44}"/>
              </a:ext>
            </a:extLst>
          </p:cNvPr>
          <p:cNvSpPr>
            <a:spLocks noGrp="1"/>
          </p:cNvSpPr>
          <p:nvPr>
            <p:ph type="title"/>
          </p:nvPr>
        </p:nvSpPr>
        <p:spPr>
          <a:xfrm>
            <a:off x="558799" y="487680"/>
            <a:ext cx="11104399" cy="477465"/>
          </a:xfrm>
          <a:prstGeom prst="rect">
            <a:avLst/>
          </a:prstGeom>
        </p:spPr>
        <p:txBody>
          <a:bodyPr vert="horz" lIns="0" tIns="45720" rIns="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4921A49E-F704-B943-A1B1-C7D277055C65}"/>
              </a:ext>
            </a:extLst>
          </p:cNvPr>
          <p:cNvSpPr>
            <a:spLocks noGrp="1"/>
          </p:cNvSpPr>
          <p:nvPr>
            <p:ph type="body" idx="1"/>
          </p:nvPr>
        </p:nvSpPr>
        <p:spPr>
          <a:xfrm>
            <a:off x="558796" y="1827581"/>
            <a:ext cx="11104399" cy="4349382"/>
          </a:xfrm>
          <a:prstGeom prst="rect">
            <a:avLst/>
          </a:prstGeom>
        </p:spPr>
        <p:txBody>
          <a:bodyPr vert="horz" lIns="0" tIns="45720" rIns="0" bIns="45720" rtlCol="0">
            <a:normAutofit/>
          </a:bodyPr>
          <a:lstStyle/>
          <a:p>
            <a:pPr lvl="0"/>
            <a:r>
              <a:rPr lang="fr-FR"/>
              <a:t>Cliquez pour modifier les styles du texte du masque</a:t>
            </a:r>
          </a:p>
        </p:txBody>
      </p:sp>
      <p:sp>
        <p:nvSpPr>
          <p:cNvPr id="19" name="Espace réservé du numéro de diapositive 2">
            <a:extLst>
              <a:ext uri="{FF2B5EF4-FFF2-40B4-BE49-F238E27FC236}">
                <a16:creationId xmlns:a16="http://schemas.microsoft.com/office/drawing/2014/main" id="{0DA611D1-AB35-C544-B673-577C52B37076}"/>
              </a:ext>
            </a:extLst>
          </p:cNvPr>
          <p:cNvSpPr>
            <a:spLocks noGrp="1"/>
          </p:cNvSpPr>
          <p:nvPr>
            <p:ph type="sldNum" sz="quarter" idx="4"/>
          </p:nvPr>
        </p:nvSpPr>
        <p:spPr>
          <a:xfrm>
            <a:off x="11350371"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Tree>
    <p:extLst>
      <p:ext uri="{BB962C8B-B14F-4D97-AF65-F5344CB8AC3E}">
        <p14:creationId xmlns:p14="http://schemas.microsoft.com/office/powerpoint/2010/main" val="2066651245"/>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 id="2147484580" r:id="rId13"/>
    <p:sldLayoutId id="2147484581" r:id="rId14"/>
    <p:sldLayoutId id="2147484582" r:id="rId15"/>
    <p:sldLayoutId id="2147484583" r:id="rId16"/>
    <p:sldLayoutId id="2147484584" r:id="rId17"/>
    <p:sldLayoutId id="2147484585" r:id="rId18"/>
    <p:sldLayoutId id="2147484586" r:id="rId19"/>
    <p:sldLayoutId id="2147484587" r:id="rId20"/>
    <p:sldLayoutId id="2147484588" r:id="rId21"/>
    <p:sldLayoutId id="2147484589" r:id="rId22"/>
    <p:sldLayoutId id="2147484590" r:id="rId23"/>
    <p:sldLayoutId id="2147484591" r:id="rId24"/>
    <p:sldLayoutId id="2147484592" r:id="rId25"/>
    <p:sldLayoutId id="2147484593" r:id="rId26"/>
    <p:sldLayoutId id="2147484594" r:id="rId27"/>
    <p:sldLayoutId id="2147484595" r:id="rId28"/>
    <p:sldLayoutId id="2147484596" r:id="rId29"/>
    <p:sldLayoutId id="2147484597" r:id="rId30"/>
    <p:sldLayoutId id="2147484598" r:id="rId31"/>
    <p:sldLayoutId id="2147484599" r:id="rId32"/>
    <p:sldLayoutId id="2147484600" r:id="rId33"/>
    <p:sldLayoutId id="2147484601" r:id="rId34"/>
    <p:sldLayoutId id="2147484602" r:id="rId35"/>
    <p:sldLayoutId id="2147484603" r:id="rId36"/>
    <p:sldLayoutId id="2147484604" r:id="rId37"/>
    <p:sldLayoutId id="2147484605" r:id="rId38"/>
    <p:sldLayoutId id="2147484606" r:id="rId39"/>
    <p:sldLayoutId id="2147484607" r:id="rId40"/>
    <p:sldLayoutId id="2147484608" r:id="rId41"/>
    <p:sldLayoutId id="2147484609" r:id="rId42"/>
    <p:sldLayoutId id="2147484610" r:id="rId43"/>
    <p:sldLayoutId id="2147484611" r:id="rId44"/>
    <p:sldLayoutId id="2147484612" r:id="rId45"/>
    <p:sldLayoutId id="2147484613" r:id="rId46"/>
    <p:sldLayoutId id="2147484614" r:id="rId47"/>
    <p:sldLayoutId id="2147484615" r:id="rId48"/>
    <p:sldLayoutId id="2147484616" r:id="rId49"/>
    <p:sldLayoutId id="2147484617" r:id="rId50"/>
    <p:sldLayoutId id="2147484618" r:id="rId51"/>
    <p:sldLayoutId id="2147484619" r:id="rId52"/>
    <p:sldLayoutId id="2147484620" r:id="rId53"/>
    <p:sldLayoutId id="2147484621" r:id="rId54"/>
    <p:sldLayoutId id="2147484622" r:id="rId55"/>
    <p:sldLayoutId id="2147484623" r:id="rId56"/>
    <p:sldLayoutId id="2147484624" r:id="rId57"/>
    <p:sldLayoutId id="2147484625" r:id="rId58"/>
    <p:sldLayoutId id="2147484626" r:id="rId59"/>
    <p:sldLayoutId id="2147484627" r:id="rId60"/>
    <p:sldLayoutId id="2147484628" r:id="rId61"/>
    <p:sldLayoutId id="2147484629" r:id="rId62"/>
    <p:sldLayoutId id="2147484630" r:id="rId63"/>
    <p:sldLayoutId id="2147484631" r:id="rId64"/>
    <p:sldLayoutId id="2147484632" r:id="rId65"/>
    <p:sldLayoutId id="2147484633" r:id="rId66"/>
    <p:sldLayoutId id="2147484634" r:id="rId67"/>
    <p:sldLayoutId id="2147484635" r:id="rId68"/>
    <p:sldLayoutId id="2147484636" r:id="rId69"/>
    <p:sldLayoutId id="2147484637" r:id="rId70"/>
    <p:sldLayoutId id="2147484638" r:id="rId71"/>
    <p:sldLayoutId id="2147484639" r:id="rId72"/>
    <p:sldLayoutId id="2147484640" r:id="rId73"/>
    <p:sldLayoutId id="2147484641" r:id="rId74"/>
    <p:sldLayoutId id="2147484642" r:id="rId75"/>
    <p:sldLayoutId id="2147484643" r:id="rId76"/>
    <p:sldLayoutId id="2147484644" r:id="rId77"/>
    <p:sldLayoutId id="2147484645" r:id="rId78"/>
    <p:sldLayoutId id="2147484646" r:id="rId79"/>
    <p:sldLayoutId id="2147484647" r:id="rId80"/>
    <p:sldLayoutId id="2147484648" r:id="rId81"/>
    <p:sldLayoutId id="2147484649" r:id="rId82"/>
    <p:sldLayoutId id="2147484650" r:id="rId83"/>
    <p:sldLayoutId id="2147484651" r:id="rId84"/>
    <p:sldLayoutId id="2147484652" r:id="rId85"/>
    <p:sldLayoutId id="2147484653" r:id="rId86"/>
    <p:sldLayoutId id="2147484654" r:id="rId87"/>
    <p:sldLayoutId id="2147484655" r:id="rId88"/>
  </p:sldLayoutIdLst>
  <p:hf hdr="0" dt="0"/>
  <p:txStyles>
    <p:titleStyle>
      <a:lvl1pPr algn="l" defTabSz="914400" rtl="0" eaLnBrk="1" latinLnBrk="0" hangingPunct="1">
        <a:lnSpc>
          <a:spcPct val="80000"/>
        </a:lnSpc>
        <a:spcBef>
          <a:spcPct val="0"/>
        </a:spcBef>
        <a:buNone/>
        <a:defRPr lang="fr-FR" sz="4000" b="1" i="1" kern="1200" cap="all" baseline="0" dirty="0">
          <a:solidFill>
            <a:schemeClr val="tx1"/>
          </a:solidFill>
          <a:latin typeface="Paris2024 Black" panose="02010503030201020103" pitchFamily="2"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0" i="0" kern="1200">
          <a:solidFill>
            <a:schemeClr val="tx1"/>
          </a:solidFill>
          <a:latin typeface="Source Sans Pro Light" panose="020B0403030403020204"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5D15CE5F-4309-486A-8098-802F65D07FC3}"/>
              </a:ext>
            </a:extLst>
          </p:cNvPr>
          <p:cNvGraphicFramePr>
            <a:graphicFrameLocks noChangeAspect="1"/>
          </p:cNvGraphicFramePr>
          <p:nvPr userDrawn="1">
            <p:custDataLst>
              <p:tags r:id="rId14"/>
            </p:custDataLst>
            <p:extLst>
              <p:ext uri="{D42A27DB-BD31-4B8C-83A1-F6EECF244321}">
                <p14:modId xmlns:p14="http://schemas.microsoft.com/office/powerpoint/2010/main" val="1322616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15" imgW="395" imgH="396" progId="TCLayout.ActiveDocument.1">
                  <p:embed/>
                </p:oleObj>
              </mc:Choice>
              <mc:Fallback>
                <p:oleObj name="Diapositive think-cell" r:id="rId15" imgW="395" imgH="396" progId="TCLayout.ActiveDocument.1">
                  <p:embed/>
                  <p:pic>
                    <p:nvPicPr>
                      <p:cNvPr id="9" name="Objet 8" hidden="1">
                        <a:extLst>
                          <a:ext uri="{FF2B5EF4-FFF2-40B4-BE49-F238E27FC236}">
                            <a16:creationId xmlns:a16="http://schemas.microsoft.com/office/drawing/2014/main" id="{5D15CE5F-4309-486A-8098-802F65D07FC3}"/>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Espace réservé du titre 1">
            <a:extLst>
              <a:ext uri="{FF2B5EF4-FFF2-40B4-BE49-F238E27FC236}">
                <a16:creationId xmlns:a16="http://schemas.microsoft.com/office/drawing/2014/main" id="{673FA341-6107-2944-B550-E2BD3A4F9D44}"/>
              </a:ext>
            </a:extLst>
          </p:cNvPr>
          <p:cNvSpPr>
            <a:spLocks noGrp="1"/>
          </p:cNvSpPr>
          <p:nvPr>
            <p:ph type="title"/>
          </p:nvPr>
        </p:nvSpPr>
        <p:spPr>
          <a:xfrm>
            <a:off x="352637" y="325067"/>
            <a:ext cx="11486723" cy="477465"/>
          </a:xfrm>
          <a:prstGeom prst="rect">
            <a:avLst/>
          </a:prstGeom>
        </p:spPr>
        <p:txBody>
          <a:bodyPr vert="horz" lIns="0" tIns="45720" rIns="0" bIns="45720" rtlCol="0" anchor="t">
            <a:normAutofit/>
          </a:bodyPr>
          <a:lstStyle/>
          <a:p>
            <a:r>
              <a:rPr lang="fr-FR"/>
              <a:t>Modifiez le style du titre</a:t>
            </a:r>
          </a:p>
        </p:txBody>
      </p:sp>
      <p:sp>
        <p:nvSpPr>
          <p:cNvPr id="3" name="Espace réservé du texte 2">
            <a:extLst>
              <a:ext uri="{FF2B5EF4-FFF2-40B4-BE49-F238E27FC236}">
                <a16:creationId xmlns:a16="http://schemas.microsoft.com/office/drawing/2014/main" id="{4921A49E-F704-B943-A1B1-C7D277055C65}"/>
              </a:ext>
            </a:extLst>
          </p:cNvPr>
          <p:cNvSpPr>
            <a:spLocks noGrp="1"/>
          </p:cNvSpPr>
          <p:nvPr>
            <p:ph type="body" idx="1"/>
          </p:nvPr>
        </p:nvSpPr>
        <p:spPr>
          <a:xfrm>
            <a:off x="694765" y="1827581"/>
            <a:ext cx="10515600" cy="4349382"/>
          </a:xfrm>
          <a:prstGeom prst="rect">
            <a:avLst/>
          </a:prstGeom>
        </p:spPr>
        <p:txBody>
          <a:bodyPr vert="horz" lIns="0" tIns="45720" rIns="0" bIns="45720" rtlCol="0">
            <a:normAutofit/>
          </a:body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386F6D75-9672-5F4A-B285-AA0A216C8F0A}"/>
              </a:ext>
            </a:extLst>
          </p:cNvPr>
          <p:cNvSpPr>
            <a:spLocks noGrp="1"/>
          </p:cNvSpPr>
          <p:nvPr>
            <p:ph type="ftr" sz="quarter" idx="3"/>
          </p:nvPr>
        </p:nvSpPr>
        <p:spPr>
          <a:xfrm>
            <a:off x="229517" y="6502427"/>
            <a:ext cx="4291683"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JEUX OLYMPIQUES &amp; PARALYMPIQUES DE PARIS 2024 | 14 AVRIL 2022</a:t>
            </a:r>
          </a:p>
        </p:txBody>
      </p:sp>
      <p:sp>
        <p:nvSpPr>
          <p:cNvPr id="19" name="Espace réservé du numéro de diapositive 2">
            <a:extLst>
              <a:ext uri="{FF2B5EF4-FFF2-40B4-BE49-F238E27FC236}">
                <a16:creationId xmlns:a16="http://schemas.microsoft.com/office/drawing/2014/main" id="{0DA611D1-AB35-C544-B673-577C52B3707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4" name="ZoneTexte 3">
            <a:extLst>
              <a:ext uri="{FF2B5EF4-FFF2-40B4-BE49-F238E27FC236}">
                <a16:creationId xmlns:a16="http://schemas.microsoft.com/office/drawing/2014/main" id="{F1948444-62A1-4766-B216-63D2F4048CAF}"/>
              </a:ext>
            </a:extLst>
          </p:cNvPr>
          <p:cNvSpPr txBox="1"/>
          <p:nvPr>
            <p:extLst>
              <p:ext uri="{1162E1C5-73C7-4A58-AE30-91384D911F3F}">
                <p184:classification xmlns:p184="http://schemas.microsoft.com/office/powerpoint/2018/4/main" val="hdr"/>
              </p:ext>
            </p:extLst>
          </p:nvPr>
        </p:nvSpPr>
        <p:spPr>
          <a:xfrm>
            <a:off x="11523663" y="0"/>
            <a:ext cx="698500" cy="106680"/>
          </a:xfrm>
          <a:prstGeom prst="rect">
            <a:avLst/>
          </a:prstGeom>
        </p:spPr>
        <p:txBody>
          <a:bodyPr horzOverflow="overflow" lIns="0" tIns="0" rIns="0" bIns="0">
            <a:spAutoFit/>
          </a:bodyPr>
          <a:lstStyle/>
          <a:p>
            <a:pPr algn="l"/>
            <a:r>
              <a:rPr lang="fr-FR" sz="700">
                <a:solidFill>
                  <a:srgbClr val="006AFF"/>
                </a:solidFill>
                <a:latin typeface="Arial Black" panose="020B0A04020102020204" pitchFamily="34" charset="0"/>
              </a:rPr>
              <a:t>C1-INTERNAL</a:t>
            </a:r>
          </a:p>
        </p:txBody>
      </p:sp>
    </p:spTree>
    <p:extLst>
      <p:ext uri="{BB962C8B-B14F-4D97-AF65-F5344CB8AC3E}">
        <p14:creationId xmlns:p14="http://schemas.microsoft.com/office/powerpoint/2010/main" val="309317945"/>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7" r:id="rId10"/>
    <p:sldLayoutId id="2147484668" r:id="rId11"/>
    <p:sldLayoutId id="2147484669" r:id="rId12"/>
  </p:sldLayoutIdLst>
  <p:hf hdr="0" dt="0"/>
  <p:txStyles>
    <p:titleStyle>
      <a:lvl1pPr algn="l" defTabSz="914400" rtl="0" eaLnBrk="1" latinLnBrk="0" hangingPunct="1">
        <a:lnSpc>
          <a:spcPct val="80000"/>
        </a:lnSpc>
        <a:spcBef>
          <a:spcPct val="0"/>
        </a:spcBef>
        <a:buNone/>
        <a:defRPr lang="fr-FR" sz="3600" b="1" i="0" kern="1200" cap="all" baseline="0" dirty="0">
          <a:solidFill>
            <a:schemeClr val="tx1"/>
          </a:solidFill>
          <a:latin typeface="Paris2024" panose="02010503030201020103" pitchFamily="2"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Source Sans Pro Light" panose="020B0403030403020204"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6323089-A4C6-3E3B-6EAD-F72ABC2612A2}"/>
              </a:ext>
            </a:extLst>
          </p:cNvPr>
          <p:cNvSpPr>
            <a:spLocks noGrp="1"/>
          </p:cNvSpPr>
          <p:nvPr>
            <p:ph type="title"/>
          </p:nvPr>
        </p:nvSpPr>
        <p:spPr>
          <a:xfrm>
            <a:off x="846523" y="849272"/>
            <a:ext cx="10515600" cy="1325563"/>
          </a:xfrm>
          <a:prstGeom prst="rect">
            <a:avLst/>
          </a:prstGeom>
          <a:noFill/>
        </p:spPr>
        <p:txBody>
          <a:bodyPr vert="horz" lIns="91440" tIns="45720" rIns="91440" bIns="45720" rtlCol="0" anchor="t">
            <a:normAutofit/>
          </a:bodyPr>
          <a:lstStyle/>
          <a:p>
            <a:r>
              <a:rPr lang="fr-FR" dirty="0"/>
              <a:t>Modifiez le style du titre</a:t>
            </a:r>
            <a:br>
              <a:rPr lang="fr-FR" dirty="0"/>
            </a:br>
            <a:endParaRPr lang="fr-FR" dirty="0"/>
          </a:p>
        </p:txBody>
      </p:sp>
      <p:sp>
        <p:nvSpPr>
          <p:cNvPr id="3" name="Espace réservé du texte 2">
            <a:extLst>
              <a:ext uri="{FF2B5EF4-FFF2-40B4-BE49-F238E27FC236}">
                <a16:creationId xmlns:a16="http://schemas.microsoft.com/office/drawing/2014/main" id="{763F5343-D8E1-B088-CB77-20B4DE598BE5}"/>
              </a:ext>
            </a:extLst>
          </p:cNvPr>
          <p:cNvSpPr>
            <a:spLocks noGrp="1"/>
          </p:cNvSpPr>
          <p:nvPr>
            <p:ph type="body" idx="1"/>
          </p:nvPr>
        </p:nvSpPr>
        <p:spPr>
          <a:xfrm>
            <a:off x="863691" y="2281439"/>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5" name="Connecteur droit 4">
            <a:extLst>
              <a:ext uri="{FF2B5EF4-FFF2-40B4-BE49-F238E27FC236}">
                <a16:creationId xmlns:a16="http://schemas.microsoft.com/office/drawing/2014/main" id="{2A18DCDF-AA8C-8C75-5538-4DCDDA929A39}"/>
              </a:ext>
            </a:extLst>
          </p:cNvPr>
          <p:cNvCxnSpPr>
            <a:cxnSpLocks/>
          </p:cNvCxnSpPr>
          <p:nvPr userDrawn="1"/>
        </p:nvCxnSpPr>
        <p:spPr>
          <a:xfrm>
            <a:off x="833378" y="740780"/>
            <a:ext cx="10556111"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Image 8">
            <a:extLst>
              <a:ext uri="{FF2B5EF4-FFF2-40B4-BE49-F238E27FC236}">
                <a16:creationId xmlns:a16="http://schemas.microsoft.com/office/drawing/2014/main" id="{D95547D0-9175-4C34-951A-C8DBC741959D}"/>
              </a:ext>
            </a:extLst>
          </p:cNvPr>
          <p:cNvPicPr>
            <a:picLocks noChangeAspect="1"/>
          </p:cNvPicPr>
          <p:nvPr userDrawn="1"/>
        </p:nvPicPr>
        <p:blipFill>
          <a:blip r:embed="rId11"/>
          <a:stretch>
            <a:fillRect/>
          </a:stretch>
        </p:blipFill>
        <p:spPr>
          <a:xfrm>
            <a:off x="9065032" y="108491"/>
            <a:ext cx="2353564" cy="632290"/>
          </a:xfrm>
          <a:prstGeom prst="rect">
            <a:avLst/>
          </a:prstGeom>
        </p:spPr>
      </p:pic>
    </p:spTree>
    <p:extLst>
      <p:ext uri="{BB962C8B-B14F-4D97-AF65-F5344CB8AC3E}">
        <p14:creationId xmlns:p14="http://schemas.microsoft.com/office/powerpoint/2010/main" val="2258117760"/>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4" r:id="rId3"/>
    <p:sldLayoutId id="2147484725" r:id="rId4"/>
    <p:sldLayoutId id="2147484726" r:id="rId5"/>
    <p:sldLayoutId id="2147484727" r:id="rId6"/>
    <p:sldLayoutId id="2147484728" r:id="rId7"/>
    <p:sldLayoutId id="2147484729" r:id="rId8"/>
    <p:sldLayoutId id="2147484730" r:id="rId9"/>
  </p:sldLayoutIdLst>
  <p:hf hdr="0" ftr="0" dt="0"/>
  <p:txStyles>
    <p:titleStyle>
      <a:lvl1pPr algn="l" defTabSz="586496" rtl="0" eaLnBrk="1" latinLnBrk="0" hangingPunct="1">
        <a:lnSpc>
          <a:spcPct val="90000"/>
        </a:lnSpc>
        <a:spcBef>
          <a:spcPct val="0"/>
        </a:spcBef>
        <a:buNone/>
        <a:defRPr sz="2822" kern="1200">
          <a:solidFill>
            <a:schemeClr val="tx1"/>
          </a:solidFill>
          <a:latin typeface="Arial" panose="020B0604020202020204" pitchFamily="34" charset="0"/>
          <a:ea typeface="+mj-ea"/>
          <a:cs typeface="Arial" panose="020B0604020202020204" pitchFamily="34" charset="0"/>
        </a:defRPr>
      </a:lvl1pPr>
    </p:titleStyle>
    <p:bodyStyle>
      <a:lvl1pPr marL="146624" indent="-146624" algn="l" defTabSz="586496" rtl="0" eaLnBrk="1" latinLnBrk="0" hangingPunct="1">
        <a:lnSpc>
          <a:spcPct val="90000"/>
        </a:lnSpc>
        <a:spcBef>
          <a:spcPts val="641"/>
        </a:spcBef>
        <a:buFont typeface="Arial" panose="020B0604020202020204" pitchFamily="34" charset="0"/>
        <a:buChar char="•"/>
        <a:defRPr sz="1796" kern="1200">
          <a:solidFill>
            <a:schemeClr val="tx1"/>
          </a:solidFill>
          <a:latin typeface="Arial" panose="020B0604020202020204" pitchFamily="34" charset="0"/>
          <a:ea typeface="+mn-ea"/>
          <a:cs typeface="Arial" panose="020B0604020202020204" pitchFamily="34" charset="0"/>
        </a:defRPr>
      </a:lvl1pPr>
      <a:lvl2pPr marL="439872" indent="-146624" algn="l" defTabSz="586496" rtl="0" eaLnBrk="1" latinLnBrk="0" hangingPunct="1">
        <a:lnSpc>
          <a:spcPct val="90000"/>
        </a:lnSpc>
        <a:spcBef>
          <a:spcPts val="321"/>
        </a:spcBef>
        <a:buFont typeface="Arial" panose="020B0604020202020204" pitchFamily="34" charset="0"/>
        <a:buChar char="•"/>
        <a:defRPr sz="1539" kern="1200">
          <a:solidFill>
            <a:schemeClr val="tx1"/>
          </a:solidFill>
          <a:latin typeface="Arial" panose="020B0604020202020204" pitchFamily="34" charset="0"/>
          <a:ea typeface="+mn-ea"/>
          <a:cs typeface="Arial" panose="020B0604020202020204" pitchFamily="34" charset="0"/>
        </a:defRPr>
      </a:lvl2pPr>
      <a:lvl3pPr marL="733120" indent="-146624" algn="l" defTabSz="586496" rtl="0" eaLnBrk="1" latinLnBrk="0" hangingPunct="1">
        <a:lnSpc>
          <a:spcPct val="90000"/>
        </a:lnSpc>
        <a:spcBef>
          <a:spcPts val="321"/>
        </a:spcBef>
        <a:buFont typeface="Arial" panose="020B0604020202020204" pitchFamily="34" charset="0"/>
        <a:buChar char="•"/>
        <a:defRPr sz="1283" kern="1200">
          <a:solidFill>
            <a:schemeClr val="tx1"/>
          </a:solidFill>
          <a:latin typeface="Arial" panose="020B0604020202020204" pitchFamily="34" charset="0"/>
          <a:ea typeface="+mn-ea"/>
          <a:cs typeface="Arial" panose="020B0604020202020204" pitchFamily="34" charset="0"/>
        </a:defRPr>
      </a:lvl3pPr>
      <a:lvl4pPr marL="1026368" indent="-146624" algn="l" defTabSz="586496" rtl="0" eaLnBrk="1" latinLnBrk="0" hangingPunct="1">
        <a:lnSpc>
          <a:spcPct val="90000"/>
        </a:lnSpc>
        <a:spcBef>
          <a:spcPts val="321"/>
        </a:spcBef>
        <a:buFont typeface="Arial" panose="020B0604020202020204" pitchFamily="34" charset="0"/>
        <a:buChar char="•"/>
        <a:defRPr sz="1155" kern="1200">
          <a:solidFill>
            <a:schemeClr val="tx1"/>
          </a:solidFill>
          <a:latin typeface="Arial" panose="020B0604020202020204" pitchFamily="34" charset="0"/>
          <a:ea typeface="+mn-ea"/>
          <a:cs typeface="Arial" panose="020B0604020202020204" pitchFamily="34" charset="0"/>
        </a:defRPr>
      </a:lvl4pPr>
      <a:lvl5pPr marL="1319616" indent="-146624" algn="l" defTabSz="586496" rtl="0" eaLnBrk="1" latinLnBrk="0" hangingPunct="1">
        <a:lnSpc>
          <a:spcPct val="90000"/>
        </a:lnSpc>
        <a:spcBef>
          <a:spcPts val="321"/>
        </a:spcBef>
        <a:buFont typeface="Arial" panose="020B0604020202020204" pitchFamily="34" charset="0"/>
        <a:buChar char="•"/>
        <a:defRPr sz="1155" kern="1200">
          <a:solidFill>
            <a:schemeClr val="tx1"/>
          </a:solidFill>
          <a:latin typeface="Arial" panose="020B0604020202020204" pitchFamily="34" charset="0"/>
          <a:ea typeface="+mn-ea"/>
          <a:cs typeface="Arial" panose="020B0604020202020204" pitchFamily="34" charset="0"/>
        </a:defRPr>
      </a:lvl5pPr>
      <a:lvl6pPr marL="1612864" indent="-146624" algn="l" defTabSz="586496" rtl="0" eaLnBrk="1" latinLnBrk="0" hangingPunct="1">
        <a:lnSpc>
          <a:spcPct val="90000"/>
        </a:lnSpc>
        <a:spcBef>
          <a:spcPts val="321"/>
        </a:spcBef>
        <a:buFont typeface="Arial" panose="020B0604020202020204" pitchFamily="34" charset="0"/>
        <a:buChar char="•"/>
        <a:defRPr sz="1155" kern="1200">
          <a:solidFill>
            <a:schemeClr val="tx1"/>
          </a:solidFill>
          <a:latin typeface="+mn-lt"/>
          <a:ea typeface="+mn-ea"/>
          <a:cs typeface="+mn-cs"/>
        </a:defRPr>
      </a:lvl6pPr>
      <a:lvl7pPr marL="1906113" indent="-146624" algn="l" defTabSz="586496" rtl="0" eaLnBrk="1" latinLnBrk="0" hangingPunct="1">
        <a:lnSpc>
          <a:spcPct val="90000"/>
        </a:lnSpc>
        <a:spcBef>
          <a:spcPts val="321"/>
        </a:spcBef>
        <a:buFont typeface="Arial" panose="020B0604020202020204" pitchFamily="34" charset="0"/>
        <a:buChar char="•"/>
        <a:defRPr sz="1155" kern="1200">
          <a:solidFill>
            <a:schemeClr val="tx1"/>
          </a:solidFill>
          <a:latin typeface="+mn-lt"/>
          <a:ea typeface="+mn-ea"/>
          <a:cs typeface="+mn-cs"/>
        </a:defRPr>
      </a:lvl7pPr>
      <a:lvl8pPr marL="2199361" indent="-146624" algn="l" defTabSz="586496" rtl="0" eaLnBrk="1" latinLnBrk="0" hangingPunct="1">
        <a:lnSpc>
          <a:spcPct val="90000"/>
        </a:lnSpc>
        <a:spcBef>
          <a:spcPts val="321"/>
        </a:spcBef>
        <a:buFont typeface="Arial" panose="020B0604020202020204" pitchFamily="34" charset="0"/>
        <a:buChar char="•"/>
        <a:defRPr sz="1155" kern="1200">
          <a:solidFill>
            <a:schemeClr val="tx1"/>
          </a:solidFill>
          <a:latin typeface="+mn-lt"/>
          <a:ea typeface="+mn-ea"/>
          <a:cs typeface="+mn-cs"/>
        </a:defRPr>
      </a:lvl8pPr>
      <a:lvl9pPr marL="2492609" indent="-146624" algn="l" defTabSz="586496" rtl="0" eaLnBrk="1" latinLnBrk="0" hangingPunct="1">
        <a:lnSpc>
          <a:spcPct val="90000"/>
        </a:lnSpc>
        <a:spcBef>
          <a:spcPts val="321"/>
        </a:spcBef>
        <a:buFont typeface="Arial" panose="020B0604020202020204" pitchFamily="34" charset="0"/>
        <a:buChar char="•"/>
        <a:defRPr sz="1155" kern="1200">
          <a:solidFill>
            <a:schemeClr val="tx1"/>
          </a:solidFill>
          <a:latin typeface="+mn-lt"/>
          <a:ea typeface="+mn-ea"/>
          <a:cs typeface="+mn-cs"/>
        </a:defRPr>
      </a:lvl9pPr>
    </p:bodyStyle>
    <p:otherStyle>
      <a:defPPr>
        <a:defRPr lang="fr-FR"/>
      </a:defPPr>
      <a:lvl1pPr marL="0" algn="l" defTabSz="586496" rtl="0" eaLnBrk="1" latinLnBrk="0" hangingPunct="1">
        <a:defRPr sz="1155" kern="1200">
          <a:solidFill>
            <a:schemeClr val="tx1"/>
          </a:solidFill>
          <a:latin typeface="+mn-lt"/>
          <a:ea typeface="+mn-ea"/>
          <a:cs typeface="+mn-cs"/>
        </a:defRPr>
      </a:lvl1pPr>
      <a:lvl2pPr marL="293248" algn="l" defTabSz="586496" rtl="0" eaLnBrk="1" latinLnBrk="0" hangingPunct="1">
        <a:defRPr sz="1155" kern="1200">
          <a:solidFill>
            <a:schemeClr val="tx1"/>
          </a:solidFill>
          <a:latin typeface="+mn-lt"/>
          <a:ea typeface="+mn-ea"/>
          <a:cs typeface="+mn-cs"/>
        </a:defRPr>
      </a:lvl2pPr>
      <a:lvl3pPr marL="586496" algn="l" defTabSz="586496" rtl="0" eaLnBrk="1" latinLnBrk="0" hangingPunct="1">
        <a:defRPr sz="1155" kern="1200">
          <a:solidFill>
            <a:schemeClr val="tx1"/>
          </a:solidFill>
          <a:latin typeface="+mn-lt"/>
          <a:ea typeface="+mn-ea"/>
          <a:cs typeface="+mn-cs"/>
        </a:defRPr>
      </a:lvl3pPr>
      <a:lvl4pPr marL="879744" algn="l" defTabSz="586496" rtl="0" eaLnBrk="1" latinLnBrk="0" hangingPunct="1">
        <a:defRPr sz="1155" kern="1200">
          <a:solidFill>
            <a:schemeClr val="tx1"/>
          </a:solidFill>
          <a:latin typeface="+mn-lt"/>
          <a:ea typeface="+mn-ea"/>
          <a:cs typeface="+mn-cs"/>
        </a:defRPr>
      </a:lvl4pPr>
      <a:lvl5pPr marL="1172992" algn="l" defTabSz="586496" rtl="0" eaLnBrk="1" latinLnBrk="0" hangingPunct="1">
        <a:defRPr sz="1155" kern="1200">
          <a:solidFill>
            <a:schemeClr val="tx1"/>
          </a:solidFill>
          <a:latin typeface="+mn-lt"/>
          <a:ea typeface="+mn-ea"/>
          <a:cs typeface="+mn-cs"/>
        </a:defRPr>
      </a:lvl5pPr>
      <a:lvl6pPr marL="1466240" algn="l" defTabSz="586496" rtl="0" eaLnBrk="1" latinLnBrk="0" hangingPunct="1">
        <a:defRPr sz="1155" kern="1200">
          <a:solidFill>
            <a:schemeClr val="tx1"/>
          </a:solidFill>
          <a:latin typeface="+mn-lt"/>
          <a:ea typeface="+mn-ea"/>
          <a:cs typeface="+mn-cs"/>
        </a:defRPr>
      </a:lvl6pPr>
      <a:lvl7pPr marL="1759488" algn="l" defTabSz="586496" rtl="0" eaLnBrk="1" latinLnBrk="0" hangingPunct="1">
        <a:defRPr sz="1155" kern="1200">
          <a:solidFill>
            <a:schemeClr val="tx1"/>
          </a:solidFill>
          <a:latin typeface="+mn-lt"/>
          <a:ea typeface="+mn-ea"/>
          <a:cs typeface="+mn-cs"/>
        </a:defRPr>
      </a:lvl7pPr>
      <a:lvl8pPr marL="2052737" algn="l" defTabSz="586496" rtl="0" eaLnBrk="1" latinLnBrk="0" hangingPunct="1">
        <a:defRPr sz="1155" kern="1200">
          <a:solidFill>
            <a:schemeClr val="tx1"/>
          </a:solidFill>
          <a:latin typeface="+mn-lt"/>
          <a:ea typeface="+mn-ea"/>
          <a:cs typeface="+mn-cs"/>
        </a:defRPr>
      </a:lvl8pPr>
      <a:lvl9pPr marL="2345985" algn="l" defTabSz="586496" rtl="0" eaLnBrk="1" latinLnBrk="0" hangingPunct="1">
        <a:defRPr sz="115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Espace réservé du titre 1">
            <a:extLst>
              <a:ext uri="{FF2B5EF4-FFF2-40B4-BE49-F238E27FC236}">
                <a16:creationId xmlns:a16="http://schemas.microsoft.com/office/drawing/2014/main" id="{C147024B-9CA2-0409-6091-10E07B4CA94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3075" name="Espace réservé du texte 2">
            <a:extLst>
              <a:ext uri="{FF2B5EF4-FFF2-40B4-BE49-F238E27FC236}">
                <a16:creationId xmlns:a16="http://schemas.microsoft.com/office/drawing/2014/main" id="{F1C3CD0E-D844-8417-BE14-F0B31A889E2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80533F3F-E726-8A6A-1EE4-177C0D6CE8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CE79E95-A8F9-5446-956D-ADA013F15484}" type="datetime1">
              <a:rPr lang="fr-FR"/>
              <a:pPr>
                <a:defRPr/>
              </a:pPr>
              <a:t>28/11/2025</a:t>
            </a:fld>
            <a:endParaRPr lang="fr-FR"/>
          </a:p>
        </p:txBody>
      </p:sp>
      <p:sp>
        <p:nvSpPr>
          <p:cNvPr id="5" name="Espace réservé du pied de page 4">
            <a:extLst>
              <a:ext uri="{FF2B5EF4-FFF2-40B4-BE49-F238E27FC236}">
                <a16:creationId xmlns:a16="http://schemas.microsoft.com/office/drawing/2014/main" id="{5199D169-3C82-A97A-CA21-1D52BB103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a:extLst>
              <a:ext uri="{FF2B5EF4-FFF2-40B4-BE49-F238E27FC236}">
                <a16:creationId xmlns:a16="http://schemas.microsoft.com/office/drawing/2014/main" id="{10AFA063-B6A8-F8D2-398C-C92923AFFF7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FB144ED-3744-A249-A9A3-774A451F17FB}" type="slidenum">
              <a:rPr lang="fr-FR" altLang="fr-FR"/>
              <a:pPr/>
              <a:t>‹N°›</a:t>
            </a:fld>
            <a:endParaRPr lang="fr-FR" altLang="fr-FR"/>
          </a:p>
        </p:txBody>
      </p:sp>
      <p:pic>
        <p:nvPicPr>
          <p:cNvPr id="3079" name="Image 6">
            <a:extLst>
              <a:ext uri="{FF2B5EF4-FFF2-40B4-BE49-F238E27FC236}">
                <a16:creationId xmlns:a16="http://schemas.microsoft.com/office/drawing/2014/main" id="{BDF475F3-E901-8C96-8B03-EFA9F956CAE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763" y="0"/>
            <a:ext cx="1218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6179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3FA341-6107-2944-B550-E2BD3A4F9D44}"/>
              </a:ext>
            </a:extLst>
          </p:cNvPr>
          <p:cNvSpPr>
            <a:spLocks noGrp="1"/>
          </p:cNvSpPr>
          <p:nvPr>
            <p:ph type="title"/>
          </p:nvPr>
        </p:nvSpPr>
        <p:spPr>
          <a:xfrm>
            <a:off x="558799" y="487680"/>
            <a:ext cx="11104399" cy="477465"/>
          </a:xfrm>
          <a:prstGeom prst="rect">
            <a:avLst/>
          </a:prstGeom>
        </p:spPr>
        <p:txBody>
          <a:bodyPr vert="horz" lIns="0" tIns="45720" rIns="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4921A49E-F704-B943-A1B1-C7D277055C65}"/>
              </a:ext>
            </a:extLst>
          </p:cNvPr>
          <p:cNvSpPr>
            <a:spLocks noGrp="1"/>
          </p:cNvSpPr>
          <p:nvPr>
            <p:ph type="body" idx="1"/>
          </p:nvPr>
        </p:nvSpPr>
        <p:spPr>
          <a:xfrm>
            <a:off x="558796" y="1827581"/>
            <a:ext cx="11104399" cy="4349382"/>
          </a:xfrm>
          <a:prstGeom prst="rect">
            <a:avLst/>
          </a:prstGeom>
        </p:spPr>
        <p:txBody>
          <a:bodyPr vert="horz" lIns="0" tIns="45720" rIns="0" bIns="45720" rtlCol="0">
            <a:normAutofit/>
          </a:body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386F6D75-9672-5F4A-B285-AA0A216C8F0A}"/>
              </a:ext>
            </a:extLst>
          </p:cNvPr>
          <p:cNvSpPr>
            <a:spLocks noGrp="1"/>
          </p:cNvSpPr>
          <p:nvPr>
            <p:ph type="ftr" sz="quarter" idx="3"/>
          </p:nvPr>
        </p:nvSpPr>
        <p:spPr>
          <a:xfrm>
            <a:off x="229517" y="6581472"/>
            <a:ext cx="3600000"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Titre de la présentation   |  00 ⏤ 00 ⏤ 2023</a:t>
            </a:r>
          </a:p>
        </p:txBody>
      </p:sp>
      <p:sp>
        <p:nvSpPr>
          <p:cNvPr id="19" name="Espace réservé du numéro de diapositive 2">
            <a:extLst>
              <a:ext uri="{FF2B5EF4-FFF2-40B4-BE49-F238E27FC236}">
                <a16:creationId xmlns:a16="http://schemas.microsoft.com/office/drawing/2014/main" id="{0DA611D1-AB35-C544-B673-577C52B37076}"/>
              </a:ext>
            </a:extLst>
          </p:cNvPr>
          <p:cNvSpPr>
            <a:spLocks noGrp="1"/>
          </p:cNvSpPr>
          <p:nvPr>
            <p:ph type="sldNum" sz="quarter" idx="4"/>
          </p:nvPr>
        </p:nvSpPr>
        <p:spPr>
          <a:xfrm>
            <a:off x="11663197" y="6470217"/>
            <a:ext cx="352330" cy="376129"/>
          </a:xfrm>
          <a:prstGeom prst="round2SameRect">
            <a:avLst>
              <a:gd name="adj1" fmla="val 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Tree>
    <p:extLst>
      <p:ext uri="{BB962C8B-B14F-4D97-AF65-F5344CB8AC3E}">
        <p14:creationId xmlns:p14="http://schemas.microsoft.com/office/powerpoint/2010/main" val="304490610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 id="2147483766" r:id="rId44"/>
    <p:sldLayoutId id="2147483767" r:id="rId45"/>
    <p:sldLayoutId id="2147483768" r:id="rId46"/>
    <p:sldLayoutId id="2147483769" r:id="rId47"/>
    <p:sldLayoutId id="2147483770" r:id="rId48"/>
    <p:sldLayoutId id="2147483771" r:id="rId49"/>
    <p:sldLayoutId id="2147483772" r:id="rId50"/>
    <p:sldLayoutId id="2147483773" r:id="rId51"/>
    <p:sldLayoutId id="2147483774" r:id="rId52"/>
    <p:sldLayoutId id="2147483775" r:id="rId53"/>
    <p:sldLayoutId id="2147483776" r:id="rId54"/>
    <p:sldLayoutId id="2147483777" r:id="rId55"/>
    <p:sldLayoutId id="2147483778" r:id="rId56"/>
    <p:sldLayoutId id="2147483779" r:id="rId57"/>
    <p:sldLayoutId id="2147483780" r:id="rId58"/>
    <p:sldLayoutId id="2147483781" r:id="rId59"/>
    <p:sldLayoutId id="2147483782" r:id="rId60"/>
    <p:sldLayoutId id="2147483783" r:id="rId61"/>
    <p:sldLayoutId id="2147483784" r:id="rId62"/>
    <p:sldLayoutId id="2147483785" r:id="rId63"/>
    <p:sldLayoutId id="2147483786" r:id="rId64"/>
    <p:sldLayoutId id="2147483787" r:id="rId65"/>
    <p:sldLayoutId id="2147483788" r:id="rId66"/>
    <p:sldLayoutId id="2147483789" r:id="rId67"/>
    <p:sldLayoutId id="2147483790" r:id="rId68"/>
    <p:sldLayoutId id="2147483791" r:id="rId69"/>
    <p:sldLayoutId id="2147483792" r:id="rId70"/>
    <p:sldLayoutId id="2147483793" r:id="rId71"/>
    <p:sldLayoutId id="2147483794" r:id="rId72"/>
    <p:sldLayoutId id="2147483795" r:id="rId73"/>
    <p:sldLayoutId id="2147483796" r:id="rId74"/>
    <p:sldLayoutId id="2147483797" r:id="rId75"/>
    <p:sldLayoutId id="2147483798" r:id="rId76"/>
    <p:sldLayoutId id="2147483799" r:id="rId77"/>
    <p:sldLayoutId id="2147483800" r:id="rId78"/>
    <p:sldLayoutId id="2147483801" r:id="rId79"/>
    <p:sldLayoutId id="2147483802" r:id="rId80"/>
    <p:sldLayoutId id="2147483803" r:id="rId81"/>
    <p:sldLayoutId id="2147483804" r:id="rId82"/>
    <p:sldLayoutId id="2147483805" r:id="rId83"/>
    <p:sldLayoutId id="2147483806" r:id="rId84"/>
    <p:sldLayoutId id="2147483807" r:id="rId85"/>
  </p:sldLayoutIdLst>
  <p:hf hdr="0" dt="0"/>
  <p:txStyles>
    <p:titleStyle>
      <a:lvl1pPr algn="l" defTabSz="914400" rtl="0" eaLnBrk="1" latinLnBrk="0" hangingPunct="1">
        <a:lnSpc>
          <a:spcPct val="80000"/>
        </a:lnSpc>
        <a:spcBef>
          <a:spcPct val="0"/>
        </a:spcBef>
        <a:buNone/>
        <a:defRPr lang="fr-FR" sz="4000" b="1" i="1" kern="1200" cap="all" baseline="0" dirty="0">
          <a:solidFill>
            <a:schemeClr val="tx1"/>
          </a:solidFill>
          <a:latin typeface="Paris2024 Black" panose="02010503030201020103" pitchFamily="2"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0" i="0" kern="1200">
          <a:solidFill>
            <a:schemeClr val="tx1"/>
          </a:solidFill>
          <a:latin typeface="Source Sans Pro Light" panose="020B0403030403020204"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716C64B0-BAAA-4715-B526-09FAA93CCE27}"/>
              </a:ext>
            </a:extLst>
          </p:cNvPr>
          <p:cNvGraphicFramePr>
            <a:graphicFrameLocks noChangeAspect="1"/>
          </p:cNvGraphicFramePr>
          <p:nvPr userDrawn="1">
            <p:custDataLst>
              <p:tags r:id="rId113"/>
            </p:custDataLst>
            <p:extLst>
              <p:ext uri="{D42A27DB-BD31-4B8C-83A1-F6EECF244321}">
                <p14:modId xmlns:p14="http://schemas.microsoft.com/office/powerpoint/2010/main" val="4242491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114" imgW="395" imgH="396" progId="TCLayout.ActiveDocument.1">
                  <p:embed/>
                </p:oleObj>
              </mc:Choice>
              <mc:Fallback>
                <p:oleObj name="Diapositive think-cell" r:id="rId114" imgW="395" imgH="396" progId="TCLayout.ActiveDocument.1">
                  <p:embed/>
                  <p:pic>
                    <p:nvPicPr>
                      <p:cNvPr id="7" name="Objet 6" hidden="1">
                        <a:extLst>
                          <a:ext uri="{FF2B5EF4-FFF2-40B4-BE49-F238E27FC236}">
                            <a16:creationId xmlns:a16="http://schemas.microsoft.com/office/drawing/2014/main" id="{716C64B0-BAAA-4715-B526-09FAA93CCE27}"/>
                          </a:ext>
                        </a:extLst>
                      </p:cNvPr>
                      <p:cNvPicPr/>
                      <p:nvPr/>
                    </p:nvPicPr>
                    <p:blipFill>
                      <a:blip r:embed="rId115"/>
                      <a:stretch>
                        <a:fillRect/>
                      </a:stretch>
                    </p:blipFill>
                    <p:spPr>
                      <a:xfrm>
                        <a:off x="1588" y="1588"/>
                        <a:ext cx="1588" cy="1588"/>
                      </a:xfrm>
                      <a:prstGeom prst="rect">
                        <a:avLst/>
                      </a:prstGeom>
                    </p:spPr>
                  </p:pic>
                </p:oleObj>
              </mc:Fallback>
            </mc:AlternateContent>
          </a:graphicData>
        </a:graphic>
      </p:graphicFrame>
      <p:sp>
        <p:nvSpPr>
          <p:cNvPr id="2" name="Espace réservé du titre 1">
            <a:extLst>
              <a:ext uri="{FF2B5EF4-FFF2-40B4-BE49-F238E27FC236}">
                <a16:creationId xmlns:a16="http://schemas.microsoft.com/office/drawing/2014/main" id="{673FA341-6107-2944-B550-E2BD3A4F9D44}"/>
              </a:ext>
            </a:extLst>
          </p:cNvPr>
          <p:cNvSpPr>
            <a:spLocks noGrp="1"/>
          </p:cNvSpPr>
          <p:nvPr>
            <p:ph type="title"/>
          </p:nvPr>
        </p:nvSpPr>
        <p:spPr>
          <a:xfrm>
            <a:off x="352637" y="325067"/>
            <a:ext cx="11486723" cy="477465"/>
          </a:xfrm>
          <a:prstGeom prst="rect">
            <a:avLst/>
          </a:prstGeom>
        </p:spPr>
        <p:txBody>
          <a:bodyPr vert="horz" lIns="0" tIns="45720" rIns="0" bIns="45720" rtlCol="0" anchor="t">
            <a:normAutofit/>
          </a:bodyPr>
          <a:lstStyle/>
          <a:p>
            <a:r>
              <a:rPr lang="fr-FR"/>
              <a:t>Modifiez le style du titre</a:t>
            </a:r>
          </a:p>
        </p:txBody>
      </p:sp>
      <p:sp>
        <p:nvSpPr>
          <p:cNvPr id="3" name="Espace réservé du texte 2">
            <a:extLst>
              <a:ext uri="{FF2B5EF4-FFF2-40B4-BE49-F238E27FC236}">
                <a16:creationId xmlns:a16="http://schemas.microsoft.com/office/drawing/2014/main" id="{4921A49E-F704-B943-A1B1-C7D277055C65}"/>
              </a:ext>
            </a:extLst>
          </p:cNvPr>
          <p:cNvSpPr>
            <a:spLocks noGrp="1"/>
          </p:cNvSpPr>
          <p:nvPr>
            <p:ph type="body" idx="1"/>
          </p:nvPr>
        </p:nvSpPr>
        <p:spPr>
          <a:xfrm>
            <a:off x="694765" y="1827581"/>
            <a:ext cx="10515600" cy="4349382"/>
          </a:xfrm>
          <a:prstGeom prst="rect">
            <a:avLst/>
          </a:prstGeom>
        </p:spPr>
        <p:txBody>
          <a:bodyPr vert="horz" lIns="0" tIns="45720" rIns="0" bIns="45720" rtlCol="0">
            <a:normAutofit/>
          </a:body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386F6D75-9672-5F4A-B285-AA0A216C8F0A}"/>
              </a:ext>
            </a:extLst>
          </p:cNvPr>
          <p:cNvSpPr>
            <a:spLocks noGrp="1"/>
          </p:cNvSpPr>
          <p:nvPr>
            <p:ph type="ftr" sz="quarter" idx="3"/>
          </p:nvPr>
        </p:nvSpPr>
        <p:spPr>
          <a:xfrm>
            <a:off x="229517" y="6502427"/>
            <a:ext cx="4291683"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JEUX OLYMPIQUES ET PARALYMPIQUES DE PARIS 2024 | 08 FÉVRIER 2023</a:t>
            </a:r>
          </a:p>
        </p:txBody>
      </p:sp>
      <p:sp>
        <p:nvSpPr>
          <p:cNvPr id="19" name="Espace réservé du numéro de diapositive 2">
            <a:extLst>
              <a:ext uri="{FF2B5EF4-FFF2-40B4-BE49-F238E27FC236}">
                <a16:creationId xmlns:a16="http://schemas.microsoft.com/office/drawing/2014/main" id="{0DA611D1-AB35-C544-B673-577C52B3707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4" name="MSIPCMContentMarking" descr="{&quot;HashCode&quot;:-1241234901,&quot;Placement&quot;:&quot;Header&quot;,&quot;Top&quot;:0.0,&quot;Left&quot;:900.605347,&quot;SlideWidth&quot;:960,&quot;SlideHeight&quot;:540}">
            <a:extLst>
              <a:ext uri="{FF2B5EF4-FFF2-40B4-BE49-F238E27FC236}">
                <a16:creationId xmlns:a16="http://schemas.microsoft.com/office/drawing/2014/main" id="{4F4DF94C-8DC6-482F-B8F5-75E88311FE58}"/>
              </a:ext>
            </a:extLst>
          </p:cNvPr>
          <p:cNvSpPr txBox="1"/>
          <p:nvPr userDrawn="1"/>
        </p:nvSpPr>
        <p:spPr>
          <a:xfrm>
            <a:off x="11437688" y="0"/>
            <a:ext cx="754312" cy="227915"/>
          </a:xfrm>
          <a:prstGeom prst="rect">
            <a:avLst/>
          </a:prstGeom>
          <a:noFill/>
        </p:spPr>
        <p:txBody>
          <a:bodyPr vert="horz" wrap="square" lIns="0" tIns="0" rIns="0" bIns="0" rtlCol="0" anchor="ctr" anchorCtr="1">
            <a:spAutoFit/>
          </a:bodyPr>
          <a:lstStyle/>
          <a:p>
            <a:pPr algn="r">
              <a:spcBef>
                <a:spcPts val="0"/>
              </a:spcBef>
              <a:spcAft>
                <a:spcPts val="0"/>
              </a:spcAft>
            </a:pPr>
            <a:r>
              <a:rPr lang="fr-FR" sz="700" b="0" i="0">
                <a:solidFill>
                  <a:srgbClr val="00B460"/>
                </a:solidFill>
                <a:latin typeface="Arial Black" panose="020B0A04020102020204" pitchFamily="34" charset="0"/>
              </a:rPr>
              <a:t>C0-PUBLIC</a:t>
            </a:r>
            <a:endParaRPr lang="fr-FR" sz="700" b="0" i="0" err="1">
              <a:solidFill>
                <a:srgbClr val="00B460"/>
              </a:solidFill>
              <a:latin typeface="Arial Black" panose="020B0A04020102020204" pitchFamily="34" charset="0"/>
            </a:endParaRPr>
          </a:p>
        </p:txBody>
      </p:sp>
    </p:spTree>
    <p:extLst>
      <p:ext uri="{BB962C8B-B14F-4D97-AF65-F5344CB8AC3E}">
        <p14:creationId xmlns:p14="http://schemas.microsoft.com/office/powerpoint/2010/main" val="418056173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 id="2147483854" r:id="rId43"/>
    <p:sldLayoutId id="2147483855" r:id="rId44"/>
    <p:sldLayoutId id="2147483856" r:id="rId45"/>
    <p:sldLayoutId id="2147483857" r:id="rId46"/>
    <p:sldLayoutId id="2147483858" r:id="rId47"/>
    <p:sldLayoutId id="2147483859" r:id="rId48"/>
    <p:sldLayoutId id="2147483860" r:id="rId49"/>
    <p:sldLayoutId id="2147483861" r:id="rId50"/>
    <p:sldLayoutId id="2147483862" r:id="rId51"/>
    <p:sldLayoutId id="2147483863" r:id="rId52"/>
    <p:sldLayoutId id="2147483864" r:id="rId53"/>
    <p:sldLayoutId id="2147483865" r:id="rId54"/>
    <p:sldLayoutId id="2147483866" r:id="rId55"/>
    <p:sldLayoutId id="2147483867" r:id="rId56"/>
    <p:sldLayoutId id="2147483868" r:id="rId57"/>
    <p:sldLayoutId id="2147483869" r:id="rId58"/>
    <p:sldLayoutId id="2147483870" r:id="rId59"/>
    <p:sldLayoutId id="2147483871" r:id="rId60"/>
    <p:sldLayoutId id="2147483872" r:id="rId61"/>
    <p:sldLayoutId id="2147483873" r:id="rId62"/>
    <p:sldLayoutId id="2147483874" r:id="rId63"/>
    <p:sldLayoutId id="2147483875" r:id="rId64"/>
    <p:sldLayoutId id="2147483876" r:id="rId65"/>
    <p:sldLayoutId id="2147483877" r:id="rId66"/>
    <p:sldLayoutId id="2147483878" r:id="rId67"/>
    <p:sldLayoutId id="2147483879" r:id="rId68"/>
    <p:sldLayoutId id="2147483880" r:id="rId69"/>
    <p:sldLayoutId id="2147483881" r:id="rId70"/>
    <p:sldLayoutId id="2147483882" r:id="rId71"/>
    <p:sldLayoutId id="2147483883" r:id="rId72"/>
    <p:sldLayoutId id="2147483884" r:id="rId73"/>
    <p:sldLayoutId id="2147483885" r:id="rId74"/>
    <p:sldLayoutId id="2147483886" r:id="rId75"/>
    <p:sldLayoutId id="2147483887" r:id="rId76"/>
    <p:sldLayoutId id="2147483888" r:id="rId77"/>
    <p:sldLayoutId id="2147483889" r:id="rId78"/>
    <p:sldLayoutId id="2147483890" r:id="rId79"/>
    <p:sldLayoutId id="2147483891" r:id="rId80"/>
    <p:sldLayoutId id="2147483892" r:id="rId81"/>
    <p:sldLayoutId id="2147483893" r:id="rId82"/>
    <p:sldLayoutId id="2147483894" r:id="rId83"/>
    <p:sldLayoutId id="2147483895" r:id="rId84"/>
    <p:sldLayoutId id="2147483896" r:id="rId85"/>
    <p:sldLayoutId id="2147483897" r:id="rId86"/>
    <p:sldLayoutId id="2147483898" r:id="rId87"/>
    <p:sldLayoutId id="2147483899" r:id="rId88"/>
    <p:sldLayoutId id="2147483900" r:id="rId89"/>
    <p:sldLayoutId id="2147483901" r:id="rId90"/>
    <p:sldLayoutId id="2147483902" r:id="rId91"/>
    <p:sldLayoutId id="2147483903" r:id="rId92"/>
    <p:sldLayoutId id="2147483904" r:id="rId93"/>
    <p:sldLayoutId id="2147483905" r:id="rId94"/>
    <p:sldLayoutId id="2147483906" r:id="rId95"/>
    <p:sldLayoutId id="2147483907" r:id="rId96"/>
    <p:sldLayoutId id="2147483908" r:id="rId97"/>
    <p:sldLayoutId id="2147483909" r:id="rId98"/>
    <p:sldLayoutId id="2147483910" r:id="rId99"/>
    <p:sldLayoutId id="2147483911" r:id="rId100"/>
    <p:sldLayoutId id="2147483912" r:id="rId101"/>
    <p:sldLayoutId id="2147483913" r:id="rId102"/>
    <p:sldLayoutId id="2147483914" r:id="rId103"/>
    <p:sldLayoutId id="2147483915" r:id="rId104"/>
    <p:sldLayoutId id="2147483916" r:id="rId105"/>
    <p:sldLayoutId id="2147483917" r:id="rId106"/>
    <p:sldLayoutId id="2147483918" r:id="rId107"/>
    <p:sldLayoutId id="2147483919" r:id="rId108"/>
    <p:sldLayoutId id="2147483920" r:id="rId109"/>
    <p:sldLayoutId id="2147483921" r:id="rId110"/>
    <p:sldLayoutId id="2147483922" r:id="rId111"/>
  </p:sldLayoutIdLst>
  <p:hf hdr="0" dt="0"/>
  <p:txStyles>
    <p:titleStyle>
      <a:lvl1pPr algn="l" defTabSz="914400" rtl="0" eaLnBrk="1" latinLnBrk="0" hangingPunct="1">
        <a:lnSpc>
          <a:spcPct val="80000"/>
        </a:lnSpc>
        <a:spcBef>
          <a:spcPct val="0"/>
        </a:spcBef>
        <a:buNone/>
        <a:defRPr lang="fr-FR" sz="3600" b="1" i="0" kern="1200" cap="all" baseline="0" dirty="0">
          <a:solidFill>
            <a:schemeClr val="tx1"/>
          </a:solidFill>
          <a:latin typeface="Paris2024" panose="02010503030201020103" pitchFamily="2"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Source Sans Pro Light" panose="020B0403030403020204"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3FA341-6107-2944-B550-E2BD3A4F9D44}"/>
              </a:ext>
            </a:extLst>
          </p:cNvPr>
          <p:cNvSpPr>
            <a:spLocks noGrp="1"/>
          </p:cNvSpPr>
          <p:nvPr>
            <p:ph type="title"/>
          </p:nvPr>
        </p:nvSpPr>
        <p:spPr>
          <a:xfrm>
            <a:off x="352637" y="325067"/>
            <a:ext cx="11486723" cy="477465"/>
          </a:xfrm>
          <a:prstGeom prst="rect">
            <a:avLst/>
          </a:prstGeom>
        </p:spPr>
        <p:txBody>
          <a:bodyPr vert="horz" lIns="0" tIns="45720" rIns="0" bIns="45720" rtlCol="0" anchor="t">
            <a:normAutofit/>
          </a:bodyPr>
          <a:lstStyle/>
          <a:p>
            <a:r>
              <a:rPr lang="fr-FR"/>
              <a:t>Modifiez le style du titre</a:t>
            </a:r>
          </a:p>
        </p:txBody>
      </p:sp>
      <p:sp>
        <p:nvSpPr>
          <p:cNvPr id="3" name="Espace réservé du texte 2">
            <a:extLst>
              <a:ext uri="{FF2B5EF4-FFF2-40B4-BE49-F238E27FC236}">
                <a16:creationId xmlns:a16="http://schemas.microsoft.com/office/drawing/2014/main" id="{4921A49E-F704-B943-A1B1-C7D277055C65}"/>
              </a:ext>
            </a:extLst>
          </p:cNvPr>
          <p:cNvSpPr>
            <a:spLocks noGrp="1"/>
          </p:cNvSpPr>
          <p:nvPr>
            <p:ph type="body" idx="1"/>
          </p:nvPr>
        </p:nvSpPr>
        <p:spPr>
          <a:xfrm>
            <a:off x="694765" y="1827581"/>
            <a:ext cx="10515600" cy="4349382"/>
          </a:xfrm>
          <a:prstGeom prst="rect">
            <a:avLst/>
          </a:prstGeom>
        </p:spPr>
        <p:txBody>
          <a:bodyPr vert="horz" lIns="0" tIns="45720" rIns="0" bIns="45720" rtlCol="0">
            <a:normAutofit/>
          </a:body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386F6D75-9672-5F4A-B285-AA0A216C8F0A}"/>
              </a:ext>
            </a:extLst>
          </p:cNvPr>
          <p:cNvSpPr>
            <a:spLocks noGrp="1"/>
          </p:cNvSpPr>
          <p:nvPr>
            <p:ph type="ftr" sz="quarter" idx="3"/>
          </p:nvPr>
        </p:nvSpPr>
        <p:spPr>
          <a:xfrm>
            <a:off x="229517" y="6502427"/>
            <a:ext cx="4291683"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Titre de la présentation</a:t>
            </a:r>
          </a:p>
        </p:txBody>
      </p:sp>
      <p:sp>
        <p:nvSpPr>
          <p:cNvPr id="19" name="Espace réservé du numéro de diapositive 2">
            <a:extLst>
              <a:ext uri="{FF2B5EF4-FFF2-40B4-BE49-F238E27FC236}">
                <a16:creationId xmlns:a16="http://schemas.microsoft.com/office/drawing/2014/main" id="{0DA611D1-AB35-C544-B673-577C52B3707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5B75A964-35FD-F74A-8F4B-5547E8314425}" type="slidenum">
              <a:rPr lang="fr-FR" smtClean="0"/>
              <a:pPr/>
              <a:t>‹N°›</a:t>
            </a:fld>
            <a:endParaRPr lang="fr-FR"/>
          </a:p>
        </p:txBody>
      </p:sp>
      <p:sp>
        <p:nvSpPr>
          <p:cNvPr id="4" name="MSIPCMContentMarking" descr="{&quot;HashCode&quot;:1750409307,&quot;Placement&quot;:&quot;Header&quot;,&quot;Top&quot;:0.0,&quot;Left&quot;:889.3944,&quot;SlideWidth&quot;:960,&quot;SlideHeight&quot;:540}">
            <a:extLst>
              <a:ext uri="{FF2B5EF4-FFF2-40B4-BE49-F238E27FC236}">
                <a16:creationId xmlns:a16="http://schemas.microsoft.com/office/drawing/2014/main" id="{F1948444-62A1-4766-B216-63D2F4048CAF}"/>
              </a:ext>
            </a:extLst>
          </p:cNvPr>
          <p:cNvSpPr txBox="1"/>
          <p:nvPr/>
        </p:nvSpPr>
        <p:spPr>
          <a:xfrm>
            <a:off x="11295309" y="0"/>
            <a:ext cx="896691" cy="227915"/>
          </a:xfrm>
          <a:prstGeom prst="rect">
            <a:avLst/>
          </a:prstGeom>
          <a:noFill/>
        </p:spPr>
        <p:txBody>
          <a:bodyPr vert="horz" wrap="square" lIns="0" tIns="0" rIns="0" bIns="0" rtlCol="0" anchor="ctr" anchorCtr="1">
            <a:spAutoFit/>
          </a:bodyPr>
          <a:lstStyle/>
          <a:p>
            <a:pPr algn="r">
              <a:spcBef>
                <a:spcPts val="0"/>
              </a:spcBef>
              <a:spcAft>
                <a:spcPts val="0"/>
              </a:spcAft>
            </a:pPr>
            <a:r>
              <a:rPr lang="fr-FR" sz="700" b="0" i="0">
                <a:solidFill>
                  <a:srgbClr val="006AFF"/>
                </a:solidFill>
                <a:latin typeface="Arial Black" panose="020B0A04020102020204" pitchFamily="34" charset="0"/>
              </a:rPr>
              <a:t>C1-INTERNAL</a:t>
            </a:r>
            <a:endParaRPr lang="fr-FR" sz="700" b="0" i="0" err="1">
              <a:solidFill>
                <a:srgbClr val="006AFF"/>
              </a:solidFill>
              <a:latin typeface="Arial Black" panose="020B0A04020102020204" pitchFamily="34" charset="0"/>
            </a:endParaRPr>
          </a:p>
        </p:txBody>
      </p:sp>
    </p:spTree>
    <p:extLst>
      <p:ext uri="{BB962C8B-B14F-4D97-AF65-F5344CB8AC3E}">
        <p14:creationId xmlns:p14="http://schemas.microsoft.com/office/powerpoint/2010/main" val="148370225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50" r:id="rId27"/>
    <p:sldLayoutId id="2147483951" r:id="rId28"/>
    <p:sldLayoutId id="2147483952" r:id="rId29"/>
    <p:sldLayoutId id="2147483953" r:id="rId30"/>
    <p:sldLayoutId id="2147483954" r:id="rId31"/>
    <p:sldLayoutId id="2147483955" r:id="rId32"/>
    <p:sldLayoutId id="2147483956" r:id="rId33"/>
    <p:sldLayoutId id="2147483957" r:id="rId34"/>
    <p:sldLayoutId id="2147483958" r:id="rId35"/>
    <p:sldLayoutId id="2147483959" r:id="rId36"/>
    <p:sldLayoutId id="2147483960" r:id="rId37"/>
    <p:sldLayoutId id="2147483961" r:id="rId38"/>
    <p:sldLayoutId id="2147483962" r:id="rId39"/>
    <p:sldLayoutId id="2147483963" r:id="rId40"/>
    <p:sldLayoutId id="2147483964" r:id="rId41"/>
    <p:sldLayoutId id="2147483965" r:id="rId42"/>
    <p:sldLayoutId id="2147483966" r:id="rId43"/>
    <p:sldLayoutId id="2147483967" r:id="rId44"/>
    <p:sldLayoutId id="2147483968" r:id="rId45"/>
    <p:sldLayoutId id="2147483969" r:id="rId46"/>
    <p:sldLayoutId id="2147483970" r:id="rId47"/>
    <p:sldLayoutId id="2147483971" r:id="rId48"/>
    <p:sldLayoutId id="2147483972" r:id="rId49"/>
    <p:sldLayoutId id="2147483973" r:id="rId50"/>
    <p:sldLayoutId id="2147483974" r:id="rId51"/>
    <p:sldLayoutId id="2147483975" r:id="rId52"/>
    <p:sldLayoutId id="2147483976" r:id="rId53"/>
    <p:sldLayoutId id="2147483977" r:id="rId54"/>
    <p:sldLayoutId id="2147483978" r:id="rId55"/>
    <p:sldLayoutId id="2147483979" r:id="rId56"/>
    <p:sldLayoutId id="2147483980" r:id="rId57"/>
    <p:sldLayoutId id="2147483981" r:id="rId58"/>
    <p:sldLayoutId id="2147483982" r:id="rId59"/>
    <p:sldLayoutId id="2147483983" r:id="rId60"/>
    <p:sldLayoutId id="2147483984" r:id="rId61"/>
    <p:sldLayoutId id="2147483985" r:id="rId62"/>
    <p:sldLayoutId id="2147483986" r:id="rId63"/>
    <p:sldLayoutId id="2147483987" r:id="rId64"/>
    <p:sldLayoutId id="2147483988" r:id="rId65"/>
    <p:sldLayoutId id="2147483989" r:id="rId66"/>
    <p:sldLayoutId id="2147483990" r:id="rId67"/>
    <p:sldLayoutId id="2147483991" r:id="rId68"/>
    <p:sldLayoutId id="2147483992" r:id="rId69"/>
    <p:sldLayoutId id="2147483993" r:id="rId70"/>
    <p:sldLayoutId id="2147483994" r:id="rId71"/>
    <p:sldLayoutId id="2147483995" r:id="rId72"/>
    <p:sldLayoutId id="2147483996" r:id="rId73"/>
    <p:sldLayoutId id="2147483997" r:id="rId74"/>
    <p:sldLayoutId id="2147483998" r:id="rId75"/>
    <p:sldLayoutId id="2147483999" r:id="rId76"/>
    <p:sldLayoutId id="2147484000" r:id="rId77"/>
    <p:sldLayoutId id="2147484001" r:id="rId78"/>
    <p:sldLayoutId id="2147484002" r:id="rId79"/>
    <p:sldLayoutId id="2147484003" r:id="rId80"/>
    <p:sldLayoutId id="2147484004" r:id="rId81"/>
    <p:sldLayoutId id="2147484005" r:id="rId82"/>
    <p:sldLayoutId id="2147484006" r:id="rId83"/>
    <p:sldLayoutId id="2147484007" r:id="rId84"/>
    <p:sldLayoutId id="2147484008" r:id="rId85"/>
    <p:sldLayoutId id="2147484009" r:id="rId86"/>
    <p:sldLayoutId id="2147484010" r:id="rId87"/>
    <p:sldLayoutId id="2147484011" r:id="rId88"/>
    <p:sldLayoutId id="2147484012" r:id="rId89"/>
    <p:sldLayoutId id="2147484013" r:id="rId90"/>
    <p:sldLayoutId id="2147484014" r:id="rId91"/>
    <p:sldLayoutId id="2147484015" r:id="rId92"/>
    <p:sldLayoutId id="2147484016" r:id="rId93"/>
    <p:sldLayoutId id="2147484017" r:id="rId94"/>
    <p:sldLayoutId id="2147484018" r:id="rId95"/>
    <p:sldLayoutId id="2147484019" r:id="rId96"/>
    <p:sldLayoutId id="2147484020" r:id="rId97"/>
    <p:sldLayoutId id="2147484021" r:id="rId98"/>
    <p:sldLayoutId id="2147484022" r:id="rId99"/>
    <p:sldLayoutId id="2147484023" r:id="rId100"/>
    <p:sldLayoutId id="2147484024" r:id="rId101"/>
    <p:sldLayoutId id="2147484025" r:id="rId102"/>
    <p:sldLayoutId id="2147484026" r:id="rId103"/>
    <p:sldLayoutId id="2147484027" r:id="rId104"/>
    <p:sldLayoutId id="2147484028" r:id="rId105"/>
    <p:sldLayoutId id="2147484029" r:id="rId106"/>
    <p:sldLayoutId id="2147484030" r:id="rId107"/>
    <p:sldLayoutId id="2147484031" r:id="rId108"/>
    <p:sldLayoutId id="2147484032" r:id="rId109"/>
    <p:sldLayoutId id="2147484033" r:id="rId110"/>
    <p:sldLayoutId id="2147484034" r:id="rId111"/>
  </p:sldLayoutIdLst>
  <p:hf hdr="0"/>
  <p:txStyles>
    <p:titleStyle>
      <a:lvl1pPr algn="l" defTabSz="914400" rtl="0" eaLnBrk="1" latinLnBrk="0" hangingPunct="1">
        <a:lnSpc>
          <a:spcPct val="80000"/>
        </a:lnSpc>
        <a:spcBef>
          <a:spcPct val="0"/>
        </a:spcBef>
        <a:buNone/>
        <a:defRPr lang="fr-FR" sz="3600" b="1" i="0" kern="1200" cap="all" baseline="0" dirty="0">
          <a:solidFill>
            <a:schemeClr val="tx1"/>
          </a:solidFill>
          <a:latin typeface="Paris2024" panose="02010503030201020103" pitchFamily="2"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Source Sans Pro Light" panose="020B0403030403020204"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3FA341-6107-2944-B550-E2BD3A4F9D44}"/>
              </a:ext>
            </a:extLst>
          </p:cNvPr>
          <p:cNvSpPr>
            <a:spLocks noGrp="1"/>
          </p:cNvSpPr>
          <p:nvPr>
            <p:ph type="title"/>
          </p:nvPr>
        </p:nvSpPr>
        <p:spPr>
          <a:xfrm>
            <a:off x="352637" y="325067"/>
            <a:ext cx="11486723" cy="477465"/>
          </a:xfrm>
          <a:prstGeom prst="rect">
            <a:avLst/>
          </a:prstGeom>
        </p:spPr>
        <p:txBody>
          <a:bodyPr vert="horz" lIns="0" tIns="45720" rIns="0" bIns="45720" rtlCol="0" anchor="t">
            <a:normAutofit/>
          </a:bodyPr>
          <a:lstStyle/>
          <a:p>
            <a:r>
              <a:rPr lang="fr-FR"/>
              <a:t>Modifiez le style du titre</a:t>
            </a:r>
          </a:p>
        </p:txBody>
      </p:sp>
      <p:sp>
        <p:nvSpPr>
          <p:cNvPr id="3" name="Espace réservé du texte 2">
            <a:extLst>
              <a:ext uri="{FF2B5EF4-FFF2-40B4-BE49-F238E27FC236}">
                <a16:creationId xmlns:a16="http://schemas.microsoft.com/office/drawing/2014/main" id="{4921A49E-F704-B943-A1B1-C7D277055C65}"/>
              </a:ext>
            </a:extLst>
          </p:cNvPr>
          <p:cNvSpPr>
            <a:spLocks noGrp="1"/>
          </p:cNvSpPr>
          <p:nvPr>
            <p:ph type="body" idx="1"/>
          </p:nvPr>
        </p:nvSpPr>
        <p:spPr>
          <a:xfrm>
            <a:off x="694765" y="1827581"/>
            <a:ext cx="10515600" cy="4349382"/>
          </a:xfrm>
          <a:prstGeom prst="rect">
            <a:avLst/>
          </a:prstGeom>
        </p:spPr>
        <p:txBody>
          <a:bodyPr vert="horz" lIns="0" tIns="45720" rIns="0" bIns="45720" rtlCol="0">
            <a:normAutofit/>
          </a:body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386F6D75-9672-5F4A-B285-AA0A216C8F0A}"/>
              </a:ext>
            </a:extLst>
          </p:cNvPr>
          <p:cNvSpPr>
            <a:spLocks noGrp="1"/>
          </p:cNvSpPr>
          <p:nvPr>
            <p:ph type="ftr" sz="quarter" idx="3"/>
          </p:nvPr>
        </p:nvSpPr>
        <p:spPr>
          <a:xfrm>
            <a:off x="229517" y="6502427"/>
            <a:ext cx="4291683"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JEUX OLYMPIQUES ET PARALYMPIQUES DE PARIS 2024 | Date</a:t>
            </a:r>
          </a:p>
        </p:txBody>
      </p:sp>
      <p:sp>
        <p:nvSpPr>
          <p:cNvPr id="19" name="Espace réservé du numéro de diapositive 2">
            <a:extLst>
              <a:ext uri="{FF2B5EF4-FFF2-40B4-BE49-F238E27FC236}">
                <a16:creationId xmlns:a16="http://schemas.microsoft.com/office/drawing/2014/main" id="{0DA611D1-AB35-C544-B673-577C52B3707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357A9C3B-1893-BB49-A95E-3FB6DF1F64D2}" type="slidenum">
              <a:rPr lang="fr-FR" smtClean="0"/>
              <a:pPr/>
              <a:t>‹N°›</a:t>
            </a:fld>
            <a:endParaRPr lang="fr-FR"/>
          </a:p>
        </p:txBody>
      </p:sp>
      <p:sp>
        <p:nvSpPr>
          <p:cNvPr id="4" name="MSIPCMContentMarking" descr="{&quot;HashCode&quot;:-1241234901,&quot;Placement&quot;:&quot;Header&quot;,&quot;Top&quot;:0.0,&quot;Left&quot;:900.605347,&quot;SlideWidth&quot;:960,&quot;SlideHeight&quot;:540}">
            <a:extLst>
              <a:ext uri="{FF2B5EF4-FFF2-40B4-BE49-F238E27FC236}">
                <a16:creationId xmlns:a16="http://schemas.microsoft.com/office/drawing/2014/main" id="{7574CD9A-12F7-5F21-360E-B1C87D7D59BF}"/>
              </a:ext>
            </a:extLst>
          </p:cNvPr>
          <p:cNvSpPr txBox="1"/>
          <p:nvPr userDrawn="1"/>
        </p:nvSpPr>
        <p:spPr>
          <a:xfrm>
            <a:off x="11437688" y="0"/>
            <a:ext cx="754312" cy="227915"/>
          </a:xfrm>
          <a:prstGeom prst="rect">
            <a:avLst/>
          </a:prstGeom>
          <a:noFill/>
        </p:spPr>
        <p:txBody>
          <a:bodyPr vert="horz" wrap="square" lIns="0" tIns="0" rIns="0" bIns="0" rtlCol="0" anchor="ctr" anchorCtr="1">
            <a:spAutoFit/>
          </a:bodyPr>
          <a:lstStyle/>
          <a:p>
            <a:pPr algn="r">
              <a:spcBef>
                <a:spcPts val="0"/>
              </a:spcBef>
              <a:spcAft>
                <a:spcPts val="0"/>
              </a:spcAft>
            </a:pPr>
            <a:r>
              <a:rPr lang="fr-FR" sz="700" b="0" i="0">
                <a:solidFill>
                  <a:srgbClr val="00B460"/>
                </a:solidFill>
                <a:latin typeface="Arial Black" panose="020B0A04020102020204" pitchFamily="34" charset="0"/>
              </a:rPr>
              <a:t>C0-PUBLIC</a:t>
            </a:r>
            <a:endParaRPr lang="fr-FR" sz="700" b="0" i="0" err="1">
              <a:solidFill>
                <a:srgbClr val="00B460"/>
              </a:solidFill>
              <a:latin typeface="Arial Black" panose="020B0A04020102020204" pitchFamily="34" charset="0"/>
            </a:endParaRPr>
          </a:p>
        </p:txBody>
      </p:sp>
    </p:spTree>
    <p:extLst>
      <p:ext uri="{BB962C8B-B14F-4D97-AF65-F5344CB8AC3E}">
        <p14:creationId xmlns:p14="http://schemas.microsoft.com/office/powerpoint/2010/main" val="664828203"/>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 id="2147484059" r:id="rId24"/>
    <p:sldLayoutId id="2147484060" r:id="rId25"/>
    <p:sldLayoutId id="2147484061" r:id="rId26"/>
    <p:sldLayoutId id="2147484062" r:id="rId27"/>
    <p:sldLayoutId id="2147484063" r:id="rId28"/>
    <p:sldLayoutId id="2147484064" r:id="rId29"/>
    <p:sldLayoutId id="2147484065" r:id="rId30"/>
    <p:sldLayoutId id="2147484066" r:id="rId31"/>
    <p:sldLayoutId id="2147484067" r:id="rId32"/>
    <p:sldLayoutId id="2147484068" r:id="rId33"/>
    <p:sldLayoutId id="2147484069" r:id="rId34"/>
    <p:sldLayoutId id="2147484070" r:id="rId35"/>
    <p:sldLayoutId id="2147484071" r:id="rId36"/>
    <p:sldLayoutId id="2147484072" r:id="rId37"/>
    <p:sldLayoutId id="2147484073" r:id="rId38"/>
    <p:sldLayoutId id="2147484074" r:id="rId39"/>
    <p:sldLayoutId id="2147484075" r:id="rId40"/>
    <p:sldLayoutId id="2147484076" r:id="rId41"/>
    <p:sldLayoutId id="2147484077" r:id="rId42"/>
    <p:sldLayoutId id="2147484078" r:id="rId43"/>
    <p:sldLayoutId id="2147484079" r:id="rId44"/>
    <p:sldLayoutId id="2147484080" r:id="rId45"/>
    <p:sldLayoutId id="2147484081" r:id="rId46"/>
    <p:sldLayoutId id="2147484082" r:id="rId47"/>
    <p:sldLayoutId id="2147484083" r:id="rId48"/>
    <p:sldLayoutId id="2147484084" r:id="rId49"/>
    <p:sldLayoutId id="2147484085" r:id="rId50"/>
    <p:sldLayoutId id="2147484086" r:id="rId51"/>
    <p:sldLayoutId id="2147484087" r:id="rId52"/>
    <p:sldLayoutId id="2147484088" r:id="rId53"/>
    <p:sldLayoutId id="2147484089" r:id="rId54"/>
    <p:sldLayoutId id="2147484090" r:id="rId55"/>
    <p:sldLayoutId id="2147484091" r:id="rId56"/>
    <p:sldLayoutId id="2147484092" r:id="rId57"/>
    <p:sldLayoutId id="2147484093" r:id="rId58"/>
    <p:sldLayoutId id="2147484094" r:id="rId59"/>
    <p:sldLayoutId id="2147484095" r:id="rId60"/>
    <p:sldLayoutId id="2147484096" r:id="rId61"/>
    <p:sldLayoutId id="2147484097" r:id="rId62"/>
    <p:sldLayoutId id="2147484098" r:id="rId63"/>
    <p:sldLayoutId id="2147484099" r:id="rId64"/>
    <p:sldLayoutId id="2147484100" r:id="rId65"/>
    <p:sldLayoutId id="2147484101" r:id="rId66"/>
    <p:sldLayoutId id="2147484102" r:id="rId67"/>
    <p:sldLayoutId id="2147484103" r:id="rId68"/>
    <p:sldLayoutId id="2147484104" r:id="rId69"/>
    <p:sldLayoutId id="2147484105" r:id="rId70"/>
    <p:sldLayoutId id="2147484106" r:id="rId71"/>
    <p:sldLayoutId id="2147484107" r:id="rId72"/>
    <p:sldLayoutId id="2147484108" r:id="rId73"/>
    <p:sldLayoutId id="2147484109" r:id="rId74"/>
    <p:sldLayoutId id="2147484110" r:id="rId75"/>
    <p:sldLayoutId id="2147484111" r:id="rId76"/>
    <p:sldLayoutId id="2147484112" r:id="rId77"/>
    <p:sldLayoutId id="2147484113" r:id="rId78"/>
    <p:sldLayoutId id="2147484114" r:id="rId79"/>
    <p:sldLayoutId id="2147484115" r:id="rId80"/>
    <p:sldLayoutId id="2147484116" r:id="rId81"/>
    <p:sldLayoutId id="2147484117" r:id="rId82"/>
    <p:sldLayoutId id="2147484118" r:id="rId83"/>
    <p:sldLayoutId id="2147484119" r:id="rId84"/>
    <p:sldLayoutId id="2147484120" r:id="rId85"/>
    <p:sldLayoutId id="2147484121" r:id="rId86"/>
    <p:sldLayoutId id="2147484122" r:id="rId87"/>
    <p:sldLayoutId id="2147484123" r:id="rId88"/>
    <p:sldLayoutId id="2147484124" r:id="rId89"/>
    <p:sldLayoutId id="2147484125" r:id="rId90"/>
    <p:sldLayoutId id="2147484126" r:id="rId91"/>
    <p:sldLayoutId id="2147484127" r:id="rId92"/>
    <p:sldLayoutId id="2147484128" r:id="rId93"/>
    <p:sldLayoutId id="2147484129" r:id="rId94"/>
    <p:sldLayoutId id="2147484130" r:id="rId95"/>
    <p:sldLayoutId id="2147484131" r:id="rId96"/>
    <p:sldLayoutId id="2147484132" r:id="rId97"/>
    <p:sldLayoutId id="2147484133" r:id="rId98"/>
    <p:sldLayoutId id="2147484134" r:id="rId99"/>
    <p:sldLayoutId id="2147484135" r:id="rId100"/>
    <p:sldLayoutId id="2147484136" r:id="rId101"/>
    <p:sldLayoutId id="2147484137" r:id="rId102"/>
    <p:sldLayoutId id="2147484138" r:id="rId103"/>
    <p:sldLayoutId id="2147484139" r:id="rId104"/>
    <p:sldLayoutId id="2147484140" r:id="rId105"/>
    <p:sldLayoutId id="2147484141" r:id="rId106"/>
    <p:sldLayoutId id="2147484142" r:id="rId107"/>
    <p:sldLayoutId id="2147484143" r:id="rId108"/>
    <p:sldLayoutId id="2147484144" r:id="rId109"/>
    <p:sldLayoutId id="2147484145" r:id="rId110"/>
    <p:sldLayoutId id="2147484146" r:id="rId111"/>
    <p:sldLayoutId id="2147484147" r:id="rId112"/>
    <p:sldLayoutId id="2147484148" r:id="rId113"/>
    <p:sldLayoutId id="2147484149" r:id="rId114"/>
    <p:sldLayoutId id="2147484150" r:id="rId115"/>
    <p:sldLayoutId id="2147484151" r:id="rId116"/>
    <p:sldLayoutId id="2147484152" r:id="rId117"/>
    <p:sldLayoutId id="2147484153" r:id="rId118"/>
    <p:sldLayoutId id="2147484154" r:id="rId119"/>
    <p:sldLayoutId id="2147484155" r:id="rId120"/>
    <p:sldLayoutId id="2147484156" r:id="rId121"/>
    <p:sldLayoutId id="2147484157" r:id="rId122"/>
    <p:sldLayoutId id="2147484158" r:id="rId123"/>
    <p:sldLayoutId id="2147484159" r:id="rId124"/>
    <p:sldLayoutId id="2147484160" r:id="rId125"/>
    <p:sldLayoutId id="2147484161" r:id="rId126"/>
    <p:sldLayoutId id="2147484162" r:id="rId127"/>
    <p:sldLayoutId id="2147484163" r:id="rId128"/>
    <p:sldLayoutId id="2147484164" r:id="rId129"/>
    <p:sldLayoutId id="2147484165" r:id="rId130"/>
    <p:sldLayoutId id="2147484166" r:id="rId131"/>
    <p:sldLayoutId id="2147484167" r:id="rId132"/>
    <p:sldLayoutId id="2147484168" r:id="rId133"/>
    <p:sldLayoutId id="2147484169" r:id="rId134"/>
    <p:sldLayoutId id="2147484170" r:id="rId135"/>
    <p:sldLayoutId id="2147484171" r:id="rId136"/>
    <p:sldLayoutId id="2147484172" r:id="rId137"/>
    <p:sldLayoutId id="2147484173" r:id="rId138"/>
    <p:sldLayoutId id="2147484174" r:id="rId139"/>
    <p:sldLayoutId id="2147484175" r:id="rId140"/>
    <p:sldLayoutId id="2147484176" r:id="rId141"/>
    <p:sldLayoutId id="2147484177" r:id="rId142"/>
    <p:sldLayoutId id="2147484178" r:id="rId143"/>
    <p:sldLayoutId id="2147484179" r:id="rId144"/>
  </p:sldLayoutIdLst>
  <p:hf hdr="0" dt="0"/>
  <p:txStyles>
    <p:titleStyle>
      <a:lvl1pPr algn="l" defTabSz="914400" rtl="0" eaLnBrk="1" latinLnBrk="0" hangingPunct="1">
        <a:lnSpc>
          <a:spcPct val="80000"/>
        </a:lnSpc>
        <a:spcBef>
          <a:spcPct val="0"/>
        </a:spcBef>
        <a:buNone/>
        <a:defRPr lang="fr-FR" sz="3600" b="1" i="0" kern="1200" cap="all" baseline="0" dirty="0">
          <a:solidFill>
            <a:schemeClr val="tx1"/>
          </a:solidFill>
          <a:latin typeface="Paris2024" panose="02010503030201020103" pitchFamily="2"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Source Sans Pro Light" panose="020B0403030403020204"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3FA341-6107-2944-B550-E2BD3A4F9D44}"/>
              </a:ext>
            </a:extLst>
          </p:cNvPr>
          <p:cNvSpPr>
            <a:spLocks noGrp="1"/>
          </p:cNvSpPr>
          <p:nvPr>
            <p:ph type="title"/>
          </p:nvPr>
        </p:nvSpPr>
        <p:spPr>
          <a:xfrm>
            <a:off x="352637" y="325067"/>
            <a:ext cx="11486723" cy="477465"/>
          </a:xfrm>
          <a:prstGeom prst="rect">
            <a:avLst/>
          </a:prstGeom>
        </p:spPr>
        <p:txBody>
          <a:bodyPr vert="horz" lIns="0" tIns="45720" rIns="0" bIns="45720" rtlCol="0" anchor="t">
            <a:normAutofit/>
          </a:bodyPr>
          <a:lstStyle/>
          <a:p>
            <a:r>
              <a:rPr lang="fr-FR"/>
              <a:t>Modifiez le style du titre</a:t>
            </a:r>
          </a:p>
        </p:txBody>
      </p:sp>
      <p:sp>
        <p:nvSpPr>
          <p:cNvPr id="3" name="Espace réservé du texte 2">
            <a:extLst>
              <a:ext uri="{FF2B5EF4-FFF2-40B4-BE49-F238E27FC236}">
                <a16:creationId xmlns:a16="http://schemas.microsoft.com/office/drawing/2014/main" id="{4921A49E-F704-B943-A1B1-C7D277055C65}"/>
              </a:ext>
            </a:extLst>
          </p:cNvPr>
          <p:cNvSpPr>
            <a:spLocks noGrp="1"/>
          </p:cNvSpPr>
          <p:nvPr>
            <p:ph type="body" idx="1"/>
          </p:nvPr>
        </p:nvSpPr>
        <p:spPr>
          <a:xfrm>
            <a:off x="694765" y="1827581"/>
            <a:ext cx="10515600" cy="4349382"/>
          </a:xfrm>
          <a:prstGeom prst="rect">
            <a:avLst/>
          </a:prstGeom>
        </p:spPr>
        <p:txBody>
          <a:bodyPr vert="horz" lIns="0" tIns="45720" rIns="0" bIns="45720" rtlCol="0">
            <a:normAutofit/>
          </a:body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386F6D75-9672-5F4A-B285-AA0A216C8F0A}"/>
              </a:ext>
            </a:extLst>
          </p:cNvPr>
          <p:cNvSpPr>
            <a:spLocks noGrp="1"/>
          </p:cNvSpPr>
          <p:nvPr>
            <p:ph type="ftr" sz="quarter" idx="3"/>
          </p:nvPr>
        </p:nvSpPr>
        <p:spPr>
          <a:xfrm>
            <a:off x="229517" y="6502427"/>
            <a:ext cx="4291683"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JEUX OLYMPIQUES ET PARALYMPIQUES DE PARIS 2024 | 7 JUILLET 2024</a:t>
            </a:r>
          </a:p>
        </p:txBody>
      </p:sp>
      <p:sp>
        <p:nvSpPr>
          <p:cNvPr id="19" name="Espace réservé du numéro de diapositive 2">
            <a:extLst>
              <a:ext uri="{FF2B5EF4-FFF2-40B4-BE49-F238E27FC236}">
                <a16:creationId xmlns:a16="http://schemas.microsoft.com/office/drawing/2014/main" id="{0DA611D1-AB35-C544-B673-577C52B3707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0A748EA-4192-4545-B323-8C43BBEE3E97}" type="slidenum">
              <a:rPr lang="fr-FR" smtClean="0"/>
              <a:t>‹N°›</a:t>
            </a:fld>
            <a:endParaRPr lang="fr-FR"/>
          </a:p>
        </p:txBody>
      </p:sp>
      <p:sp>
        <p:nvSpPr>
          <p:cNvPr id="4" name="MSIPCMContentMarking" descr="{&quot;HashCode&quot;:1750409307,&quot;Placement&quot;:&quot;Header&quot;,&quot;Top&quot;:0.0,&quot;Left&quot;:889.3944,&quot;SlideWidth&quot;:960,&quot;SlideHeight&quot;:540}">
            <a:extLst>
              <a:ext uri="{FF2B5EF4-FFF2-40B4-BE49-F238E27FC236}">
                <a16:creationId xmlns:a16="http://schemas.microsoft.com/office/drawing/2014/main" id="{2BE1F05F-ACE6-4002-9865-74EB91D3112E}"/>
              </a:ext>
            </a:extLst>
          </p:cNvPr>
          <p:cNvSpPr txBox="1"/>
          <p:nvPr/>
        </p:nvSpPr>
        <p:spPr>
          <a:xfrm>
            <a:off x="11295309" y="0"/>
            <a:ext cx="896691" cy="227915"/>
          </a:xfrm>
          <a:prstGeom prst="rect">
            <a:avLst/>
          </a:prstGeom>
          <a:noFill/>
        </p:spPr>
        <p:txBody>
          <a:bodyPr vert="horz" wrap="square" lIns="0" tIns="0" rIns="0" bIns="0" rtlCol="0" anchor="ctr" anchorCtr="1">
            <a:spAutoFit/>
          </a:bodyPr>
          <a:lstStyle/>
          <a:p>
            <a:pPr algn="r">
              <a:spcBef>
                <a:spcPts val="0"/>
              </a:spcBef>
              <a:spcAft>
                <a:spcPts val="0"/>
              </a:spcAft>
            </a:pPr>
            <a:r>
              <a:rPr lang="fr-FR" sz="700" b="0" i="0">
                <a:solidFill>
                  <a:srgbClr val="006AFF"/>
                </a:solidFill>
                <a:latin typeface="Arial Black" panose="020B0A04020102020204" pitchFamily="34" charset="0"/>
              </a:rPr>
              <a:t>C1-INTERNAL</a:t>
            </a:r>
            <a:endParaRPr lang="fr-FR" sz="700" b="0" i="0" err="1">
              <a:solidFill>
                <a:srgbClr val="006AFF"/>
              </a:solidFill>
              <a:latin typeface="Arial Black" panose="020B0A04020102020204" pitchFamily="34" charset="0"/>
            </a:endParaRPr>
          </a:p>
        </p:txBody>
      </p:sp>
    </p:spTree>
    <p:extLst>
      <p:ext uri="{BB962C8B-B14F-4D97-AF65-F5344CB8AC3E}">
        <p14:creationId xmlns:p14="http://schemas.microsoft.com/office/powerpoint/2010/main" val="2463114512"/>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 id="2147484203" r:id="rId23"/>
    <p:sldLayoutId id="2147484204" r:id="rId24"/>
    <p:sldLayoutId id="2147484205" r:id="rId25"/>
    <p:sldLayoutId id="2147484206" r:id="rId26"/>
    <p:sldLayoutId id="2147484207" r:id="rId27"/>
    <p:sldLayoutId id="2147484208" r:id="rId28"/>
    <p:sldLayoutId id="2147484209" r:id="rId29"/>
    <p:sldLayoutId id="2147484210" r:id="rId30"/>
    <p:sldLayoutId id="2147484211" r:id="rId31"/>
    <p:sldLayoutId id="2147484212" r:id="rId32"/>
    <p:sldLayoutId id="2147484213" r:id="rId33"/>
    <p:sldLayoutId id="2147484214" r:id="rId34"/>
    <p:sldLayoutId id="2147484215" r:id="rId35"/>
    <p:sldLayoutId id="2147484216" r:id="rId36"/>
    <p:sldLayoutId id="2147484217" r:id="rId37"/>
    <p:sldLayoutId id="2147484218" r:id="rId38"/>
    <p:sldLayoutId id="2147484219" r:id="rId39"/>
    <p:sldLayoutId id="2147484220" r:id="rId40"/>
    <p:sldLayoutId id="2147484221" r:id="rId41"/>
    <p:sldLayoutId id="2147484222" r:id="rId42"/>
    <p:sldLayoutId id="2147484223" r:id="rId43"/>
    <p:sldLayoutId id="2147484224" r:id="rId44"/>
    <p:sldLayoutId id="2147484225" r:id="rId45"/>
    <p:sldLayoutId id="2147484226" r:id="rId46"/>
    <p:sldLayoutId id="2147484227" r:id="rId47"/>
    <p:sldLayoutId id="2147484228" r:id="rId48"/>
    <p:sldLayoutId id="2147484229" r:id="rId49"/>
    <p:sldLayoutId id="2147484230" r:id="rId50"/>
    <p:sldLayoutId id="2147484231" r:id="rId51"/>
    <p:sldLayoutId id="2147484232" r:id="rId52"/>
    <p:sldLayoutId id="2147484233" r:id="rId53"/>
    <p:sldLayoutId id="2147484234" r:id="rId54"/>
    <p:sldLayoutId id="2147484235" r:id="rId55"/>
    <p:sldLayoutId id="2147484236" r:id="rId56"/>
    <p:sldLayoutId id="2147484237" r:id="rId57"/>
    <p:sldLayoutId id="2147484238" r:id="rId58"/>
    <p:sldLayoutId id="2147484239" r:id="rId59"/>
    <p:sldLayoutId id="2147484240" r:id="rId60"/>
    <p:sldLayoutId id="2147484241" r:id="rId61"/>
    <p:sldLayoutId id="2147484242" r:id="rId62"/>
    <p:sldLayoutId id="2147484243" r:id="rId63"/>
    <p:sldLayoutId id="2147484244" r:id="rId64"/>
    <p:sldLayoutId id="2147484245" r:id="rId65"/>
    <p:sldLayoutId id="2147484246" r:id="rId66"/>
    <p:sldLayoutId id="2147484247" r:id="rId67"/>
    <p:sldLayoutId id="2147484248" r:id="rId68"/>
    <p:sldLayoutId id="2147484249" r:id="rId69"/>
    <p:sldLayoutId id="2147484250" r:id="rId70"/>
    <p:sldLayoutId id="2147484251" r:id="rId71"/>
    <p:sldLayoutId id="2147484252" r:id="rId72"/>
    <p:sldLayoutId id="2147484253" r:id="rId73"/>
    <p:sldLayoutId id="2147484254" r:id="rId74"/>
    <p:sldLayoutId id="2147484255" r:id="rId75"/>
    <p:sldLayoutId id="2147484256" r:id="rId76"/>
    <p:sldLayoutId id="2147484257" r:id="rId77"/>
    <p:sldLayoutId id="2147484258" r:id="rId78"/>
    <p:sldLayoutId id="2147484259" r:id="rId79"/>
    <p:sldLayoutId id="2147484260" r:id="rId80"/>
    <p:sldLayoutId id="2147484261" r:id="rId81"/>
    <p:sldLayoutId id="2147484262" r:id="rId82"/>
    <p:sldLayoutId id="2147484263" r:id="rId83"/>
    <p:sldLayoutId id="2147484264" r:id="rId84"/>
    <p:sldLayoutId id="2147484265" r:id="rId85"/>
    <p:sldLayoutId id="2147484266" r:id="rId86"/>
    <p:sldLayoutId id="2147484267" r:id="rId87"/>
    <p:sldLayoutId id="2147484268" r:id="rId88"/>
    <p:sldLayoutId id="2147484269" r:id="rId89"/>
    <p:sldLayoutId id="2147484270" r:id="rId90"/>
    <p:sldLayoutId id="2147484271" r:id="rId91"/>
    <p:sldLayoutId id="2147484272" r:id="rId92"/>
    <p:sldLayoutId id="2147484273" r:id="rId93"/>
    <p:sldLayoutId id="2147484274" r:id="rId94"/>
    <p:sldLayoutId id="2147484275" r:id="rId95"/>
    <p:sldLayoutId id="2147484276" r:id="rId96"/>
    <p:sldLayoutId id="2147484277" r:id="rId97"/>
    <p:sldLayoutId id="2147484278" r:id="rId98"/>
    <p:sldLayoutId id="2147484279" r:id="rId99"/>
    <p:sldLayoutId id="2147484280" r:id="rId100"/>
    <p:sldLayoutId id="2147484281" r:id="rId101"/>
    <p:sldLayoutId id="2147484282" r:id="rId102"/>
    <p:sldLayoutId id="2147484283" r:id="rId103"/>
    <p:sldLayoutId id="2147484284" r:id="rId104"/>
    <p:sldLayoutId id="2147484285" r:id="rId105"/>
    <p:sldLayoutId id="2147484286" r:id="rId106"/>
    <p:sldLayoutId id="2147484287" r:id="rId107"/>
    <p:sldLayoutId id="2147484288" r:id="rId108"/>
    <p:sldLayoutId id="2147484289" r:id="rId109"/>
    <p:sldLayoutId id="2147484290" r:id="rId110"/>
    <p:sldLayoutId id="2147484291" r:id="rId111"/>
    <p:sldLayoutId id="2147484292" r:id="rId112"/>
    <p:sldLayoutId id="2147484293" r:id="rId113"/>
  </p:sldLayoutIdLst>
  <p:transition>
    <p:fade/>
  </p:transition>
  <p:hf hdr="0" dt="0"/>
  <p:txStyles>
    <p:titleStyle>
      <a:lvl1pPr algn="l" defTabSz="914400" rtl="0" eaLnBrk="1" latinLnBrk="0" hangingPunct="1">
        <a:lnSpc>
          <a:spcPct val="80000"/>
        </a:lnSpc>
        <a:spcBef>
          <a:spcPct val="0"/>
        </a:spcBef>
        <a:buNone/>
        <a:defRPr lang="fr-FR" sz="3600" b="1" i="0" kern="1200" cap="all" baseline="0" dirty="0">
          <a:solidFill>
            <a:schemeClr val="tx1"/>
          </a:solidFill>
          <a:latin typeface="Paris2024" panose="02010503030201020103" pitchFamily="2"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Source Sans Pro Light" panose="020B0403030403020204"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3FA341-6107-2944-B550-E2BD3A4F9D44}"/>
              </a:ext>
            </a:extLst>
          </p:cNvPr>
          <p:cNvSpPr>
            <a:spLocks noGrp="1"/>
          </p:cNvSpPr>
          <p:nvPr>
            <p:ph type="title"/>
          </p:nvPr>
        </p:nvSpPr>
        <p:spPr>
          <a:xfrm>
            <a:off x="352637" y="325067"/>
            <a:ext cx="11486723" cy="477465"/>
          </a:xfrm>
          <a:prstGeom prst="rect">
            <a:avLst/>
          </a:prstGeom>
        </p:spPr>
        <p:txBody>
          <a:bodyPr vert="horz" lIns="0" tIns="45720" rIns="0" bIns="45720" rtlCol="0" anchor="t">
            <a:normAutofit/>
          </a:bodyPr>
          <a:lstStyle/>
          <a:p>
            <a:r>
              <a:rPr lang="fr-FR"/>
              <a:t>Modifiez le style du titre</a:t>
            </a:r>
          </a:p>
        </p:txBody>
      </p:sp>
      <p:sp>
        <p:nvSpPr>
          <p:cNvPr id="3" name="Espace réservé du texte 2">
            <a:extLst>
              <a:ext uri="{FF2B5EF4-FFF2-40B4-BE49-F238E27FC236}">
                <a16:creationId xmlns:a16="http://schemas.microsoft.com/office/drawing/2014/main" id="{4921A49E-F704-B943-A1B1-C7D277055C65}"/>
              </a:ext>
            </a:extLst>
          </p:cNvPr>
          <p:cNvSpPr>
            <a:spLocks noGrp="1"/>
          </p:cNvSpPr>
          <p:nvPr>
            <p:ph type="body" idx="1"/>
          </p:nvPr>
        </p:nvSpPr>
        <p:spPr>
          <a:xfrm>
            <a:off x="694765" y="1827581"/>
            <a:ext cx="10515600" cy="4349382"/>
          </a:xfrm>
          <a:prstGeom prst="rect">
            <a:avLst/>
          </a:prstGeom>
        </p:spPr>
        <p:txBody>
          <a:bodyPr vert="horz" lIns="0" tIns="45720" rIns="0" bIns="45720" rtlCol="0">
            <a:normAutofit/>
          </a:body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386F6D75-9672-5F4A-B285-AA0A216C8F0A}"/>
              </a:ext>
            </a:extLst>
          </p:cNvPr>
          <p:cNvSpPr>
            <a:spLocks noGrp="1"/>
          </p:cNvSpPr>
          <p:nvPr>
            <p:ph type="ftr" sz="quarter" idx="3"/>
          </p:nvPr>
        </p:nvSpPr>
        <p:spPr>
          <a:xfrm>
            <a:off x="229517" y="6502427"/>
            <a:ext cx="4291683"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JEUX OLYMPIQUES ET PARALYMPIQUES DE PARIS 2024 | Date</a:t>
            </a:r>
          </a:p>
        </p:txBody>
      </p:sp>
      <p:sp>
        <p:nvSpPr>
          <p:cNvPr id="19" name="Espace réservé du numéro de diapositive 2">
            <a:extLst>
              <a:ext uri="{FF2B5EF4-FFF2-40B4-BE49-F238E27FC236}">
                <a16:creationId xmlns:a16="http://schemas.microsoft.com/office/drawing/2014/main" id="{0DA611D1-AB35-C544-B673-577C52B3707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4" name="MSIPCMContentMarking" descr="{&quot;HashCode&quot;:1750409307,&quot;Placement&quot;:&quot;Header&quot;,&quot;Top&quot;:0.0,&quot;Left&quot;:889.3944,&quot;SlideWidth&quot;:960,&quot;SlideHeight&quot;:540}">
            <a:extLst>
              <a:ext uri="{FF2B5EF4-FFF2-40B4-BE49-F238E27FC236}">
                <a16:creationId xmlns:a16="http://schemas.microsoft.com/office/drawing/2014/main" id="{56872596-BADA-4E58-9038-CEE1532BF614}"/>
              </a:ext>
            </a:extLst>
          </p:cNvPr>
          <p:cNvSpPr txBox="1"/>
          <p:nvPr userDrawn="1"/>
        </p:nvSpPr>
        <p:spPr>
          <a:xfrm>
            <a:off x="11295309" y="0"/>
            <a:ext cx="896691" cy="227915"/>
          </a:xfrm>
          <a:prstGeom prst="rect">
            <a:avLst/>
          </a:prstGeom>
          <a:noFill/>
        </p:spPr>
        <p:txBody>
          <a:bodyPr vert="horz" wrap="square" lIns="0" tIns="0" rIns="0" bIns="0" rtlCol="0" anchor="ctr" anchorCtr="1">
            <a:spAutoFit/>
          </a:bodyPr>
          <a:lstStyle/>
          <a:p>
            <a:pPr algn="r">
              <a:spcBef>
                <a:spcPts val="0"/>
              </a:spcBef>
              <a:spcAft>
                <a:spcPts val="0"/>
              </a:spcAft>
            </a:pPr>
            <a:r>
              <a:rPr lang="fr-FR" sz="700" b="0" i="0">
                <a:solidFill>
                  <a:srgbClr val="006AFF"/>
                </a:solidFill>
                <a:latin typeface="Arial Black" panose="020B0A04020102020204" pitchFamily="34" charset="0"/>
              </a:rPr>
              <a:t>C1-INTERNAL</a:t>
            </a:r>
            <a:endParaRPr lang="fr-FR" sz="700" b="0" i="0" err="1">
              <a:solidFill>
                <a:srgbClr val="006AFF"/>
              </a:solidFill>
              <a:latin typeface="Arial Black" panose="020B0A04020102020204" pitchFamily="34" charset="0"/>
            </a:endParaRPr>
          </a:p>
        </p:txBody>
      </p:sp>
    </p:spTree>
    <p:extLst>
      <p:ext uri="{BB962C8B-B14F-4D97-AF65-F5344CB8AC3E}">
        <p14:creationId xmlns:p14="http://schemas.microsoft.com/office/powerpoint/2010/main" val="973320800"/>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2" r:id="rId28"/>
    <p:sldLayoutId id="2147484323" r:id="rId29"/>
    <p:sldLayoutId id="2147484324" r:id="rId30"/>
    <p:sldLayoutId id="2147484325" r:id="rId31"/>
    <p:sldLayoutId id="2147484326" r:id="rId32"/>
    <p:sldLayoutId id="2147484327" r:id="rId33"/>
    <p:sldLayoutId id="2147484328" r:id="rId34"/>
    <p:sldLayoutId id="2147484329" r:id="rId35"/>
    <p:sldLayoutId id="2147484330" r:id="rId36"/>
    <p:sldLayoutId id="2147484331" r:id="rId37"/>
    <p:sldLayoutId id="2147484332" r:id="rId38"/>
    <p:sldLayoutId id="2147484333" r:id="rId39"/>
    <p:sldLayoutId id="2147484334" r:id="rId40"/>
    <p:sldLayoutId id="2147484335" r:id="rId41"/>
    <p:sldLayoutId id="2147484336" r:id="rId42"/>
    <p:sldLayoutId id="2147484337" r:id="rId43"/>
    <p:sldLayoutId id="2147484338" r:id="rId44"/>
    <p:sldLayoutId id="2147484339" r:id="rId45"/>
    <p:sldLayoutId id="2147484340" r:id="rId46"/>
    <p:sldLayoutId id="2147484341" r:id="rId47"/>
    <p:sldLayoutId id="2147484342" r:id="rId48"/>
    <p:sldLayoutId id="2147484343" r:id="rId49"/>
    <p:sldLayoutId id="2147484344" r:id="rId50"/>
    <p:sldLayoutId id="2147484345" r:id="rId51"/>
    <p:sldLayoutId id="2147484346" r:id="rId52"/>
    <p:sldLayoutId id="2147484347" r:id="rId53"/>
    <p:sldLayoutId id="2147484348" r:id="rId54"/>
    <p:sldLayoutId id="2147484349" r:id="rId55"/>
    <p:sldLayoutId id="2147484350" r:id="rId56"/>
    <p:sldLayoutId id="2147484351" r:id="rId57"/>
    <p:sldLayoutId id="2147484352" r:id="rId58"/>
    <p:sldLayoutId id="2147484353" r:id="rId59"/>
    <p:sldLayoutId id="2147484354" r:id="rId60"/>
    <p:sldLayoutId id="2147484355" r:id="rId61"/>
    <p:sldLayoutId id="2147484356" r:id="rId62"/>
    <p:sldLayoutId id="2147484357" r:id="rId63"/>
    <p:sldLayoutId id="2147484358" r:id="rId64"/>
    <p:sldLayoutId id="2147484359" r:id="rId65"/>
    <p:sldLayoutId id="2147484360" r:id="rId66"/>
    <p:sldLayoutId id="2147484361" r:id="rId67"/>
    <p:sldLayoutId id="2147484362" r:id="rId68"/>
    <p:sldLayoutId id="2147484363" r:id="rId69"/>
    <p:sldLayoutId id="2147484364" r:id="rId70"/>
    <p:sldLayoutId id="2147484365" r:id="rId71"/>
    <p:sldLayoutId id="2147484366" r:id="rId72"/>
    <p:sldLayoutId id="2147484367" r:id="rId73"/>
    <p:sldLayoutId id="2147484368" r:id="rId74"/>
    <p:sldLayoutId id="2147484369" r:id="rId75"/>
    <p:sldLayoutId id="2147484370" r:id="rId76"/>
    <p:sldLayoutId id="2147484371" r:id="rId77"/>
    <p:sldLayoutId id="2147484372" r:id="rId78"/>
    <p:sldLayoutId id="2147484373" r:id="rId79"/>
    <p:sldLayoutId id="2147484374" r:id="rId80"/>
    <p:sldLayoutId id="2147484375" r:id="rId81"/>
    <p:sldLayoutId id="2147484376" r:id="rId82"/>
    <p:sldLayoutId id="2147484377" r:id="rId83"/>
    <p:sldLayoutId id="2147484378" r:id="rId84"/>
    <p:sldLayoutId id="2147484379" r:id="rId85"/>
    <p:sldLayoutId id="2147484380" r:id="rId86"/>
    <p:sldLayoutId id="2147484381" r:id="rId87"/>
    <p:sldLayoutId id="2147484382" r:id="rId88"/>
    <p:sldLayoutId id="2147484383" r:id="rId89"/>
    <p:sldLayoutId id="2147484384" r:id="rId90"/>
    <p:sldLayoutId id="2147484385" r:id="rId91"/>
    <p:sldLayoutId id="2147484386" r:id="rId92"/>
    <p:sldLayoutId id="2147484387" r:id="rId93"/>
    <p:sldLayoutId id="2147484388" r:id="rId94"/>
    <p:sldLayoutId id="2147484389" r:id="rId95"/>
    <p:sldLayoutId id="2147484390" r:id="rId96"/>
    <p:sldLayoutId id="2147484391" r:id="rId97"/>
    <p:sldLayoutId id="2147484392" r:id="rId98"/>
    <p:sldLayoutId id="2147484393" r:id="rId99"/>
    <p:sldLayoutId id="2147484394" r:id="rId100"/>
    <p:sldLayoutId id="2147484395" r:id="rId101"/>
    <p:sldLayoutId id="2147484396" r:id="rId102"/>
    <p:sldLayoutId id="2147484397" r:id="rId103"/>
    <p:sldLayoutId id="2147484398" r:id="rId104"/>
    <p:sldLayoutId id="2147484399" r:id="rId105"/>
    <p:sldLayoutId id="2147484400" r:id="rId106"/>
    <p:sldLayoutId id="2147484401" r:id="rId107"/>
    <p:sldLayoutId id="2147484402" r:id="rId108"/>
    <p:sldLayoutId id="2147484403" r:id="rId109"/>
    <p:sldLayoutId id="2147484404" r:id="rId110"/>
    <p:sldLayoutId id="2147484405" r:id="rId111"/>
  </p:sldLayoutIdLst>
  <p:hf hdr="0" dt="0"/>
  <p:txStyles>
    <p:titleStyle>
      <a:lvl1pPr algn="l" defTabSz="914400" rtl="0" eaLnBrk="1" latinLnBrk="0" hangingPunct="1">
        <a:lnSpc>
          <a:spcPct val="80000"/>
        </a:lnSpc>
        <a:spcBef>
          <a:spcPct val="0"/>
        </a:spcBef>
        <a:buNone/>
        <a:defRPr lang="fr-FR" sz="3600" b="1" i="0" kern="1200" cap="all" baseline="0" dirty="0">
          <a:solidFill>
            <a:schemeClr val="tx1"/>
          </a:solidFill>
          <a:latin typeface="Paris2024" panose="02010503030201020103" pitchFamily="2"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Source Sans Pro Light" panose="020B0403030403020204"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E3D6A090-EDF4-45B1-9149-CE0BF09CC536}"/>
              </a:ext>
            </a:extLst>
          </p:cNvPr>
          <p:cNvGraphicFramePr>
            <a:graphicFrameLocks noChangeAspect="1"/>
          </p:cNvGraphicFramePr>
          <p:nvPr userDrawn="1">
            <p:custDataLst>
              <p:tags r:id="rId118"/>
            </p:custDataLst>
            <p:extLst>
              <p:ext uri="{D42A27DB-BD31-4B8C-83A1-F6EECF244321}">
                <p14:modId xmlns:p14="http://schemas.microsoft.com/office/powerpoint/2010/main" val="2713419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119" imgW="404" imgH="405" progId="TCLayout.ActiveDocument.1">
                  <p:embed/>
                </p:oleObj>
              </mc:Choice>
              <mc:Fallback>
                <p:oleObj name="Diapositive think-cell" r:id="rId119" imgW="404" imgH="405" progId="TCLayout.ActiveDocument.1">
                  <p:embed/>
                  <p:pic>
                    <p:nvPicPr>
                      <p:cNvPr id="7" name="Objet 6" hidden="1">
                        <a:extLst>
                          <a:ext uri="{FF2B5EF4-FFF2-40B4-BE49-F238E27FC236}">
                            <a16:creationId xmlns:a16="http://schemas.microsoft.com/office/drawing/2014/main" id="{E3D6A090-EDF4-45B1-9149-CE0BF09CC536}"/>
                          </a:ext>
                        </a:extLst>
                      </p:cNvPr>
                      <p:cNvPicPr/>
                      <p:nvPr/>
                    </p:nvPicPr>
                    <p:blipFill>
                      <a:blip/>
                      <a:stretch>
                        <a:fillRect/>
                      </a:stretch>
                    </p:blipFill>
                    <p:spPr>
                      <a:xfrm>
                        <a:off x="1588" y="1588"/>
                        <a:ext cx="1588" cy="1588"/>
                      </a:xfrm>
                      <a:prstGeom prst="rect">
                        <a:avLst/>
                      </a:prstGeom>
                    </p:spPr>
                  </p:pic>
                </p:oleObj>
              </mc:Fallback>
            </mc:AlternateContent>
          </a:graphicData>
        </a:graphic>
      </p:graphicFrame>
      <p:sp>
        <p:nvSpPr>
          <p:cNvPr id="2" name="Espace réservé du titre 1">
            <a:extLst>
              <a:ext uri="{FF2B5EF4-FFF2-40B4-BE49-F238E27FC236}">
                <a16:creationId xmlns:a16="http://schemas.microsoft.com/office/drawing/2014/main" id="{673FA341-6107-2944-B550-E2BD3A4F9D44}"/>
              </a:ext>
            </a:extLst>
          </p:cNvPr>
          <p:cNvSpPr>
            <a:spLocks noGrp="1"/>
          </p:cNvSpPr>
          <p:nvPr>
            <p:ph type="title"/>
          </p:nvPr>
        </p:nvSpPr>
        <p:spPr>
          <a:xfrm>
            <a:off x="352637" y="325067"/>
            <a:ext cx="11486723" cy="477465"/>
          </a:xfrm>
          <a:prstGeom prst="rect">
            <a:avLst/>
          </a:prstGeom>
        </p:spPr>
        <p:txBody>
          <a:bodyPr vert="horz" lIns="0" tIns="45720" rIns="0" bIns="45720" rtlCol="0" anchor="t">
            <a:normAutofit/>
          </a:bodyPr>
          <a:lstStyle/>
          <a:p>
            <a:r>
              <a:rPr lang="fr-FR"/>
              <a:t>Modifiez le style du titre</a:t>
            </a:r>
          </a:p>
        </p:txBody>
      </p:sp>
      <p:sp>
        <p:nvSpPr>
          <p:cNvPr id="3" name="Espace réservé du texte 2">
            <a:extLst>
              <a:ext uri="{FF2B5EF4-FFF2-40B4-BE49-F238E27FC236}">
                <a16:creationId xmlns:a16="http://schemas.microsoft.com/office/drawing/2014/main" id="{4921A49E-F704-B943-A1B1-C7D277055C65}"/>
              </a:ext>
            </a:extLst>
          </p:cNvPr>
          <p:cNvSpPr>
            <a:spLocks noGrp="1"/>
          </p:cNvSpPr>
          <p:nvPr>
            <p:ph type="body" idx="1"/>
          </p:nvPr>
        </p:nvSpPr>
        <p:spPr>
          <a:xfrm>
            <a:off x="694765" y="1827581"/>
            <a:ext cx="10515600" cy="4349382"/>
          </a:xfrm>
          <a:prstGeom prst="rect">
            <a:avLst/>
          </a:prstGeom>
        </p:spPr>
        <p:txBody>
          <a:bodyPr vert="horz" lIns="0" tIns="45720" rIns="0" bIns="45720" rtlCol="0">
            <a:normAutofit/>
          </a:body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386F6D75-9672-5F4A-B285-AA0A216C8F0A}"/>
              </a:ext>
            </a:extLst>
          </p:cNvPr>
          <p:cNvSpPr>
            <a:spLocks noGrp="1"/>
          </p:cNvSpPr>
          <p:nvPr>
            <p:ph type="ftr" sz="quarter" idx="3"/>
          </p:nvPr>
        </p:nvSpPr>
        <p:spPr>
          <a:xfrm>
            <a:off x="229517" y="6502427"/>
            <a:ext cx="4291683" cy="153618"/>
          </a:xfrm>
          <a:prstGeom prst="rect">
            <a:avLst/>
          </a:prstGeom>
        </p:spPr>
        <p:txBody>
          <a:bodyPr vert="horz" lIns="0" tIns="45720" rIns="0" bIns="45720" rtlCol="0" anchor="ctr"/>
          <a:lstStyle>
            <a:lvl1pPr marL="0" indent="0" algn="l">
              <a:buFont typeface="Arial" panose="020B0604020202020204" pitchFamily="34" charset="0"/>
              <a:buNone/>
              <a:defRPr lang="fr-FR" sz="800" b="1" i="0" kern="1200" cap="all" spc="0" baseline="0">
                <a:solidFill>
                  <a:schemeClr val="tx1"/>
                </a:solidFill>
                <a:latin typeface="Source Sans Pro Semibold" panose="020B0503030403020204" pitchFamily="34" charset="77"/>
                <a:ea typeface="+mn-ea"/>
                <a:cs typeface="Arial"/>
              </a:defRPr>
            </a:lvl1pPr>
          </a:lstStyle>
          <a:p>
            <a:r>
              <a:rPr lang="fr-FR"/>
              <a:t>JEUX OLYMPIQUES ET PARALYMPIQUES DE PARIS 2024 | Date</a:t>
            </a:r>
          </a:p>
        </p:txBody>
      </p:sp>
      <p:sp>
        <p:nvSpPr>
          <p:cNvPr id="19" name="Espace réservé du numéro de diapositive 2">
            <a:extLst>
              <a:ext uri="{FF2B5EF4-FFF2-40B4-BE49-F238E27FC236}">
                <a16:creationId xmlns:a16="http://schemas.microsoft.com/office/drawing/2014/main" id="{0DA611D1-AB35-C544-B673-577C52B37076}"/>
              </a:ext>
            </a:extLst>
          </p:cNvPr>
          <p:cNvSpPr>
            <a:spLocks noGrp="1"/>
          </p:cNvSpPr>
          <p:nvPr>
            <p:ph type="sldNum" sz="quarter" idx="4"/>
          </p:nvPr>
        </p:nvSpPr>
        <p:spPr>
          <a:xfrm>
            <a:off x="11663197" y="6500697"/>
            <a:ext cx="352330" cy="376129"/>
          </a:xfrm>
          <a:prstGeom prst="round2SameRect">
            <a:avLst>
              <a:gd name="adj1" fmla="val 50000"/>
              <a:gd name="adj2" fmla="val 0"/>
            </a:avLst>
          </a:prstGeom>
          <a:ln w="9525">
            <a:noFill/>
          </a:ln>
        </p:spPr>
        <p:txBody>
          <a:bodyPr vert="horz" lIns="0" tIns="0" rIns="0" bIns="72000" rtlCol="0" anchor="ctr" anchorCtr="0"/>
          <a:lstStyle>
            <a:lvl1pPr algn="ctr">
              <a:defRPr sz="800" b="0" i="0" baseline="0">
                <a:solidFill>
                  <a:schemeClr val="tx1"/>
                </a:solidFill>
                <a:latin typeface="Paris2024 Semibold" panose="02010503030201020103" pitchFamily="2" charset="0"/>
              </a:defRPr>
            </a:lvl1pPr>
          </a:lstStyle>
          <a:p>
            <a:fld id="{B2815BCE-692A-084A-934E-C84199EC0CFE}" type="slidenum">
              <a:rPr lang="fr-FR" smtClean="0"/>
              <a:pPr/>
              <a:t>‹N°›</a:t>
            </a:fld>
            <a:endParaRPr lang="fr-FR" b="0"/>
          </a:p>
        </p:txBody>
      </p:sp>
      <p:sp>
        <p:nvSpPr>
          <p:cNvPr id="4" name="MSIPCMContentMarking" descr="{&quot;HashCode&quot;:1750409307,&quot;Placement&quot;:&quot;Header&quot;,&quot;Top&quot;:0.0,&quot;Left&quot;:889.3944,&quot;SlideWidth&quot;:960,&quot;SlideHeight&quot;:540}">
            <a:extLst>
              <a:ext uri="{FF2B5EF4-FFF2-40B4-BE49-F238E27FC236}">
                <a16:creationId xmlns:a16="http://schemas.microsoft.com/office/drawing/2014/main" id="{D6B51FB0-931F-4D1F-9298-7A2BE0D3E1AD}"/>
              </a:ext>
            </a:extLst>
          </p:cNvPr>
          <p:cNvSpPr txBox="1"/>
          <p:nvPr userDrawn="1"/>
        </p:nvSpPr>
        <p:spPr>
          <a:xfrm>
            <a:off x="11295309" y="0"/>
            <a:ext cx="896691" cy="227915"/>
          </a:xfrm>
          <a:prstGeom prst="rect">
            <a:avLst/>
          </a:prstGeom>
          <a:noFill/>
        </p:spPr>
        <p:txBody>
          <a:bodyPr vert="horz" wrap="square" lIns="0" tIns="0" rIns="0" bIns="0" rtlCol="0" anchor="ctr" anchorCtr="1">
            <a:spAutoFit/>
          </a:bodyPr>
          <a:lstStyle/>
          <a:p>
            <a:pPr algn="r">
              <a:spcBef>
                <a:spcPts val="0"/>
              </a:spcBef>
              <a:spcAft>
                <a:spcPts val="0"/>
              </a:spcAft>
            </a:pPr>
            <a:r>
              <a:rPr lang="fr-FR" sz="700" b="0" i="0">
                <a:solidFill>
                  <a:srgbClr val="006AFF"/>
                </a:solidFill>
                <a:latin typeface="Arial Black" panose="020B0A04020102020204" pitchFamily="34" charset="0"/>
              </a:rPr>
              <a:t>C1-INTERNAL</a:t>
            </a:r>
            <a:endParaRPr lang="fr-FR" sz="700" b="0" i="0" err="1">
              <a:solidFill>
                <a:srgbClr val="006AFF"/>
              </a:solidFill>
              <a:latin typeface="Arial Black" panose="020B0A04020102020204" pitchFamily="34" charset="0"/>
            </a:endParaRPr>
          </a:p>
        </p:txBody>
      </p:sp>
    </p:spTree>
    <p:extLst>
      <p:ext uri="{BB962C8B-B14F-4D97-AF65-F5344CB8AC3E}">
        <p14:creationId xmlns:p14="http://schemas.microsoft.com/office/powerpoint/2010/main" val="3979867421"/>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 id="2147484451" r:id="rId14"/>
    <p:sldLayoutId id="2147484452" r:id="rId15"/>
    <p:sldLayoutId id="2147484453" r:id="rId16"/>
    <p:sldLayoutId id="2147484454" r:id="rId17"/>
    <p:sldLayoutId id="2147484455" r:id="rId18"/>
    <p:sldLayoutId id="2147484456" r:id="rId19"/>
    <p:sldLayoutId id="2147484457" r:id="rId20"/>
    <p:sldLayoutId id="2147484458" r:id="rId21"/>
    <p:sldLayoutId id="2147484459" r:id="rId22"/>
    <p:sldLayoutId id="2147484460" r:id="rId23"/>
    <p:sldLayoutId id="2147484461" r:id="rId24"/>
    <p:sldLayoutId id="2147484462" r:id="rId25"/>
    <p:sldLayoutId id="2147484463" r:id="rId26"/>
    <p:sldLayoutId id="2147484464" r:id="rId27"/>
    <p:sldLayoutId id="2147484465" r:id="rId28"/>
    <p:sldLayoutId id="2147484466" r:id="rId29"/>
    <p:sldLayoutId id="2147484467" r:id="rId30"/>
    <p:sldLayoutId id="2147484468" r:id="rId31"/>
    <p:sldLayoutId id="2147484469" r:id="rId32"/>
    <p:sldLayoutId id="2147484470" r:id="rId33"/>
    <p:sldLayoutId id="2147484471" r:id="rId34"/>
    <p:sldLayoutId id="2147484472" r:id="rId35"/>
    <p:sldLayoutId id="2147484473" r:id="rId36"/>
    <p:sldLayoutId id="2147484474" r:id="rId37"/>
    <p:sldLayoutId id="2147484475" r:id="rId38"/>
    <p:sldLayoutId id="2147484476" r:id="rId39"/>
    <p:sldLayoutId id="2147484477" r:id="rId40"/>
    <p:sldLayoutId id="2147484478" r:id="rId41"/>
    <p:sldLayoutId id="2147484479" r:id="rId42"/>
    <p:sldLayoutId id="2147484480" r:id="rId43"/>
    <p:sldLayoutId id="2147484481" r:id="rId44"/>
    <p:sldLayoutId id="2147484482" r:id="rId45"/>
    <p:sldLayoutId id="2147484483" r:id="rId46"/>
    <p:sldLayoutId id="2147484484" r:id="rId47"/>
    <p:sldLayoutId id="2147484485" r:id="rId48"/>
    <p:sldLayoutId id="2147484486" r:id="rId49"/>
    <p:sldLayoutId id="2147484487" r:id="rId50"/>
    <p:sldLayoutId id="2147484488" r:id="rId51"/>
    <p:sldLayoutId id="2147484489" r:id="rId52"/>
    <p:sldLayoutId id="2147484490" r:id="rId53"/>
    <p:sldLayoutId id="2147484491" r:id="rId54"/>
    <p:sldLayoutId id="2147484492" r:id="rId55"/>
    <p:sldLayoutId id="2147484493" r:id="rId56"/>
    <p:sldLayoutId id="2147484494" r:id="rId57"/>
    <p:sldLayoutId id="2147484495" r:id="rId58"/>
    <p:sldLayoutId id="2147484496" r:id="rId59"/>
    <p:sldLayoutId id="2147484497" r:id="rId60"/>
    <p:sldLayoutId id="2147484498" r:id="rId61"/>
    <p:sldLayoutId id="2147484499" r:id="rId62"/>
    <p:sldLayoutId id="2147484500" r:id="rId63"/>
    <p:sldLayoutId id="2147484501" r:id="rId64"/>
    <p:sldLayoutId id="2147484502" r:id="rId65"/>
    <p:sldLayoutId id="2147484503" r:id="rId66"/>
    <p:sldLayoutId id="2147484504" r:id="rId67"/>
    <p:sldLayoutId id="2147484505" r:id="rId68"/>
    <p:sldLayoutId id="2147484506" r:id="rId69"/>
    <p:sldLayoutId id="2147484507" r:id="rId70"/>
    <p:sldLayoutId id="2147484508" r:id="rId71"/>
    <p:sldLayoutId id="2147484509" r:id="rId72"/>
    <p:sldLayoutId id="2147484510" r:id="rId73"/>
    <p:sldLayoutId id="2147484511" r:id="rId74"/>
    <p:sldLayoutId id="2147484512" r:id="rId75"/>
    <p:sldLayoutId id="2147484513" r:id="rId76"/>
    <p:sldLayoutId id="2147484514" r:id="rId77"/>
    <p:sldLayoutId id="2147484515" r:id="rId78"/>
    <p:sldLayoutId id="2147484516" r:id="rId79"/>
    <p:sldLayoutId id="2147484517" r:id="rId80"/>
    <p:sldLayoutId id="2147484518" r:id="rId81"/>
    <p:sldLayoutId id="2147484519" r:id="rId82"/>
    <p:sldLayoutId id="2147484520" r:id="rId83"/>
    <p:sldLayoutId id="2147484521" r:id="rId84"/>
    <p:sldLayoutId id="2147484522" r:id="rId85"/>
    <p:sldLayoutId id="2147484523" r:id="rId86"/>
    <p:sldLayoutId id="2147484524" r:id="rId87"/>
    <p:sldLayoutId id="2147484525" r:id="rId88"/>
    <p:sldLayoutId id="2147484526" r:id="rId89"/>
    <p:sldLayoutId id="2147484527" r:id="rId90"/>
    <p:sldLayoutId id="2147484528" r:id="rId91"/>
    <p:sldLayoutId id="2147484529" r:id="rId92"/>
    <p:sldLayoutId id="2147484530" r:id="rId93"/>
    <p:sldLayoutId id="2147484531" r:id="rId94"/>
    <p:sldLayoutId id="2147484532" r:id="rId95"/>
    <p:sldLayoutId id="2147484533" r:id="rId96"/>
    <p:sldLayoutId id="2147484534" r:id="rId97"/>
    <p:sldLayoutId id="2147484535" r:id="rId98"/>
    <p:sldLayoutId id="2147484536" r:id="rId99"/>
    <p:sldLayoutId id="2147484537" r:id="rId100"/>
    <p:sldLayoutId id="2147484538" r:id="rId101"/>
    <p:sldLayoutId id="2147484539" r:id="rId102"/>
    <p:sldLayoutId id="2147484540" r:id="rId103"/>
    <p:sldLayoutId id="2147484541" r:id="rId104"/>
    <p:sldLayoutId id="2147484542" r:id="rId105"/>
    <p:sldLayoutId id="2147484543" r:id="rId106"/>
    <p:sldLayoutId id="2147484544" r:id="rId107"/>
    <p:sldLayoutId id="2147484545" r:id="rId108"/>
    <p:sldLayoutId id="2147484546" r:id="rId109"/>
    <p:sldLayoutId id="2147484547" r:id="rId110"/>
    <p:sldLayoutId id="2147484548" r:id="rId111"/>
    <p:sldLayoutId id="2147484549" r:id="rId112"/>
    <p:sldLayoutId id="2147484550" r:id="rId113"/>
    <p:sldLayoutId id="2147484551" r:id="rId114"/>
    <p:sldLayoutId id="2147484552" r:id="rId115"/>
    <p:sldLayoutId id="2147484553" r:id="rId116"/>
  </p:sldLayoutIdLst>
  <p:hf hdr="0" dt="0"/>
  <p:txStyles>
    <p:titleStyle>
      <a:lvl1pPr algn="l" defTabSz="914400" rtl="0" eaLnBrk="1" latinLnBrk="0" hangingPunct="1">
        <a:lnSpc>
          <a:spcPct val="80000"/>
        </a:lnSpc>
        <a:spcBef>
          <a:spcPct val="0"/>
        </a:spcBef>
        <a:buNone/>
        <a:defRPr lang="fr-FR" sz="3600" b="1" i="0" kern="1200" cap="all" baseline="0" dirty="0">
          <a:solidFill>
            <a:schemeClr val="tx1"/>
          </a:solidFill>
          <a:latin typeface="Paris2024" panose="02010503030201020103" pitchFamily="2"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Source Sans Pro Light" panose="020B0403030403020204"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Source Sans Pro Light" panose="020B04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825.xml"/><Relationship Id="rId5" Type="http://schemas.openxmlformats.org/officeDocument/2006/relationships/image" Target="../media/image91.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820.xml"/><Relationship Id="rId5" Type="http://schemas.openxmlformats.org/officeDocument/2006/relationships/image" Target="../media/image91.png"/><Relationship Id="rId4" Type="http://schemas.openxmlformats.org/officeDocument/2006/relationships/image" Target="../media/image92.png"/></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4.jpg"/><Relationship Id="rId2" Type="http://schemas.openxmlformats.org/officeDocument/2006/relationships/notesSlide" Target="../notesSlides/notesSlide9.xml"/><Relationship Id="rId1" Type="http://schemas.openxmlformats.org/officeDocument/2006/relationships/slideLayout" Target="../slideLayouts/slideLayout825.xml"/><Relationship Id="rId6" Type="http://schemas.openxmlformats.org/officeDocument/2006/relationships/image" Target="../media/image91.png"/><Relationship Id="rId5" Type="http://schemas.openxmlformats.org/officeDocument/2006/relationships/image" Target="../media/image92.png"/><Relationship Id="rId4" Type="http://schemas.openxmlformats.org/officeDocument/2006/relationships/hyperlink" Target="https://www.institutparisregion.fr/nos-travaux/publications/limpact-urbain-des-jeux-de-paris-2024-comment-mener-la-demarche-evaluative-apres-leveneme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820.xml"/><Relationship Id="rId5" Type="http://schemas.openxmlformats.org/officeDocument/2006/relationships/image" Target="../media/image91.png"/><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825.xml"/><Relationship Id="rId6" Type="http://schemas.openxmlformats.org/officeDocument/2006/relationships/image" Target="../media/image95.png"/><Relationship Id="rId5" Type="http://schemas.openxmlformats.org/officeDocument/2006/relationships/image" Target="../media/image91.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hyperlink" Target="https://www.rugbyworldcup.com/2023/news/904424/rugby-world-cup-2023-was-the-most-viewed-rugby-event-of-all-tim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825.xml"/><Relationship Id="rId6" Type="http://schemas.openxmlformats.org/officeDocument/2006/relationships/image" Target="../media/image91.png"/><Relationship Id="rId5" Type="http://schemas.openxmlformats.org/officeDocument/2006/relationships/image" Target="../media/image92.png"/><Relationship Id="rId4" Type="http://schemas.openxmlformats.org/officeDocument/2006/relationships/hyperlink" Target="https://www.sports.gouv.fr/sites/default/files/2024-10/synth-se---tude-d-impact-conomique-environnemental-et-social-des-championnats-du-monde-de-ski-alpin-courchevel-m-ribel-2023-10219.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3.png"/><Relationship Id="rId7"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825.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1.png"/><Relationship Id="rId10" Type="http://schemas.openxmlformats.org/officeDocument/2006/relationships/image" Target="../media/image104.jpeg"/><Relationship Id="rId4" Type="http://schemas.openxmlformats.org/officeDocument/2006/relationships/image" Target="../media/image92.png"/><Relationship Id="rId9" Type="http://schemas.openxmlformats.org/officeDocument/2006/relationships/image" Target="../media/image103.jpg"/></Relationships>
</file>

<file path=ppt/slides/_rels/slide1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3.png"/><Relationship Id="rId7"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825.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91.png"/><Relationship Id="rId10" Type="http://schemas.openxmlformats.org/officeDocument/2006/relationships/image" Target="../media/image110.png"/><Relationship Id="rId4" Type="http://schemas.openxmlformats.org/officeDocument/2006/relationships/image" Target="../media/image92.png"/><Relationship Id="rId9"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820.xml"/><Relationship Id="rId5" Type="http://schemas.openxmlformats.org/officeDocument/2006/relationships/image" Target="../media/image91.pn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93.png"/><Relationship Id="rId7" Type="http://schemas.openxmlformats.org/officeDocument/2006/relationships/image" Target="../media/image113.jpg"/><Relationship Id="rId2" Type="http://schemas.openxmlformats.org/officeDocument/2006/relationships/notesSlide" Target="../notesSlides/notesSlide16.xml"/><Relationship Id="rId1" Type="http://schemas.openxmlformats.org/officeDocument/2006/relationships/slideLayout" Target="../slideLayouts/slideLayout825.xml"/><Relationship Id="rId6" Type="http://schemas.openxmlformats.org/officeDocument/2006/relationships/image" Target="../media/image112.png"/><Relationship Id="rId5" Type="http://schemas.openxmlformats.org/officeDocument/2006/relationships/image" Target="../media/image91.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821.xml"/><Relationship Id="rId5" Type="http://schemas.openxmlformats.org/officeDocument/2006/relationships/image" Target="../media/image85.png"/><Relationship Id="rId4" Type="http://schemas.openxmlformats.org/officeDocument/2006/relationships/image" Target="../media/image86.png"/></Relationships>
</file>

<file path=ppt/slides/_rels/slide20.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image" Target="../media/image93.png"/><Relationship Id="rId7"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825.xml"/><Relationship Id="rId6" Type="http://schemas.openxmlformats.org/officeDocument/2006/relationships/hyperlink" Target="https://www.ipsos.com/fr-fr/barometre-du-lien-social-quest-ce-qui-unit-les-francais-en-2025" TargetMode="External"/><Relationship Id="rId5" Type="http://schemas.openxmlformats.org/officeDocument/2006/relationships/image" Target="../media/image91.png"/><Relationship Id="rId10" Type="http://schemas.openxmlformats.org/officeDocument/2006/relationships/image" Target="../media/image118.png"/><Relationship Id="rId4" Type="http://schemas.openxmlformats.org/officeDocument/2006/relationships/image" Target="../media/image92.png"/><Relationship Id="rId9"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825.xml"/><Relationship Id="rId6" Type="http://schemas.openxmlformats.org/officeDocument/2006/relationships/image" Target="../media/image119.png"/><Relationship Id="rId5" Type="http://schemas.openxmlformats.org/officeDocument/2006/relationships/image" Target="../media/image91.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820.xml"/><Relationship Id="rId5" Type="http://schemas.openxmlformats.org/officeDocument/2006/relationships/image" Target="../media/image91.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93.png"/><Relationship Id="rId7"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825.xml"/><Relationship Id="rId6" Type="http://schemas.openxmlformats.org/officeDocument/2006/relationships/image" Target="../media/image91.png"/><Relationship Id="rId5" Type="http://schemas.openxmlformats.org/officeDocument/2006/relationships/image" Target="../media/image92.png"/><Relationship Id="rId4" Type="http://schemas.openxmlformats.org/officeDocument/2006/relationships/hyperlink" Target="https://www.creps-pdl.sports.gouv.fr/assets/images/docedit/annexe_3._demande_et_satisfaction_des_usagers_des_es_-_vf.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825.xml"/><Relationship Id="rId6" Type="http://schemas.openxmlformats.org/officeDocument/2006/relationships/image" Target="../media/image122.png"/><Relationship Id="rId5" Type="http://schemas.openxmlformats.org/officeDocument/2006/relationships/image" Target="../media/image91.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93.png"/><Relationship Id="rId7" Type="http://schemas.openxmlformats.org/officeDocument/2006/relationships/image" Target="../media/image125.png"/><Relationship Id="rId2" Type="http://schemas.openxmlformats.org/officeDocument/2006/relationships/notesSlide" Target="../notesSlides/notesSlide22.xml"/><Relationship Id="rId1" Type="http://schemas.openxmlformats.org/officeDocument/2006/relationships/slideLayout" Target="../slideLayouts/slideLayout825.xml"/><Relationship Id="rId6" Type="http://schemas.openxmlformats.org/officeDocument/2006/relationships/image" Target="../media/image124.jpg"/><Relationship Id="rId5" Type="http://schemas.openxmlformats.org/officeDocument/2006/relationships/image" Target="../media/image91.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825.xml"/><Relationship Id="rId6" Type="http://schemas.openxmlformats.org/officeDocument/2006/relationships/image" Target="../media/image127.jpg"/><Relationship Id="rId5" Type="http://schemas.openxmlformats.org/officeDocument/2006/relationships/image" Target="../media/image91.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820.xml"/><Relationship Id="rId5" Type="http://schemas.openxmlformats.org/officeDocument/2006/relationships/image" Target="../media/image91.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825.xml"/><Relationship Id="rId6" Type="http://schemas.openxmlformats.org/officeDocument/2006/relationships/image" Target="../media/image128.png"/><Relationship Id="rId5" Type="http://schemas.openxmlformats.org/officeDocument/2006/relationships/image" Target="../media/image91.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93.png"/><Relationship Id="rId7"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825.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91.png"/><Relationship Id="rId10" Type="http://schemas.openxmlformats.org/officeDocument/2006/relationships/image" Target="../media/image133.png"/><Relationship Id="rId4" Type="http://schemas.openxmlformats.org/officeDocument/2006/relationships/image" Target="../media/image92.png"/><Relationship Id="rId9"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hyperlink" Target="https://www.institutparisregion.fr/amenagement-et-territoires/amenagement/sport-et-marketing-territorial-association-vertueuse/" TargetMode="External"/><Relationship Id="rId13" Type="http://schemas.openxmlformats.org/officeDocument/2006/relationships/hyperlink" Target="https://cdes.fr/wp-content/uploads/2025/01/Rapport-Etude-de-limpact-social-societal-et-economique-du-sport-VF-Janvier-2025.pdf" TargetMode="External"/><Relationship Id="rId18" Type="http://schemas.openxmlformats.org/officeDocument/2006/relationships/hyperlink" Target="https://www.wwf.fr/sites/default/files/doc-2023-06/RECUEILTERRITOIRESPORT_WEB_compressed.pdf" TargetMode="External"/><Relationship Id="rId3" Type="http://schemas.openxmlformats.org/officeDocument/2006/relationships/image" Target="../media/image93.png"/><Relationship Id="rId7" Type="http://schemas.openxmlformats.org/officeDocument/2006/relationships/hyperlink" Target="https://cnosf.franceolympique.com/ensemble-faisons-du-sport-une-grande-cause-municipale" TargetMode="External"/><Relationship Id="rId12" Type="http://schemas.openxmlformats.org/officeDocument/2006/relationships/hyperlink" Target="https://www.creps-pdl.sports.gouv.fr/assets/images/docedit/annexe_3._demande_et_satisfaction_des_usagers_des_es_-_vf.pdf" TargetMode="External"/><Relationship Id="rId17" Type="http://schemas.openxmlformats.org/officeDocument/2006/relationships/hyperlink" Target="https://www.researchgate.net/publication/326959477_A_sport-oriented_place_branding_strategy_for_cities_regions_and_countries" TargetMode="External"/><Relationship Id="rId2" Type="http://schemas.openxmlformats.org/officeDocument/2006/relationships/notesSlide" Target="../notesSlides/notesSlide27.xml"/><Relationship Id="rId16" Type="http://schemas.openxmlformats.org/officeDocument/2006/relationships/hyperlink" Target="https://www.oecd.org/content/dam/oecd/en/publications/reports/2023/07/how-to-measure-the-impact-of-culture-sports-and-business-events_c8768aa2/c7249496-en.pdf" TargetMode="External"/><Relationship Id="rId1" Type="http://schemas.openxmlformats.org/officeDocument/2006/relationships/slideLayout" Target="../slideLayouts/slideLayout825.xml"/><Relationship Id="rId6" Type="http://schemas.openxmlformats.org/officeDocument/2006/relationships/hyperlink" Target="https://bigmedia.bpifrance.fr/nos-dossiers/roland-garros-un-evenement-sportif-au-service-de-leconomie-et-de-la-culture-francaise" TargetMode="External"/><Relationship Id="rId11" Type="http://schemas.openxmlformats.org/officeDocument/2006/relationships/hyperlink" Target="https://www.sports.gouv.fr/strategie-nationale-sport-sante-2025-2030-9927" TargetMode="External"/><Relationship Id="rId5" Type="http://schemas.openxmlformats.org/officeDocument/2006/relationships/image" Target="../media/image91.png"/><Relationship Id="rId15" Type="http://schemas.openxmlformats.org/officeDocument/2006/relationships/hyperlink" Target="https://www.oecd.org/en/publications/providing-local-actors-with-case-studies-evidence-and-solutions-places_eb108047-en/the-2022-birmingham-commonwealth-games-and-festival-co-creating-a-lasting-legacy_81e7335e-en.html" TargetMode="External"/><Relationship Id="rId10" Type="http://schemas.openxmlformats.org/officeDocument/2006/relationships/hyperlink" Target="https://www.institutparisregion.fr/nos-travaux/publications/jeux-de-paris-2024-les-franciliens-au-coeur-dun-evenement-historique/" TargetMode="External"/><Relationship Id="rId19" Type="http://schemas.openxmlformats.org/officeDocument/2006/relationships/hyperlink" Target="https://www.instagram.com/forgetmat/" TargetMode="External"/><Relationship Id="rId4" Type="http://schemas.openxmlformats.org/officeDocument/2006/relationships/image" Target="../media/image92.png"/><Relationship Id="rId9" Type="http://schemas.openxmlformats.org/officeDocument/2006/relationships/hyperlink" Target="https://injep.fr/publication/les-licences-sportives-annuelles-au-sortir-des-jeux-de-paris-2024/" TargetMode="External"/><Relationship Id="rId14" Type="http://schemas.openxmlformats.org/officeDocument/2006/relationships/hyperlink" Target="https://www.oecd.org/fr/publications/l-heritage-des-jeux-olympiques-et-paralympiques-de-paris-2024_3b4c9a73-fr.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820.xml"/><Relationship Id="rId5" Type="http://schemas.openxmlformats.org/officeDocument/2006/relationships/image" Target="../media/image91.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31.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30.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821.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84.png"/><Relationship Id="rId1" Type="http://schemas.openxmlformats.org/officeDocument/2006/relationships/slideLayout" Target="../slideLayouts/slideLayout830.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31.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30.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821.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84.png"/><Relationship Id="rId1" Type="http://schemas.openxmlformats.org/officeDocument/2006/relationships/slideLayout" Target="../slideLayouts/slideLayout830.xml"/><Relationship Id="rId6" Type="http://schemas.openxmlformats.org/officeDocument/2006/relationships/image" Target="../media/image85.png"/><Relationship Id="rId5" Type="http://schemas.openxmlformats.org/officeDocument/2006/relationships/image" Target="../media/image142.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821.xml"/><Relationship Id="rId4" Type="http://schemas.openxmlformats.org/officeDocument/2006/relationships/image" Target="../media/image85.png"/></Relationships>
</file>

<file path=ppt/slides/_rels/slide4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31.xml"/></Relationships>
</file>

<file path=ppt/slides/_rels/slide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31.xml"/></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30.xml"/></Relationships>
</file>

<file path=ppt/slides/_rels/slide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821.xml"/><Relationship Id="rId5" Type="http://schemas.openxmlformats.org/officeDocument/2006/relationships/image" Target="../media/image85.png"/><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819.xml"/><Relationship Id="rId5" Type="http://schemas.openxmlformats.org/officeDocument/2006/relationships/image" Target="../media/image92.png"/><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820.xml"/><Relationship Id="rId5" Type="http://schemas.openxmlformats.org/officeDocument/2006/relationships/image" Target="../media/image91.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A46143-43A2-1983-34F3-BA8B10BEB9CA}"/>
              </a:ext>
            </a:extLst>
          </p:cNvPr>
          <p:cNvPicPr>
            <a:picLocks noChangeAspect="1"/>
          </p:cNvPicPr>
          <p:nvPr/>
        </p:nvPicPr>
        <p:blipFill>
          <a:blip r:embed="rId2"/>
          <a:stretch>
            <a:fillRect/>
          </a:stretch>
        </p:blipFill>
        <p:spPr>
          <a:xfrm>
            <a:off x="3186733" y="2689272"/>
            <a:ext cx="3403897" cy="1919508"/>
          </a:xfrm>
          <a:prstGeom prst="rect">
            <a:avLst/>
          </a:prstGeom>
        </p:spPr>
      </p:pic>
      <p:sp>
        <p:nvSpPr>
          <p:cNvPr id="6" name="ZoneTexte 5">
            <a:extLst>
              <a:ext uri="{FF2B5EF4-FFF2-40B4-BE49-F238E27FC236}">
                <a16:creationId xmlns:a16="http://schemas.microsoft.com/office/drawing/2014/main" id="{FB440A69-9812-2912-80FB-9E7394CC443F}"/>
              </a:ext>
            </a:extLst>
          </p:cNvPr>
          <p:cNvSpPr txBox="1"/>
          <p:nvPr/>
        </p:nvSpPr>
        <p:spPr>
          <a:xfrm>
            <a:off x="1979589" y="754679"/>
            <a:ext cx="7518400" cy="923330"/>
          </a:xfrm>
          <a:prstGeom prst="rect">
            <a:avLst/>
          </a:prstGeom>
          <a:noFill/>
        </p:spPr>
        <p:txBody>
          <a:bodyPr wrap="square">
            <a:spAutoFit/>
          </a:bodyPr>
          <a:lstStyle/>
          <a:p>
            <a:pPr algn="ctr"/>
            <a:r>
              <a:rPr lang="fr-FR" sz="3600" dirty="0">
                <a:solidFill>
                  <a:schemeClr val="bg1"/>
                </a:solidFill>
                <a:latin typeface="Poppins" pitchFamily="2" charset="77"/>
                <a:cs typeface="Poppins" pitchFamily="2" charset="77"/>
              </a:rPr>
              <a:t>Bienvenue à l’Académie </a:t>
            </a:r>
          </a:p>
          <a:p>
            <a:pPr algn="ctr"/>
            <a:endParaRPr lang="fr-FR" sz="1800" dirty="0">
              <a:solidFill>
                <a:schemeClr val="bg1"/>
              </a:solidFill>
              <a:latin typeface="Poppins" pitchFamily="2" charset="77"/>
              <a:cs typeface="Poppins" pitchFamily="2" charset="77"/>
            </a:endParaRPr>
          </a:p>
        </p:txBody>
      </p:sp>
      <p:pic>
        <p:nvPicPr>
          <p:cNvPr id="8" name="Image 7" descr="Une image contenant texte, Police, cercle, logo&#10;&#10;Le contenu généré par l’IA peut être incorrect.">
            <a:extLst>
              <a:ext uri="{FF2B5EF4-FFF2-40B4-BE49-F238E27FC236}">
                <a16:creationId xmlns:a16="http://schemas.microsoft.com/office/drawing/2014/main" id="{2024D9B6-1EB0-42C4-4551-AC7843FFA5D4}"/>
              </a:ext>
            </a:extLst>
          </p:cNvPr>
          <p:cNvPicPr>
            <a:picLocks noChangeAspect="1"/>
          </p:cNvPicPr>
          <p:nvPr/>
        </p:nvPicPr>
        <p:blipFill>
          <a:blip r:embed="rId3"/>
          <a:stretch>
            <a:fillRect/>
          </a:stretch>
        </p:blipFill>
        <p:spPr>
          <a:xfrm>
            <a:off x="7081805" y="2372730"/>
            <a:ext cx="1569074" cy="2561753"/>
          </a:xfrm>
          <a:prstGeom prst="rect">
            <a:avLst/>
          </a:prstGeom>
        </p:spPr>
      </p:pic>
      <p:sp>
        <p:nvSpPr>
          <p:cNvPr id="12" name="ZoneTexte 11">
            <a:extLst>
              <a:ext uri="{FF2B5EF4-FFF2-40B4-BE49-F238E27FC236}">
                <a16:creationId xmlns:a16="http://schemas.microsoft.com/office/drawing/2014/main" id="{C799706F-A344-5520-9104-BD3495B2D321}"/>
              </a:ext>
            </a:extLst>
          </p:cNvPr>
          <p:cNvSpPr txBox="1"/>
          <p:nvPr/>
        </p:nvSpPr>
        <p:spPr>
          <a:xfrm>
            <a:off x="552450" y="5198317"/>
            <a:ext cx="11087099" cy="861774"/>
          </a:xfrm>
          <a:prstGeom prst="rect">
            <a:avLst/>
          </a:prstGeom>
          <a:noFill/>
        </p:spPr>
        <p:txBody>
          <a:bodyPr wrap="square">
            <a:spAutoFit/>
          </a:bodyPr>
          <a:lstStyle/>
          <a:p>
            <a:pPr algn="ctr"/>
            <a:r>
              <a:rPr lang="fr-FR" sz="3200" dirty="0">
                <a:solidFill>
                  <a:schemeClr val="bg1"/>
                </a:solidFill>
                <a:latin typeface="Poppins" pitchFamily="2" charset="77"/>
                <a:cs typeface="Poppins" pitchFamily="2" charset="77"/>
              </a:rPr>
              <a:t>Sport et attractivité / Clubs sportifs et entreprises </a:t>
            </a:r>
          </a:p>
          <a:p>
            <a:pPr algn="ctr"/>
            <a:endParaRPr lang="fr-FR" sz="1800" dirty="0">
              <a:solidFill>
                <a:schemeClr val="bg1"/>
              </a:solidFill>
              <a:latin typeface="Poppins" pitchFamily="2" charset="77"/>
              <a:cs typeface="Poppins" pitchFamily="2" charset="77"/>
            </a:endParaRPr>
          </a:p>
        </p:txBody>
      </p:sp>
      <p:sp>
        <p:nvSpPr>
          <p:cNvPr id="2" name="ZoneTexte 1">
            <a:extLst>
              <a:ext uri="{FF2B5EF4-FFF2-40B4-BE49-F238E27FC236}">
                <a16:creationId xmlns:a16="http://schemas.microsoft.com/office/drawing/2014/main" id="{B8B13F01-AB08-B739-E034-E83628D1FEEF}"/>
              </a:ext>
            </a:extLst>
          </p:cNvPr>
          <p:cNvSpPr txBox="1"/>
          <p:nvPr/>
        </p:nvSpPr>
        <p:spPr>
          <a:xfrm>
            <a:off x="2053249" y="1449400"/>
            <a:ext cx="7675880" cy="923330"/>
          </a:xfrm>
          <a:prstGeom prst="rect">
            <a:avLst/>
          </a:prstGeom>
          <a:noFill/>
        </p:spPr>
        <p:txBody>
          <a:bodyPr wrap="square">
            <a:spAutoFit/>
          </a:bodyPr>
          <a:lstStyle/>
          <a:p>
            <a:pPr algn="ctr"/>
            <a:r>
              <a:rPr lang="fr-FR" sz="3600" dirty="0">
                <a:solidFill>
                  <a:schemeClr val="bg1"/>
                </a:solidFill>
                <a:latin typeface="Poppins" pitchFamily="2" charset="77"/>
                <a:cs typeface="Poppins" pitchFamily="2" charset="77"/>
              </a:rPr>
              <a:t>Vendredi 28 novembre 2025</a:t>
            </a:r>
          </a:p>
          <a:p>
            <a:pPr algn="ctr"/>
            <a:endParaRPr lang="fr-FR" sz="18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886385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10</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9285748" cy="461665"/>
          </a:xfrm>
          <a:prstGeom prst="rect">
            <a:avLst/>
          </a:prstGeom>
          <a:noFill/>
        </p:spPr>
        <p:txBody>
          <a:bodyPr wrap="square" rtlCol="0">
            <a:spAutoFit/>
          </a:bodyPr>
          <a:lstStyle/>
          <a:p>
            <a:pPr lvl="0"/>
            <a:r>
              <a:rPr lang="fr-FR" sz="2400" b="1" cap="all" dirty="0">
                <a:solidFill>
                  <a:schemeClr val="bg1"/>
                </a:solidFill>
              </a:rPr>
              <a:t>Introduction</a:t>
            </a:r>
            <a:endParaRPr lang="fr-FR" sz="2400" dirty="0">
              <a:solidFill>
                <a:schemeClr val="bg1"/>
              </a:solidFill>
            </a:endParaRPr>
          </a:p>
        </p:txBody>
      </p:sp>
      <p:sp>
        <p:nvSpPr>
          <p:cNvPr id="20" name="Rectangle 19">
            <a:extLst>
              <a:ext uri="{FF2B5EF4-FFF2-40B4-BE49-F238E27FC236}">
                <a16:creationId xmlns:a16="http://schemas.microsoft.com/office/drawing/2014/main" id="{C78328BD-1BB6-4B81-BC3A-036DC4D62475}"/>
              </a:ext>
            </a:extLst>
          </p:cNvPr>
          <p:cNvSpPr/>
          <p:nvPr/>
        </p:nvSpPr>
        <p:spPr>
          <a:xfrm>
            <a:off x="0" y="530486"/>
            <a:ext cx="12192000" cy="5940088"/>
          </a:xfrm>
          <a:prstGeom prst="rect">
            <a:avLst/>
          </a:prstGeom>
        </p:spPr>
        <p:txBody>
          <a:bodyPr wrap="square">
            <a:spAutoFit/>
          </a:bodyPr>
          <a:lstStyle/>
          <a:p>
            <a:r>
              <a:rPr lang="fr-FR" sz="2800" b="1" dirty="0">
                <a:solidFill>
                  <a:srgbClr val="7167AA"/>
                </a:solidFill>
              </a:rPr>
              <a:t>Théorie de l’héritage (</a:t>
            </a:r>
            <a:r>
              <a:rPr lang="fr-FR" sz="2800" b="1" i="1" dirty="0" err="1">
                <a:solidFill>
                  <a:srgbClr val="7167AA"/>
                </a:solidFill>
              </a:rPr>
              <a:t>legacy</a:t>
            </a:r>
            <a:r>
              <a:rPr lang="fr-FR" sz="2800" b="1" i="1" dirty="0">
                <a:solidFill>
                  <a:srgbClr val="7167AA"/>
                </a:solidFill>
              </a:rPr>
              <a:t> </a:t>
            </a:r>
            <a:r>
              <a:rPr lang="fr-FR" sz="2800" b="1" i="1" dirty="0" err="1">
                <a:solidFill>
                  <a:srgbClr val="7167AA"/>
                </a:solidFill>
              </a:rPr>
              <a:t>theory</a:t>
            </a:r>
            <a:r>
              <a:rPr lang="fr-FR" sz="2800" b="1" dirty="0">
                <a:solidFill>
                  <a:srgbClr val="7167AA"/>
                </a:solidFill>
              </a:rPr>
              <a:t>) :</a:t>
            </a:r>
            <a:endParaRPr lang="fr-FR" sz="2000" b="1" dirty="0"/>
          </a:p>
          <a:p>
            <a:pPr marL="342900" indent="-342900">
              <a:buFont typeface="Wingdings" panose="05000000000000000000" pitchFamily="2" charset="2"/>
              <a:buChar char="§"/>
            </a:pPr>
            <a:r>
              <a:rPr lang="en-US" sz="2000" dirty="0"/>
              <a:t>Preuss, H. (2007). The </a:t>
            </a:r>
            <a:r>
              <a:rPr lang="en-US" sz="2000" dirty="0" err="1"/>
              <a:t>conceptualisation</a:t>
            </a:r>
            <a:r>
              <a:rPr lang="en-US" sz="2000" dirty="0"/>
              <a:t> and measurement of mega sport event legacies. </a:t>
            </a:r>
            <a:r>
              <a:rPr lang="en-US" sz="2000" i="1" dirty="0"/>
              <a:t>Journal of Sport &amp; Tourism</a:t>
            </a:r>
            <a:r>
              <a:rPr lang="en-US" sz="2000" dirty="0"/>
              <a:t>, 12(3-4), 207–228.</a:t>
            </a:r>
          </a:p>
          <a:p>
            <a:pPr algn="ctr">
              <a:spcBef>
                <a:spcPts val="1200"/>
              </a:spcBef>
              <a:spcAft>
                <a:spcPts val="1200"/>
              </a:spcAft>
            </a:pPr>
            <a:r>
              <a:rPr lang="fr-FR" sz="2400" i="1" dirty="0">
                <a:solidFill>
                  <a:schemeClr val="tx1">
                    <a:lumMod val="65000"/>
                    <a:lumOff val="35000"/>
                  </a:schemeClr>
                </a:solidFill>
              </a:rPr>
              <a:t>« Les effets planifiés et non planifiés, positifs ou négatifs, tangibles et intangibles d’un événement sportif sur une ville, une région ou un pays, qui subsistent après la fin de l’événement »</a:t>
            </a:r>
          </a:p>
          <a:p>
            <a:pPr>
              <a:spcAft>
                <a:spcPts val="600"/>
              </a:spcAft>
            </a:pPr>
            <a:r>
              <a:rPr lang="fr-FR" sz="2800" b="1" dirty="0">
                <a:solidFill>
                  <a:srgbClr val="7167AA"/>
                </a:solidFill>
              </a:rPr>
              <a:t>Intangible:</a:t>
            </a:r>
          </a:p>
          <a:p>
            <a:pPr>
              <a:spcAft>
                <a:spcPts val="600"/>
              </a:spcAft>
            </a:pPr>
            <a:r>
              <a:rPr lang="fr-FR" sz="2800" b="1" dirty="0">
                <a:solidFill>
                  <a:srgbClr val="7167AA"/>
                </a:solidFill>
              </a:rPr>
              <a:t>	</a:t>
            </a:r>
            <a:r>
              <a:rPr lang="fr-FR" sz="2400" b="1" dirty="0">
                <a:solidFill>
                  <a:srgbClr val="7167AA"/>
                </a:solidFill>
              </a:rPr>
              <a:t>- Théorie du </a:t>
            </a:r>
            <a:r>
              <a:rPr lang="fr-FR" sz="2400" b="1" i="1" dirty="0">
                <a:solidFill>
                  <a:srgbClr val="7167AA"/>
                </a:solidFill>
              </a:rPr>
              <a:t>soft power</a:t>
            </a:r>
            <a:r>
              <a:rPr lang="fr-FR" sz="2400" b="1" dirty="0">
                <a:solidFill>
                  <a:srgbClr val="7167AA"/>
                </a:solidFill>
              </a:rPr>
              <a:t> :</a:t>
            </a:r>
            <a:r>
              <a:rPr lang="fr-FR" sz="2400" dirty="0"/>
              <a:t> </a:t>
            </a:r>
            <a:r>
              <a:rPr lang="fr-FR" sz="2000" dirty="0"/>
              <a:t>rôle des événements dans la stratégie d’influence internationale des pays hôtes </a:t>
            </a:r>
            <a:r>
              <a:rPr lang="fr-FR" dirty="0"/>
              <a:t>(lecture géopolitique)</a:t>
            </a:r>
          </a:p>
          <a:p>
            <a:pPr>
              <a:spcAft>
                <a:spcPts val="600"/>
              </a:spcAft>
            </a:pPr>
            <a:r>
              <a:rPr lang="fr-FR" b="1" dirty="0">
                <a:solidFill>
                  <a:srgbClr val="7167AA"/>
                </a:solidFill>
              </a:rPr>
              <a:t>	- </a:t>
            </a:r>
            <a:r>
              <a:rPr lang="fr-FR" sz="2400" b="1" dirty="0">
                <a:solidFill>
                  <a:srgbClr val="7167AA"/>
                </a:solidFill>
              </a:rPr>
              <a:t>Théorie de l’identité sociale : </a:t>
            </a:r>
            <a:r>
              <a:rPr lang="fr-FR" sz="2000" dirty="0"/>
              <a:t>sentiment d’unité et d’appartenance </a:t>
            </a:r>
            <a:r>
              <a:rPr lang="fr-FR" dirty="0"/>
              <a:t>(une équipe, une nation, une région, une ville)</a:t>
            </a:r>
            <a:endParaRPr lang="fr-FR" sz="2000" dirty="0"/>
          </a:p>
          <a:p>
            <a:pPr>
              <a:spcBef>
                <a:spcPts val="600"/>
              </a:spcBef>
              <a:spcAft>
                <a:spcPts val="600"/>
              </a:spcAft>
            </a:pPr>
            <a:r>
              <a:rPr lang="fr-FR" sz="2400" b="1" dirty="0">
                <a:solidFill>
                  <a:srgbClr val="7167AA"/>
                </a:solidFill>
              </a:rPr>
              <a:t>	- Théorie de l’échange social : </a:t>
            </a:r>
            <a:r>
              <a:rPr lang="fr-FR" sz="2000" dirty="0"/>
              <a:t>interpréter les </a:t>
            </a:r>
            <a:r>
              <a:rPr lang="fr-FR" sz="2000" b="1" dirty="0"/>
              <a:t>attitudes des résidents </a:t>
            </a:r>
            <a:r>
              <a:rPr lang="fr-FR" sz="2000" dirty="0"/>
              <a:t>à travers leur évaluation des </a:t>
            </a:r>
            <a:r>
              <a:rPr lang="fr-FR" sz="2000" b="1" dirty="0"/>
              <a:t>coûts</a:t>
            </a:r>
            <a:r>
              <a:rPr lang="fr-FR" sz="2000" dirty="0"/>
              <a:t> </a:t>
            </a:r>
            <a:r>
              <a:rPr lang="fr-FR" sz="2000" b="1" dirty="0"/>
              <a:t>et</a:t>
            </a:r>
            <a:r>
              <a:rPr lang="fr-FR" sz="2000" dirty="0"/>
              <a:t> des </a:t>
            </a:r>
            <a:r>
              <a:rPr lang="fr-FR" sz="2000" b="1" dirty="0"/>
              <a:t>bénéfices perçus </a:t>
            </a:r>
            <a:r>
              <a:rPr lang="fr-FR" dirty="0"/>
              <a:t>(nuisances VS retombées économiques par ex.)</a:t>
            </a:r>
          </a:p>
          <a:p>
            <a:pPr>
              <a:spcBef>
                <a:spcPts val="600"/>
              </a:spcBef>
              <a:spcAft>
                <a:spcPts val="600"/>
              </a:spcAft>
            </a:pPr>
            <a:r>
              <a:rPr lang="fr-FR" b="1" dirty="0">
                <a:solidFill>
                  <a:srgbClr val="7167AA"/>
                </a:solidFill>
              </a:rPr>
              <a:t>	- </a:t>
            </a:r>
            <a:r>
              <a:rPr lang="fr-FR" sz="2400" b="1" dirty="0">
                <a:solidFill>
                  <a:srgbClr val="7167AA"/>
                </a:solidFill>
              </a:rPr>
              <a:t>Théorie du capital social :  </a:t>
            </a:r>
            <a:r>
              <a:rPr lang="fr-FR" sz="2000" dirty="0"/>
              <a:t>comment ces événements peuvent favoriser la </a:t>
            </a:r>
            <a:r>
              <a:rPr lang="fr-FR" sz="2000" b="1" dirty="0"/>
              <a:t>création de liens sociaux</a:t>
            </a:r>
            <a:r>
              <a:rPr lang="fr-FR" sz="2000" dirty="0"/>
              <a:t> et renforcer la </a:t>
            </a:r>
            <a:r>
              <a:rPr lang="fr-FR" sz="2000" b="1" dirty="0"/>
              <a:t>cohésion</a:t>
            </a:r>
            <a:r>
              <a:rPr lang="fr-FR" sz="2000" dirty="0"/>
              <a:t> au sein des communautés locales</a:t>
            </a: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Tree>
    <p:extLst>
      <p:ext uri="{BB962C8B-B14F-4D97-AF65-F5344CB8AC3E}">
        <p14:creationId xmlns:p14="http://schemas.microsoft.com/office/powerpoint/2010/main" val="205303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équipement sportif, chaussures, personne, groupe&#10;&#10;Le contenu généré par l’IA peut être incorrect.">
            <a:extLst>
              <a:ext uri="{FF2B5EF4-FFF2-40B4-BE49-F238E27FC236}">
                <a16:creationId xmlns:a16="http://schemas.microsoft.com/office/drawing/2014/main" id="{ADFBEE39-4D05-0531-663C-13515DFFA93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6" y="0"/>
            <a:ext cx="12191694" cy="6858000"/>
          </a:xfrm>
          <a:prstGeom prst="rect">
            <a:avLst/>
          </a:prstGeom>
        </p:spPr>
      </p:pic>
      <p:sp>
        <p:nvSpPr>
          <p:cNvPr id="12" name="ZoneTexte 11">
            <a:extLst>
              <a:ext uri="{FF2B5EF4-FFF2-40B4-BE49-F238E27FC236}">
                <a16:creationId xmlns:a16="http://schemas.microsoft.com/office/drawing/2014/main" id="{84CDA38F-FF2C-4134-8709-3BACB2C22309}"/>
              </a:ext>
            </a:extLst>
          </p:cNvPr>
          <p:cNvSpPr txBox="1"/>
          <p:nvPr/>
        </p:nvSpPr>
        <p:spPr>
          <a:xfrm>
            <a:off x="989569" y="-97046"/>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4" name="ZoneTexte 13">
            <a:extLst>
              <a:ext uri="{FF2B5EF4-FFF2-40B4-BE49-F238E27FC236}">
                <a16:creationId xmlns:a16="http://schemas.microsoft.com/office/drawing/2014/main" id="{BB5F24B7-D05D-4DA9-881A-43A0553B9325}"/>
              </a:ext>
            </a:extLst>
          </p:cNvPr>
          <p:cNvSpPr txBox="1"/>
          <p:nvPr/>
        </p:nvSpPr>
        <p:spPr>
          <a:xfrm>
            <a:off x="552692" y="-98861"/>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6" name="ZoneTexte 15">
            <a:extLst>
              <a:ext uri="{FF2B5EF4-FFF2-40B4-BE49-F238E27FC236}">
                <a16:creationId xmlns:a16="http://schemas.microsoft.com/office/drawing/2014/main" id="{3C79C4FC-0665-454F-8DE5-4BDA6D4C9765}"/>
              </a:ext>
            </a:extLst>
          </p:cNvPr>
          <p:cNvSpPr txBox="1"/>
          <p:nvPr/>
        </p:nvSpPr>
        <p:spPr>
          <a:xfrm>
            <a:off x="932017" y="-43776"/>
            <a:ext cx="436877"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7" name="ZoneTexte 16">
            <a:extLst>
              <a:ext uri="{FF2B5EF4-FFF2-40B4-BE49-F238E27FC236}">
                <a16:creationId xmlns:a16="http://schemas.microsoft.com/office/drawing/2014/main" id="{FA7F3E76-2E17-4E82-B511-0E9F28755162}"/>
              </a:ext>
            </a:extLst>
          </p:cNvPr>
          <p:cNvSpPr txBox="1"/>
          <p:nvPr/>
        </p:nvSpPr>
        <p:spPr>
          <a:xfrm>
            <a:off x="495692" y="-38861"/>
            <a:ext cx="741679"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E9A1685C-7B8A-45E3-AF07-A16157E82096}"/>
              </a:ext>
            </a:extLst>
          </p:cNvPr>
          <p:cNvSpPr txBox="1"/>
          <p:nvPr/>
        </p:nvSpPr>
        <p:spPr>
          <a:xfrm>
            <a:off x="2253569" y="2505670"/>
            <a:ext cx="8084127" cy="1754326"/>
          </a:xfrm>
          <a:prstGeom prst="rect">
            <a:avLst/>
          </a:prstGeom>
          <a:solidFill>
            <a:srgbClr val="7167AA"/>
          </a:solidFill>
        </p:spPr>
        <p:txBody>
          <a:bodyPr wrap="square" rtlCol="0">
            <a:spAutoFit/>
          </a:bodyPr>
          <a:lstStyle/>
          <a:p>
            <a:pPr algn="ctr"/>
            <a:r>
              <a:rPr lang="fr-FR" sz="5400" b="1" dirty="0">
                <a:solidFill>
                  <a:schemeClr val="bg1"/>
                </a:solidFill>
                <a:latin typeface="Unbutu"/>
              </a:rPr>
              <a:t>Sport : accélérateur de projet territorial </a:t>
            </a:r>
            <a:endParaRPr lang="fr-FR" sz="2400" b="1" dirty="0">
              <a:latin typeface="Ubuntu" panose="020B0504030602030204" pitchFamily="34" charset="0"/>
            </a:endParaRPr>
          </a:p>
        </p:txBody>
      </p:sp>
      <p:grpSp>
        <p:nvGrpSpPr>
          <p:cNvPr id="5" name="Groupe 4">
            <a:extLst>
              <a:ext uri="{FF2B5EF4-FFF2-40B4-BE49-F238E27FC236}">
                <a16:creationId xmlns:a16="http://schemas.microsoft.com/office/drawing/2014/main" id="{0FC19EEB-ABCF-5B95-6D92-654380A8D01C}"/>
              </a:ext>
            </a:extLst>
          </p:cNvPr>
          <p:cNvGrpSpPr/>
          <p:nvPr/>
        </p:nvGrpSpPr>
        <p:grpSpPr>
          <a:xfrm>
            <a:off x="162182" y="5777466"/>
            <a:ext cx="11732497" cy="903647"/>
            <a:chOff x="162182" y="5777466"/>
            <a:chExt cx="11732497" cy="903647"/>
          </a:xfrm>
        </p:grpSpPr>
        <p:pic>
          <p:nvPicPr>
            <p:cNvPr id="2" name="Image 1" descr="Une image contenant texte, Police, capture d’écran, blanc">
              <a:extLst>
                <a:ext uri="{FF2B5EF4-FFF2-40B4-BE49-F238E27FC236}">
                  <a16:creationId xmlns:a16="http://schemas.microsoft.com/office/drawing/2014/main" id="{AC1A335A-B564-D919-00A9-A2086C901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82" y="5777466"/>
              <a:ext cx="6500813" cy="900000"/>
            </a:xfrm>
            <a:prstGeom prst="rect">
              <a:avLst/>
            </a:prstGeom>
          </p:spPr>
        </p:pic>
        <p:pic>
          <p:nvPicPr>
            <p:cNvPr id="4" name="Image 3" descr="Une image contenant texte, Police, Graphique, graphisme&#10;&#10;Le contenu généré par l’IA peut être incorrect.">
              <a:extLst>
                <a:ext uri="{FF2B5EF4-FFF2-40B4-BE49-F238E27FC236}">
                  <a16:creationId xmlns:a16="http://schemas.microsoft.com/office/drawing/2014/main" id="{741E43E2-A09C-8133-C568-6F72D2EEA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488" y="5781113"/>
              <a:ext cx="2597191" cy="900000"/>
            </a:xfrm>
            <a:prstGeom prst="rect">
              <a:avLst/>
            </a:prstGeom>
          </p:spPr>
        </p:pic>
      </p:grpSp>
    </p:spTree>
    <p:extLst>
      <p:ext uri="{BB962C8B-B14F-4D97-AF65-F5344CB8AC3E}">
        <p14:creationId xmlns:p14="http://schemas.microsoft.com/office/powerpoint/2010/main" val="3075920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12</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1666106" cy="461665"/>
          </a:xfrm>
          <a:prstGeom prst="rect">
            <a:avLst/>
          </a:prstGeom>
          <a:noFill/>
        </p:spPr>
        <p:txBody>
          <a:bodyPr wrap="square" rtlCol="0">
            <a:spAutoFit/>
          </a:bodyPr>
          <a:lstStyle/>
          <a:p>
            <a:pPr lvl="0"/>
            <a:r>
              <a:rPr lang="fr-FR" sz="2400" b="1" cap="all" dirty="0">
                <a:solidFill>
                  <a:schemeClr val="bg1"/>
                </a:solidFill>
              </a:rPr>
              <a:t>JOP Paris 2024 : une multitude d’acteurs focalisés vers un même objectif </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4657310" y="5887156"/>
            <a:ext cx="7353573"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Institut Paris Région - </a:t>
            </a: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hlinkClick r:id="rId4"/>
              </a:rPr>
              <a:t>L’impact urbain des Jeux de Paris 2024</a:t>
            </a: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 Note rapide Planification, n°1010, juin 2024</a:t>
            </a: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
        <p:nvSpPr>
          <p:cNvPr id="2" name="Rectangle 1">
            <a:extLst>
              <a:ext uri="{FF2B5EF4-FFF2-40B4-BE49-F238E27FC236}">
                <a16:creationId xmlns:a16="http://schemas.microsoft.com/office/drawing/2014/main" id="{7275FE24-FF9F-7A42-B3D3-5AF8D65C9117}"/>
              </a:ext>
            </a:extLst>
          </p:cNvPr>
          <p:cNvSpPr/>
          <p:nvPr/>
        </p:nvSpPr>
        <p:spPr>
          <a:xfrm>
            <a:off x="0" y="625790"/>
            <a:ext cx="4598523" cy="5626491"/>
          </a:xfrm>
          <a:prstGeom prst="rect">
            <a:avLst/>
          </a:prstGeom>
        </p:spPr>
        <p:txBody>
          <a:bodyPr wrap="square">
            <a:spAutoFit/>
          </a:bodyPr>
          <a:lstStyle/>
          <a:p>
            <a:r>
              <a:rPr lang="fr-FR" sz="2800" b="1" dirty="0">
                <a:solidFill>
                  <a:srgbClr val="7167AA"/>
                </a:solidFill>
              </a:rPr>
              <a:t>« L’héritage urbain »</a:t>
            </a:r>
          </a:p>
          <a:p>
            <a:pPr marL="342900" indent="-342900">
              <a:buFont typeface="Wingdings" panose="05000000000000000000" pitchFamily="2" charset="2"/>
              <a:buChar char="§"/>
            </a:pPr>
            <a:r>
              <a:rPr lang="fr-FR" sz="2400" dirty="0"/>
              <a:t>Accélération du développement et du renouvellement urbain, développement et réhabilitation des équipements publics (sportifs, notamment), amélioration structurelle de l’offre de transports, développement de liaisons urbaines, de logements ou d’espaces verts…</a:t>
            </a:r>
          </a:p>
          <a:p>
            <a:pPr marL="800100" lvl="1" indent="-342900">
              <a:spcBef>
                <a:spcPts val="600"/>
              </a:spcBef>
              <a:buFont typeface="Arial" panose="020B0604020202020204" pitchFamily="34" charset="0"/>
              <a:buChar char="•"/>
            </a:pPr>
            <a:r>
              <a:rPr lang="fr-FR" sz="2000" dirty="0">
                <a:solidFill>
                  <a:srgbClr val="7167AA"/>
                </a:solidFill>
              </a:rPr>
              <a:t>Ex. : amélioration de l’accessibilité pour les personnes à mobilité réduite &gt; transports, espaces publics, sites sportifs… </a:t>
            </a:r>
          </a:p>
        </p:txBody>
      </p:sp>
      <p:pic>
        <p:nvPicPr>
          <p:cNvPr id="8" name="Image 7" descr="Une image contenant texte, capture d’écran, Police, diagramme&#10;&#10;Le contenu généré par l’IA peut être incorrect.">
            <a:extLst>
              <a:ext uri="{FF2B5EF4-FFF2-40B4-BE49-F238E27FC236}">
                <a16:creationId xmlns:a16="http://schemas.microsoft.com/office/drawing/2014/main" id="{1EB55809-2843-CD97-9FC1-32F4BA23FE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8523" y="553982"/>
            <a:ext cx="7294284" cy="5309017"/>
          </a:xfrm>
          <a:prstGeom prst="rect">
            <a:avLst/>
          </a:prstGeom>
        </p:spPr>
      </p:pic>
    </p:spTree>
    <p:extLst>
      <p:ext uri="{BB962C8B-B14F-4D97-AF65-F5344CB8AC3E}">
        <p14:creationId xmlns:p14="http://schemas.microsoft.com/office/powerpoint/2010/main" val="121764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équipement sportif, chaussures, personne, groupe&#10;&#10;Le contenu généré par l’IA peut être incorrect.">
            <a:extLst>
              <a:ext uri="{FF2B5EF4-FFF2-40B4-BE49-F238E27FC236}">
                <a16:creationId xmlns:a16="http://schemas.microsoft.com/office/drawing/2014/main" id="{ADFBEE39-4D05-0531-663C-13515DFFA93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6" y="0"/>
            <a:ext cx="12191694" cy="6858000"/>
          </a:xfrm>
          <a:prstGeom prst="rect">
            <a:avLst/>
          </a:prstGeom>
        </p:spPr>
      </p:pic>
      <p:sp>
        <p:nvSpPr>
          <p:cNvPr id="12" name="ZoneTexte 11">
            <a:extLst>
              <a:ext uri="{FF2B5EF4-FFF2-40B4-BE49-F238E27FC236}">
                <a16:creationId xmlns:a16="http://schemas.microsoft.com/office/drawing/2014/main" id="{84CDA38F-FF2C-4134-8709-3BACB2C22309}"/>
              </a:ext>
            </a:extLst>
          </p:cNvPr>
          <p:cNvSpPr txBox="1"/>
          <p:nvPr/>
        </p:nvSpPr>
        <p:spPr>
          <a:xfrm>
            <a:off x="989569" y="-97046"/>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4" name="ZoneTexte 13">
            <a:extLst>
              <a:ext uri="{FF2B5EF4-FFF2-40B4-BE49-F238E27FC236}">
                <a16:creationId xmlns:a16="http://schemas.microsoft.com/office/drawing/2014/main" id="{BB5F24B7-D05D-4DA9-881A-43A0553B9325}"/>
              </a:ext>
            </a:extLst>
          </p:cNvPr>
          <p:cNvSpPr txBox="1"/>
          <p:nvPr/>
        </p:nvSpPr>
        <p:spPr>
          <a:xfrm>
            <a:off x="552692" y="-98861"/>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6" name="ZoneTexte 15">
            <a:extLst>
              <a:ext uri="{FF2B5EF4-FFF2-40B4-BE49-F238E27FC236}">
                <a16:creationId xmlns:a16="http://schemas.microsoft.com/office/drawing/2014/main" id="{3C79C4FC-0665-454F-8DE5-4BDA6D4C9765}"/>
              </a:ext>
            </a:extLst>
          </p:cNvPr>
          <p:cNvSpPr txBox="1"/>
          <p:nvPr/>
        </p:nvSpPr>
        <p:spPr>
          <a:xfrm>
            <a:off x="932017" y="-43776"/>
            <a:ext cx="436877"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7" name="ZoneTexte 16">
            <a:extLst>
              <a:ext uri="{FF2B5EF4-FFF2-40B4-BE49-F238E27FC236}">
                <a16:creationId xmlns:a16="http://schemas.microsoft.com/office/drawing/2014/main" id="{FA7F3E76-2E17-4E82-B511-0E9F28755162}"/>
              </a:ext>
            </a:extLst>
          </p:cNvPr>
          <p:cNvSpPr txBox="1"/>
          <p:nvPr/>
        </p:nvSpPr>
        <p:spPr>
          <a:xfrm>
            <a:off x="495692" y="-38861"/>
            <a:ext cx="741679"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E9A1685C-7B8A-45E3-AF07-A16157E82096}"/>
              </a:ext>
            </a:extLst>
          </p:cNvPr>
          <p:cNvSpPr txBox="1"/>
          <p:nvPr/>
        </p:nvSpPr>
        <p:spPr>
          <a:xfrm>
            <a:off x="2232893" y="2609573"/>
            <a:ext cx="8084127" cy="1754326"/>
          </a:xfrm>
          <a:prstGeom prst="rect">
            <a:avLst/>
          </a:prstGeom>
          <a:solidFill>
            <a:srgbClr val="7167AA"/>
          </a:solidFill>
        </p:spPr>
        <p:txBody>
          <a:bodyPr wrap="square" rtlCol="0">
            <a:spAutoFit/>
          </a:bodyPr>
          <a:lstStyle/>
          <a:p>
            <a:pPr algn="ctr"/>
            <a:r>
              <a:rPr lang="fr-FR" sz="5400" b="1" dirty="0">
                <a:solidFill>
                  <a:schemeClr val="bg1"/>
                </a:solidFill>
                <a:latin typeface="Unbutu"/>
              </a:rPr>
              <a:t>Sport : vecteur d’image et d’identité territoriale</a:t>
            </a:r>
            <a:endParaRPr lang="fr-FR" sz="2400" b="1" dirty="0">
              <a:latin typeface="Ubuntu" panose="020B0504030602030204" pitchFamily="34" charset="0"/>
            </a:endParaRPr>
          </a:p>
        </p:txBody>
      </p:sp>
      <p:grpSp>
        <p:nvGrpSpPr>
          <p:cNvPr id="5" name="Groupe 4">
            <a:extLst>
              <a:ext uri="{FF2B5EF4-FFF2-40B4-BE49-F238E27FC236}">
                <a16:creationId xmlns:a16="http://schemas.microsoft.com/office/drawing/2014/main" id="{0FC19EEB-ABCF-5B95-6D92-654380A8D01C}"/>
              </a:ext>
            </a:extLst>
          </p:cNvPr>
          <p:cNvGrpSpPr/>
          <p:nvPr/>
        </p:nvGrpSpPr>
        <p:grpSpPr>
          <a:xfrm>
            <a:off x="162182" y="5777466"/>
            <a:ext cx="11732497" cy="903647"/>
            <a:chOff x="162182" y="5777466"/>
            <a:chExt cx="11732497" cy="903647"/>
          </a:xfrm>
        </p:grpSpPr>
        <p:pic>
          <p:nvPicPr>
            <p:cNvPr id="2" name="Image 1" descr="Une image contenant texte, Police, capture d’écran, blanc">
              <a:extLst>
                <a:ext uri="{FF2B5EF4-FFF2-40B4-BE49-F238E27FC236}">
                  <a16:creationId xmlns:a16="http://schemas.microsoft.com/office/drawing/2014/main" id="{AC1A335A-B564-D919-00A9-A2086C901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82" y="5777466"/>
              <a:ext cx="6500813" cy="900000"/>
            </a:xfrm>
            <a:prstGeom prst="rect">
              <a:avLst/>
            </a:prstGeom>
          </p:spPr>
        </p:pic>
        <p:pic>
          <p:nvPicPr>
            <p:cNvPr id="4" name="Image 3" descr="Une image contenant texte, Police, Graphique, graphisme&#10;&#10;Le contenu généré par l’IA peut être incorrect.">
              <a:extLst>
                <a:ext uri="{FF2B5EF4-FFF2-40B4-BE49-F238E27FC236}">
                  <a16:creationId xmlns:a16="http://schemas.microsoft.com/office/drawing/2014/main" id="{741E43E2-A09C-8133-C568-6F72D2EEA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488" y="5781113"/>
              <a:ext cx="2597191" cy="900000"/>
            </a:xfrm>
            <a:prstGeom prst="rect">
              <a:avLst/>
            </a:prstGeom>
          </p:spPr>
        </p:pic>
      </p:grpSp>
    </p:spTree>
    <p:extLst>
      <p:ext uri="{BB962C8B-B14F-4D97-AF65-F5344CB8AC3E}">
        <p14:creationId xmlns:p14="http://schemas.microsoft.com/office/powerpoint/2010/main" val="222929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14</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0680586" cy="461665"/>
          </a:xfrm>
          <a:prstGeom prst="rect">
            <a:avLst/>
          </a:prstGeom>
          <a:noFill/>
        </p:spPr>
        <p:txBody>
          <a:bodyPr wrap="square" rtlCol="0">
            <a:spAutoFit/>
          </a:bodyPr>
          <a:lstStyle/>
          <a:p>
            <a:pPr lvl="0"/>
            <a:r>
              <a:rPr lang="fr-FR" sz="2400" b="1" cap="all" dirty="0">
                <a:solidFill>
                  <a:schemeClr val="bg1"/>
                </a:solidFill>
              </a:rPr>
              <a:t>L’Accueil d'Événements sportifs : vecteurs d’image et de notoriété </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7905540" y="3448555"/>
            <a:ext cx="3335791"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Tour de France</a:t>
            </a:r>
          </a:p>
        </p:txBody>
      </p:sp>
      <p:sp>
        <p:nvSpPr>
          <p:cNvPr id="20" name="Rectangle 19">
            <a:extLst>
              <a:ext uri="{FF2B5EF4-FFF2-40B4-BE49-F238E27FC236}">
                <a16:creationId xmlns:a16="http://schemas.microsoft.com/office/drawing/2014/main" id="{C78328BD-1BB6-4B81-BC3A-036DC4D62475}"/>
              </a:ext>
            </a:extLst>
          </p:cNvPr>
          <p:cNvSpPr/>
          <p:nvPr/>
        </p:nvSpPr>
        <p:spPr>
          <a:xfrm>
            <a:off x="1656431" y="646913"/>
            <a:ext cx="6103294" cy="5940088"/>
          </a:xfrm>
          <a:prstGeom prst="rect">
            <a:avLst/>
          </a:prstGeom>
        </p:spPr>
        <p:txBody>
          <a:bodyPr wrap="square">
            <a:spAutoFit/>
          </a:bodyPr>
          <a:lstStyle/>
          <a:p>
            <a:r>
              <a:rPr lang="fr-FR" sz="2800" b="1" dirty="0">
                <a:solidFill>
                  <a:srgbClr val="7167AA"/>
                </a:solidFill>
              </a:rPr>
              <a:t>Grands événements et visibilité internationale</a:t>
            </a:r>
          </a:p>
          <a:p>
            <a:pPr marL="342900" indent="-342900">
              <a:buFont typeface="Wingdings" panose="05000000000000000000" pitchFamily="2" charset="2"/>
              <a:buChar char="§"/>
            </a:pPr>
            <a:r>
              <a:rPr lang="fr-FR" sz="2400" dirty="0"/>
              <a:t>Audiences mondiales </a:t>
            </a:r>
            <a:r>
              <a:rPr lang="fr-FR" sz="2000" dirty="0"/>
              <a:t>(*organisés en France) </a:t>
            </a:r>
            <a:r>
              <a:rPr lang="fr-FR" sz="2400" dirty="0"/>
              <a:t>: </a:t>
            </a:r>
          </a:p>
          <a:p>
            <a:pPr marL="800100" lvl="1" indent="-342900">
              <a:buFont typeface="Arial" panose="020B0604020202020204" pitchFamily="34" charset="0"/>
              <a:buChar char="•"/>
            </a:pPr>
            <a:r>
              <a:rPr lang="fr-FR" sz="2000" i="1" dirty="0">
                <a:solidFill>
                  <a:srgbClr val="7167AA"/>
                </a:solidFill>
              </a:rPr>
              <a:t>Coupe du Monde de la FIFA : 5 milliards de téléspectateurs</a:t>
            </a:r>
          </a:p>
          <a:p>
            <a:pPr marL="800100" lvl="1" indent="-342900">
              <a:buFont typeface="Arial" panose="020B0604020202020204" pitchFamily="34" charset="0"/>
              <a:buChar char="•"/>
            </a:pPr>
            <a:r>
              <a:rPr lang="fr-FR" sz="2000" i="1" dirty="0">
                <a:solidFill>
                  <a:srgbClr val="7167AA"/>
                </a:solidFill>
              </a:rPr>
              <a:t>JOP Paris 2024* : 4 milliards de téléspectateurs</a:t>
            </a:r>
          </a:p>
          <a:p>
            <a:pPr marL="800100" lvl="1" indent="-342900">
              <a:buFont typeface="Arial" panose="020B0604020202020204" pitchFamily="34" charset="0"/>
              <a:buChar char="•"/>
            </a:pPr>
            <a:r>
              <a:rPr lang="fr-FR" sz="2000" i="1" dirty="0">
                <a:solidFill>
                  <a:srgbClr val="7167AA"/>
                </a:solidFill>
              </a:rPr>
              <a:t>Tour de France* : 3,5 milliards de téléspectateurs</a:t>
            </a:r>
          </a:p>
          <a:p>
            <a:pPr marL="800100" lvl="1" indent="-342900">
              <a:buFont typeface="Arial" panose="020B0604020202020204" pitchFamily="34" charset="0"/>
              <a:buChar char="•"/>
            </a:pPr>
            <a:r>
              <a:rPr lang="fr-FR" sz="2000" i="1" dirty="0">
                <a:solidFill>
                  <a:srgbClr val="7167AA"/>
                </a:solidFill>
              </a:rPr>
              <a:t>Coupe du Monde Féminine : 2 milliards de téléspectateurs</a:t>
            </a:r>
          </a:p>
          <a:p>
            <a:pPr marL="800100" lvl="1" indent="-342900">
              <a:buFont typeface="Arial" panose="020B0604020202020204" pitchFamily="34" charset="0"/>
              <a:buChar char="•"/>
            </a:pPr>
            <a:r>
              <a:rPr lang="fr-FR" sz="2000" i="1" dirty="0">
                <a:solidFill>
                  <a:srgbClr val="7167AA"/>
                </a:solidFill>
              </a:rPr>
              <a:t>Coupe du Monde de Rugby 2023* : 800 millions de téléspectateurs</a:t>
            </a:r>
          </a:p>
          <a:p>
            <a:pPr marL="800100" lvl="1" indent="-342900">
              <a:buFont typeface="Arial" panose="020B0604020202020204" pitchFamily="34" charset="0"/>
              <a:buChar char="•"/>
            </a:pPr>
            <a:r>
              <a:rPr lang="fr-FR" sz="2000" i="1" dirty="0">
                <a:solidFill>
                  <a:srgbClr val="7167AA"/>
                </a:solidFill>
              </a:rPr>
              <a:t>Roland-Garros: 1 milliard de téléspectateurs en audience cumulée; 222 pays;</a:t>
            </a:r>
          </a:p>
          <a:p>
            <a:r>
              <a:rPr lang="fr-FR" sz="2800" b="1" dirty="0">
                <a:solidFill>
                  <a:srgbClr val="7167AA"/>
                </a:solidFill>
              </a:rPr>
              <a:t>Grands événements et « </a:t>
            </a:r>
            <a:r>
              <a:rPr lang="fr-FR" sz="2800" b="1" i="1" dirty="0">
                <a:solidFill>
                  <a:srgbClr val="7167AA"/>
                </a:solidFill>
              </a:rPr>
              <a:t>soft power </a:t>
            </a:r>
            <a:r>
              <a:rPr lang="fr-FR" sz="2800" b="1" dirty="0">
                <a:solidFill>
                  <a:srgbClr val="7167AA"/>
                </a:solidFill>
              </a:rPr>
              <a:t>»</a:t>
            </a:r>
          </a:p>
          <a:p>
            <a:pPr marL="342900" indent="-342900">
              <a:buFont typeface="Wingdings" panose="05000000000000000000" pitchFamily="2" charset="2"/>
              <a:buChar char="§"/>
            </a:pPr>
            <a:r>
              <a:rPr lang="fr-FR" sz="1400" dirty="0"/>
              <a:t>Stratégie d’influence: networking, lobbying</a:t>
            </a:r>
          </a:p>
          <a:p>
            <a:pPr marL="342900" indent="-342900">
              <a:buFont typeface="Wingdings" panose="05000000000000000000" pitchFamily="2" charset="2"/>
              <a:buChar char="§"/>
            </a:pPr>
            <a:r>
              <a:rPr lang="fr-FR" sz="1400" dirty="0"/>
              <a:t>Démontre la capacité à organiser ce type d’événements</a:t>
            </a:r>
          </a:p>
          <a:p>
            <a:pPr marL="342900" indent="-342900">
              <a:buFont typeface="Wingdings" panose="05000000000000000000" pitchFamily="2" charset="2"/>
              <a:buChar char="§"/>
            </a:pPr>
            <a:r>
              <a:rPr lang="fr-FR" sz="1400" dirty="0"/>
              <a:t>« Vitrine » culturelle et économique </a:t>
            </a:r>
            <a:r>
              <a:rPr lang="fr-FR" sz="1200" dirty="0"/>
              <a:t>(par ex. : cérémonies d’ouverture, parcours de la Flamme olympique…) </a:t>
            </a:r>
          </a:p>
          <a:p>
            <a:pPr marL="342900" indent="-342900">
              <a:buFont typeface="Wingdings" panose="05000000000000000000" pitchFamily="2" charset="2"/>
              <a:buChar char="§"/>
            </a:pPr>
            <a:r>
              <a:rPr lang="fr-FR" sz="1400" dirty="0"/>
              <a:t>Rayonnement </a:t>
            </a:r>
            <a:r>
              <a:rPr lang="fr-FR" sz="1200" dirty="0"/>
              <a:t>(image positive)</a:t>
            </a:r>
            <a:endParaRPr lang="fr-FR" sz="1600" dirty="0"/>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pic>
        <p:nvPicPr>
          <p:cNvPr id="4" name="Image 3" descr="Une image contenant texte, capture d’écran, personne, foule&#10;&#10;Le contenu généré par l’IA peut être incorrect.">
            <a:extLst>
              <a:ext uri="{FF2B5EF4-FFF2-40B4-BE49-F238E27FC236}">
                <a16:creationId xmlns:a16="http://schemas.microsoft.com/office/drawing/2014/main" id="{6F3E6274-083E-306E-16C1-DE286BD9E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9725" y="646913"/>
            <a:ext cx="4236745" cy="2834442"/>
          </a:xfrm>
          <a:prstGeom prst="rect">
            <a:avLst/>
          </a:prstGeom>
        </p:spPr>
      </p:pic>
      <p:sp>
        <p:nvSpPr>
          <p:cNvPr id="7" name="ZoneTexte 6">
            <a:extLst>
              <a:ext uri="{FF2B5EF4-FFF2-40B4-BE49-F238E27FC236}">
                <a16:creationId xmlns:a16="http://schemas.microsoft.com/office/drawing/2014/main" id="{63D730CB-F7FA-8BAA-8644-F55A0D4D18CC}"/>
              </a:ext>
            </a:extLst>
          </p:cNvPr>
          <p:cNvSpPr txBox="1"/>
          <p:nvPr/>
        </p:nvSpPr>
        <p:spPr>
          <a:xfrm>
            <a:off x="7915776" y="3878730"/>
            <a:ext cx="4236745" cy="1754326"/>
          </a:xfrm>
          <a:prstGeom prst="rect">
            <a:avLst/>
          </a:prstGeom>
          <a:noFill/>
        </p:spPr>
        <p:txBody>
          <a:bodyPr wrap="square">
            <a:spAutoFit/>
          </a:bodyPr>
          <a:lstStyle/>
          <a:p>
            <a:r>
              <a:rPr lang="fr-FR" i="1" dirty="0">
                <a:solidFill>
                  <a:schemeClr val="tx1">
                    <a:lumMod val="65000"/>
                    <a:lumOff val="35000"/>
                  </a:schemeClr>
                </a:solidFill>
              </a:rPr>
              <a:t>« La </a:t>
            </a:r>
            <a:r>
              <a:rPr lang="fr-FR" b="1" i="1" dirty="0">
                <a:solidFill>
                  <a:schemeClr val="tx1">
                    <a:lumMod val="65000"/>
                    <a:lumOff val="35000"/>
                  </a:schemeClr>
                </a:solidFill>
              </a:rPr>
              <a:t>Coupe du Monde de Rugby 2023 </a:t>
            </a:r>
            <a:r>
              <a:rPr lang="fr-FR" i="1" dirty="0">
                <a:solidFill>
                  <a:schemeClr val="tx1">
                    <a:lumMod val="65000"/>
                    <a:lumOff val="35000"/>
                  </a:schemeClr>
                </a:solidFill>
              </a:rPr>
              <a:t>a enregistré un record de 1,33 milliard d'heures de visionnage (« </a:t>
            </a:r>
            <a:r>
              <a:rPr lang="fr-FR" i="1" dirty="0" err="1">
                <a:solidFill>
                  <a:schemeClr val="tx1">
                    <a:lumMod val="65000"/>
                    <a:lumOff val="35000"/>
                  </a:schemeClr>
                </a:solidFill>
              </a:rPr>
              <a:t>viewing</a:t>
            </a:r>
            <a:r>
              <a:rPr lang="fr-FR" i="1" dirty="0">
                <a:solidFill>
                  <a:schemeClr val="tx1">
                    <a:lumMod val="65000"/>
                    <a:lumOff val="35000"/>
                  </a:schemeClr>
                </a:solidFill>
              </a:rPr>
              <a:t> </a:t>
            </a:r>
            <a:r>
              <a:rPr lang="fr-FR" i="1" dirty="0" err="1">
                <a:solidFill>
                  <a:schemeClr val="tx1">
                    <a:lumMod val="65000"/>
                    <a:lumOff val="35000"/>
                  </a:schemeClr>
                </a:solidFill>
              </a:rPr>
              <a:t>hours</a:t>
            </a:r>
            <a:r>
              <a:rPr lang="fr-FR" i="1" dirty="0">
                <a:solidFill>
                  <a:schemeClr val="tx1">
                    <a:lumMod val="65000"/>
                    <a:lumOff val="35000"/>
                  </a:schemeClr>
                </a:solidFill>
              </a:rPr>
              <a:t> ») à travers toutes les plateformes, établissant ainsi son statut de tournoi de rugby le plus regardé de tous les temps »</a:t>
            </a:r>
          </a:p>
        </p:txBody>
      </p:sp>
      <p:pic>
        <p:nvPicPr>
          <p:cNvPr id="9" name="Graphique 8">
            <a:extLst>
              <a:ext uri="{FF2B5EF4-FFF2-40B4-BE49-F238E27FC236}">
                <a16:creationId xmlns:a16="http://schemas.microsoft.com/office/drawing/2014/main" id="{6D36D7BB-CFB6-BD5F-7A0F-CDE17BA2F9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41331" y="5470136"/>
            <a:ext cx="680654" cy="723195"/>
          </a:xfrm>
          <a:prstGeom prst="rect">
            <a:avLst/>
          </a:prstGeom>
        </p:spPr>
      </p:pic>
      <p:sp>
        <p:nvSpPr>
          <p:cNvPr id="10" name="Zone de texte 2">
            <a:extLst>
              <a:ext uri="{FF2B5EF4-FFF2-40B4-BE49-F238E27FC236}">
                <a16:creationId xmlns:a16="http://schemas.microsoft.com/office/drawing/2014/main" id="{5780157A-AE2C-EE17-83D3-1436A722410C}"/>
              </a:ext>
            </a:extLst>
          </p:cNvPr>
          <p:cNvSpPr txBox="1">
            <a:spLocks noChangeArrowheads="1"/>
          </p:cNvSpPr>
          <p:nvPr/>
        </p:nvSpPr>
        <p:spPr bwMode="auto">
          <a:xfrm>
            <a:off x="8197535" y="5698106"/>
            <a:ext cx="3335791"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a:t>
            </a: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hlinkClick r:id="rId9"/>
              </a:rPr>
              <a:t>Rugby World Cup France 2023</a:t>
            </a:r>
            <a:endPar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Image 1" descr="Une image contenant affiche, texte, eau, peinture&#10;&#10;Le contenu généré par l’IA peut être incorrect.">
            <a:extLst>
              <a:ext uri="{FF2B5EF4-FFF2-40B4-BE49-F238E27FC236}">
                <a16:creationId xmlns:a16="http://schemas.microsoft.com/office/drawing/2014/main" id="{94C802BF-FBB5-2A01-8626-BDDDA6BF81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479" y="2639966"/>
            <a:ext cx="1821594" cy="2430008"/>
          </a:xfrm>
          <a:prstGeom prst="rect">
            <a:avLst/>
          </a:prstGeom>
        </p:spPr>
      </p:pic>
    </p:spTree>
    <p:extLst>
      <p:ext uri="{BB962C8B-B14F-4D97-AF65-F5344CB8AC3E}">
        <p14:creationId xmlns:p14="http://schemas.microsoft.com/office/powerpoint/2010/main" val="2555382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15</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0680586" cy="461665"/>
          </a:xfrm>
          <a:prstGeom prst="rect">
            <a:avLst/>
          </a:prstGeom>
          <a:noFill/>
        </p:spPr>
        <p:txBody>
          <a:bodyPr wrap="square" rtlCol="0">
            <a:spAutoFit/>
          </a:bodyPr>
          <a:lstStyle/>
          <a:p>
            <a:pPr lvl="0"/>
            <a:r>
              <a:rPr lang="fr-FR" sz="2400" b="1" cap="all" dirty="0">
                <a:solidFill>
                  <a:schemeClr val="bg1"/>
                </a:solidFill>
              </a:rPr>
              <a:t>L’Accueil d'Événements sportifs : vecteurs d’image et de notoriété </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99174" y="5742268"/>
            <a:ext cx="6995224" cy="62560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a:t>
            </a:r>
            <a:r>
              <a:rPr lang="fr-FR" sz="1000" b="1" i="1" dirty="0" err="1">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Spartner</a:t>
            </a: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 Agency, CDES, </a:t>
            </a:r>
            <a:r>
              <a:rPr lang="fr-FR" sz="1000" b="1" i="1" dirty="0" err="1">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Pluricité</a:t>
            </a: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 Sport 1.5, « </a:t>
            </a: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hlinkClick r:id="rId4"/>
              </a:rPr>
              <a:t>Etude d’impact économique, social et environnemental des Championnats du monde de ski alpin Méribel-Courchevel 2023</a:t>
            </a: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20" name="Rectangle 19">
            <a:extLst>
              <a:ext uri="{FF2B5EF4-FFF2-40B4-BE49-F238E27FC236}">
                <a16:creationId xmlns:a16="http://schemas.microsoft.com/office/drawing/2014/main" id="{C78328BD-1BB6-4B81-BC3A-036DC4D62475}"/>
              </a:ext>
            </a:extLst>
          </p:cNvPr>
          <p:cNvSpPr/>
          <p:nvPr/>
        </p:nvSpPr>
        <p:spPr>
          <a:xfrm>
            <a:off x="203328" y="780247"/>
            <a:ext cx="7436761" cy="4862870"/>
          </a:xfrm>
          <a:prstGeom prst="rect">
            <a:avLst/>
          </a:prstGeom>
        </p:spPr>
        <p:txBody>
          <a:bodyPr wrap="square">
            <a:spAutoFit/>
          </a:bodyPr>
          <a:lstStyle/>
          <a:p>
            <a:r>
              <a:rPr lang="fr-FR" sz="2800" b="1" dirty="0">
                <a:solidFill>
                  <a:srgbClr val="7167AA"/>
                </a:solidFill>
              </a:rPr>
              <a:t>Championnats du monde de ski alpin Méribel-Courchevel - 2023</a:t>
            </a:r>
          </a:p>
          <a:p>
            <a:pPr marL="342900" indent="-342900">
              <a:buFont typeface="Wingdings" panose="05000000000000000000" pitchFamily="2" charset="2"/>
              <a:buChar char="§"/>
            </a:pPr>
            <a:r>
              <a:rPr lang="fr-FR" sz="2400" dirty="0"/>
              <a:t>95% des visiteurs estiment que l’événement a permis de renforcer l’image du territoire </a:t>
            </a:r>
          </a:p>
          <a:p>
            <a:pPr marL="800100" lvl="1" indent="-342900">
              <a:buFont typeface="Arial" panose="020B0604020202020204" pitchFamily="34" charset="0"/>
              <a:buChar char="•"/>
            </a:pPr>
            <a:r>
              <a:rPr lang="fr-FR" sz="2000" i="1" dirty="0">
                <a:solidFill>
                  <a:srgbClr val="7167AA"/>
                </a:solidFill>
              </a:rPr>
              <a:t>91% des visiteurs internationaux indiquent vouloir revenir en France à l’avenir </a:t>
            </a:r>
          </a:p>
          <a:p>
            <a:pPr marL="800100" lvl="1" indent="-342900">
              <a:buFont typeface="Arial" panose="020B0604020202020204" pitchFamily="34" charset="0"/>
              <a:buChar char="•"/>
            </a:pPr>
            <a:r>
              <a:rPr lang="fr-FR" sz="2000" i="1" dirty="0">
                <a:solidFill>
                  <a:srgbClr val="7167AA"/>
                </a:solidFill>
              </a:rPr>
              <a:t>88% en Savoie Mont Blanc pour un séjour hivernal</a:t>
            </a:r>
          </a:p>
          <a:p>
            <a:pPr marL="800100" lvl="1" indent="-342900">
              <a:buFont typeface="Arial" panose="020B0604020202020204" pitchFamily="34" charset="0"/>
              <a:buChar char="•"/>
            </a:pPr>
            <a:r>
              <a:rPr lang="fr-FR" sz="2000" i="1" dirty="0">
                <a:solidFill>
                  <a:srgbClr val="7167AA"/>
                </a:solidFill>
              </a:rPr>
              <a:t>31% pour un séjour hors période d’hiver</a:t>
            </a:r>
          </a:p>
          <a:p>
            <a:pPr marL="800100" lvl="1" indent="-342900">
              <a:buFont typeface="Arial" panose="020B0604020202020204" pitchFamily="34" charset="0"/>
              <a:buChar char="•"/>
            </a:pPr>
            <a:endParaRPr lang="fr-FR" sz="2000" i="1" dirty="0">
              <a:solidFill>
                <a:srgbClr val="7167AA"/>
              </a:solidFill>
            </a:endParaRPr>
          </a:p>
          <a:p>
            <a:pPr marL="457200" indent="-457200">
              <a:buFont typeface="Wingdings" panose="05000000000000000000" pitchFamily="2" charset="2"/>
              <a:buChar char="§"/>
            </a:pPr>
            <a:r>
              <a:rPr lang="fr-FR" sz="2400" dirty="0"/>
              <a:t>72% de la population locale estiment que l’événement a permis de valoriser l’image du territoire</a:t>
            </a:r>
          </a:p>
          <a:p>
            <a:pPr marL="457200" indent="-457200">
              <a:spcBef>
                <a:spcPts val="1200"/>
              </a:spcBef>
              <a:buFont typeface="Wingdings" panose="05000000000000000000" pitchFamily="2" charset="2"/>
              <a:buChar char="§"/>
            </a:pPr>
            <a:r>
              <a:rPr lang="fr-FR" sz="2400" dirty="0"/>
              <a:t>Mais des impacts négatifs à mesurer / atténuer / compenser… </a:t>
            </a: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pic>
        <p:nvPicPr>
          <p:cNvPr id="6" name="Image 5">
            <a:extLst>
              <a:ext uri="{FF2B5EF4-FFF2-40B4-BE49-F238E27FC236}">
                <a16:creationId xmlns:a16="http://schemas.microsoft.com/office/drawing/2014/main" id="{EDE99372-BA79-31E5-6A35-F1FB060228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0090" y="794509"/>
            <a:ext cx="4348581" cy="5394533"/>
          </a:xfrm>
          <a:prstGeom prst="rect">
            <a:avLst/>
          </a:prstGeom>
        </p:spPr>
      </p:pic>
      <p:sp>
        <p:nvSpPr>
          <p:cNvPr id="8" name="Ellipse 7">
            <a:extLst>
              <a:ext uri="{FF2B5EF4-FFF2-40B4-BE49-F238E27FC236}">
                <a16:creationId xmlns:a16="http://schemas.microsoft.com/office/drawing/2014/main" id="{89BE835A-9B1A-CCF7-4D88-527045C0AEF7}"/>
              </a:ext>
            </a:extLst>
          </p:cNvPr>
          <p:cNvSpPr/>
          <p:nvPr/>
        </p:nvSpPr>
        <p:spPr>
          <a:xfrm>
            <a:off x="7640090" y="1669143"/>
            <a:ext cx="1445853" cy="464457"/>
          </a:xfrm>
          <a:prstGeom prst="ellipse">
            <a:avLst/>
          </a:prstGeom>
          <a:noFill/>
          <a:ln>
            <a:solidFill>
              <a:srgbClr val="D92F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36500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16</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0680586" cy="461665"/>
          </a:xfrm>
          <a:prstGeom prst="rect">
            <a:avLst/>
          </a:prstGeom>
          <a:noFill/>
        </p:spPr>
        <p:txBody>
          <a:bodyPr wrap="square" rtlCol="0">
            <a:spAutoFit/>
          </a:bodyPr>
          <a:lstStyle/>
          <a:p>
            <a:pPr lvl="0"/>
            <a:r>
              <a:rPr lang="fr-FR" sz="2400" b="1" cap="all" dirty="0">
                <a:solidFill>
                  <a:schemeClr val="bg1"/>
                </a:solidFill>
              </a:rPr>
              <a:t>Des Événements sportifs ancrés dans les territoires</a:t>
            </a:r>
            <a:endParaRPr lang="fr-FR" sz="2400" dirty="0">
              <a:solidFill>
                <a:schemeClr val="bg1"/>
              </a:solidFill>
            </a:endParaRP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pic>
        <p:nvPicPr>
          <p:cNvPr id="12" name="Image 11" descr="Une image contenant texte, affiche, capture d’écran, signe&#10;&#10;Le contenu généré par l’IA peut être incorrect.">
            <a:extLst>
              <a:ext uri="{FF2B5EF4-FFF2-40B4-BE49-F238E27FC236}">
                <a16:creationId xmlns:a16="http://schemas.microsoft.com/office/drawing/2014/main" id="{C12A99D0-2534-734C-4D43-12AA77494C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6" y="592136"/>
            <a:ext cx="6077492" cy="2700000"/>
          </a:xfrm>
          <a:prstGeom prst="rect">
            <a:avLst/>
          </a:prstGeom>
        </p:spPr>
      </p:pic>
      <p:pic>
        <p:nvPicPr>
          <p:cNvPr id="6" name="Image 5" descr="Une image contenant texte, carte, capture d’écran, Monde&#10;&#10;Le contenu généré par l’IA peut être incorrect.">
            <a:extLst>
              <a:ext uri="{FF2B5EF4-FFF2-40B4-BE49-F238E27FC236}">
                <a16:creationId xmlns:a16="http://schemas.microsoft.com/office/drawing/2014/main" id="{47105208-86F9-215D-3B50-A0AD76BA58B0}"/>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7600375" y="582047"/>
            <a:ext cx="4320000" cy="2880000"/>
          </a:xfrm>
          <a:prstGeom prst="rect">
            <a:avLst/>
          </a:prstGeom>
        </p:spPr>
      </p:pic>
      <p:pic>
        <p:nvPicPr>
          <p:cNvPr id="4" name="Image 3" descr="Une image contenant plein air, bateau, eau, ciel&#10;&#10;Le contenu généré par l’IA peut être incorrect.">
            <a:extLst>
              <a:ext uri="{FF2B5EF4-FFF2-40B4-BE49-F238E27FC236}">
                <a16:creationId xmlns:a16="http://schemas.microsoft.com/office/drawing/2014/main" id="{443E04DE-7B82-2EF6-F5D4-05B5E0624B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0879" y="1487238"/>
            <a:ext cx="2291983" cy="1309705"/>
          </a:xfrm>
          <a:prstGeom prst="rect">
            <a:avLst/>
          </a:prstGeom>
        </p:spPr>
      </p:pic>
      <p:pic>
        <p:nvPicPr>
          <p:cNvPr id="7" name="Image 6" descr="Une image contenant texte, affiche, capture d’écran, graphisme&#10;&#10;Le contenu généré par l’IA peut être incorrect.">
            <a:extLst>
              <a:ext uri="{FF2B5EF4-FFF2-40B4-BE49-F238E27FC236}">
                <a16:creationId xmlns:a16="http://schemas.microsoft.com/office/drawing/2014/main" id="{2C5973FD-FD7A-3D66-7ECF-68BF69C416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2480" y="2967345"/>
            <a:ext cx="2280000" cy="3420000"/>
          </a:xfrm>
          <a:prstGeom prst="rect">
            <a:avLst/>
          </a:prstGeom>
        </p:spPr>
      </p:pic>
      <p:pic>
        <p:nvPicPr>
          <p:cNvPr id="17" name="Image 16" descr="Une image contenant texte, habits, affiche, personne&#10;&#10;Le contenu généré par l’IA peut être incorrect.">
            <a:extLst>
              <a:ext uri="{FF2B5EF4-FFF2-40B4-BE49-F238E27FC236}">
                <a16:creationId xmlns:a16="http://schemas.microsoft.com/office/drawing/2014/main" id="{3532643A-40DA-8C72-3B6B-E2292D98A8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4754" y="3491848"/>
            <a:ext cx="2056090" cy="2880000"/>
          </a:xfrm>
          <a:prstGeom prst="rect">
            <a:avLst/>
          </a:prstGeom>
        </p:spPr>
      </p:pic>
      <p:pic>
        <p:nvPicPr>
          <p:cNvPr id="1026" name="Picture 2">
            <a:extLst>
              <a:ext uri="{FF2B5EF4-FFF2-40B4-BE49-F238E27FC236}">
                <a16:creationId xmlns:a16="http://schemas.microsoft.com/office/drawing/2014/main" id="{422B7BDB-FC78-F1F8-CD48-8DBDC98DF1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5472" y="3613541"/>
            <a:ext cx="6650255" cy="253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212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17</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0680586" cy="461665"/>
          </a:xfrm>
          <a:prstGeom prst="rect">
            <a:avLst/>
          </a:prstGeom>
          <a:noFill/>
        </p:spPr>
        <p:txBody>
          <a:bodyPr wrap="square" rtlCol="0">
            <a:spAutoFit/>
          </a:bodyPr>
          <a:lstStyle/>
          <a:p>
            <a:pPr lvl="0"/>
            <a:r>
              <a:rPr lang="fr-FR" sz="2400" b="1" cap="all" dirty="0">
                <a:solidFill>
                  <a:schemeClr val="bg1"/>
                </a:solidFill>
              </a:rPr>
              <a:t>Sport, valeurs et identité territoriale</a:t>
            </a:r>
            <a:endParaRPr lang="fr-FR" sz="2400" dirty="0">
              <a:solidFill>
                <a:schemeClr val="bg1"/>
              </a:solidFill>
            </a:endParaRP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
        <p:nvSpPr>
          <p:cNvPr id="6" name="ZoneTexte 5">
            <a:extLst>
              <a:ext uri="{FF2B5EF4-FFF2-40B4-BE49-F238E27FC236}">
                <a16:creationId xmlns:a16="http://schemas.microsoft.com/office/drawing/2014/main" id="{566DE0B4-E713-B375-E847-B726FBFE797E}"/>
              </a:ext>
            </a:extLst>
          </p:cNvPr>
          <p:cNvSpPr txBox="1"/>
          <p:nvPr/>
        </p:nvSpPr>
        <p:spPr>
          <a:xfrm>
            <a:off x="299193" y="573659"/>
            <a:ext cx="11608328" cy="1692771"/>
          </a:xfrm>
          <a:prstGeom prst="rect">
            <a:avLst/>
          </a:prstGeom>
          <a:noFill/>
        </p:spPr>
        <p:txBody>
          <a:bodyPr wrap="square">
            <a:spAutoFit/>
          </a:bodyPr>
          <a:lstStyle/>
          <a:p>
            <a:r>
              <a:rPr lang="fr-FR" sz="2800" b="1" dirty="0">
                <a:solidFill>
                  <a:srgbClr val="7167AA"/>
                </a:solidFill>
              </a:rPr>
              <a:t>Le sport véhicule des valeurs positives souvent proches de celles mises en avant par les territoires :</a:t>
            </a:r>
          </a:p>
          <a:p>
            <a:pPr marL="342900" indent="-342900">
              <a:buFont typeface="Wingdings" panose="05000000000000000000" pitchFamily="2" charset="2"/>
              <a:buChar char="§"/>
            </a:pPr>
            <a:r>
              <a:rPr lang="fr-FR" sz="2400" dirty="0"/>
              <a:t>Équité / Travail d'équipe / Égalité / Discipline / Inclusion / Persévérance / Respect </a:t>
            </a:r>
            <a:r>
              <a:rPr lang="fr-FR" sz="2000" dirty="0"/>
              <a:t>(UNESCO)</a:t>
            </a:r>
          </a:p>
          <a:p>
            <a:pPr marL="342900" indent="-342900">
              <a:buFont typeface="Wingdings" panose="05000000000000000000" pitchFamily="2" charset="2"/>
              <a:buChar char="§"/>
            </a:pPr>
            <a:r>
              <a:rPr lang="fr-FR" sz="2400" dirty="0"/>
              <a:t>Amitié / Respect / Excellence </a:t>
            </a:r>
            <a:r>
              <a:rPr lang="fr-FR" sz="2000" dirty="0"/>
              <a:t>(CIJO) </a:t>
            </a:r>
            <a:endParaRPr lang="fr-FR" sz="2400" dirty="0"/>
          </a:p>
        </p:txBody>
      </p:sp>
      <p:pic>
        <p:nvPicPr>
          <p:cNvPr id="18" name="Image 17" descr="Une image contenant Police, texte, conception&#10;&#10;Le contenu généré par l’IA peut être incorrect.">
            <a:extLst>
              <a:ext uri="{FF2B5EF4-FFF2-40B4-BE49-F238E27FC236}">
                <a16:creationId xmlns:a16="http://schemas.microsoft.com/office/drawing/2014/main" id="{F9827C71-2683-091A-F9E2-5C66992850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687" y="4825220"/>
            <a:ext cx="2833919" cy="648000"/>
          </a:xfrm>
          <a:prstGeom prst="rect">
            <a:avLst/>
          </a:prstGeom>
        </p:spPr>
      </p:pic>
      <p:sp>
        <p:nvSpPr>
          <p:cNvPr id="23" name="ZoneTexte 22">
            <a:extLst>
              <a:ext uri="{FF2B5EF4-FFF2-40B4-BE49-F238E27FC236}">
                <a16:creationId xmlns:a16="http://schemas.microsoft.com/office/drawing/2014/main" id="{E361D640-53C0-55CC-EA7B-3470A582CBD1}"/>
              </a:ext>
            </a:extLst>
          </p:cNvPr>
          <p:cNvSpPr txBox="1"/>
          <p:nvPr/>
        </p:nvSpPr>
        <p:spPr>
          <a:xfrm>
            <a:off x="3697983" y="2569904"/>
            <a:ext cx="3619500" cy="1200329"/>
          </a:xfrm>
          <a:prstGeom prst="rect">
            <a:avLst/>
          </a:prstGeom>
          <a:noFill/>
        </p:spPr>
        <p:txBody>
          <a:bodyPr wrap="square">
            <a:spAutoFit/>
          </a:bodyPr>
          <a:lstStyle/>
          <a:p>
            <a:r>
              <a:rPr lang="fr-FR" b="1" i="1" dirty="0">
                <a:solidFill>
                  <a:srgbClr val="7167AA"/>
                </a:solidFill>
              </a:rPr>
              <a:t>Valeurs de la marque Bretagne </a:t>
            </a:r>
            <a:r>
              <a:rPr lang="fr-FR" i="1" dirty="0">
                <a:solidFill>
                  <a:srgbClr val="7167AA"/>
                </a:solidFill>
              </a:rPr>
              <a:t>: engagement, sens du collectif, esprit d'ouverture et goût pour l'imaginaire</a:t>
            </a:r>
            <a:r>
              <a:rPr lang="fr-FR" dirty="0">
                <a:solidFill>
                  <a:srgbClr val="7167AA"/>
                </a:solidFill>
              </a:rPr>
              <a:t>.</a:t>
            </a:r>
          </a:p>
        </p:txBody>
      </p:sp>
      <p:pic>
        <p:nvPicPr>
          <p:cNvPr id="25" name="Image 24" descr="Une image contenant texte, Police, capture d’écran, Graphique&#10;&#10;Le contenu généré par l’IA peut être incorrect.">
            <a:extLst>
              <a:ext uri="{FF2B5EF4-FFF2-40B4-BE49-F238E27FC236}">
                <a16:creationId xmlns:a16="http://schemas.microsoft.com/office/drawing/2014/main" id="{31D04FC4-1407-344A-219F-27EAD65578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868" y="2527162"/>
            <a:ext cx="3302114" cy="1294776"/>
          </a:xfrm>
          <a:prstGeom prst="rect">
            <a:avLst/>
          </a:prstGeom>
        </p:spPr>
      </p:pic>
      <p:sp>
        <p:nvSpPr>
          <p:cNvPr id="4" name="ZoneTexte 3">
            <a:extLst>
              <a:ext uri="{FF2B5EF4-FFF2-40B4-BE49-F238E27FC236}">
                <a16:creationId xmlns:a16="http://schemas.microsoft.com/office/drawing/2014/main" id="{A4ED8ADF-0351-381C-E51A-C2EA93129156}"/>
              </a:ext>
            </a:extLst>
          </p:cNvPr>
          <p:cNvSpPr txBox="1"/>
          <p:nvPr/>
        </p:nvSpPr>
        <p:spPr>
          <a:xfrm>
            <a:off x="3697982" y="4071290"/>
            <a:ext cx="3619501" cy="923330"/>
          </a:xfrm>
          <a:prstGeom prst="rect">
            <a:avLst/>
          </a:prstGeom>
          <a:noFill/>
        </p:spPr>
        <p:txBody>
          <a:bodyPr wrap="square">
            <a:spAutoFit/>
          </a:bodyPr>
          <a:lstStyle>
            <a:defPPr>
              <a:defRPr lang="fr-FR"/>
            </a:defPPr>
            <a:lvl1pPr>
              <a:defRPr b="1" i="1">
                <a:solidFill>
                  <a:srgbClr val="7167AA"/>
                </a:solidFill>
              </a:defRPr>
            </a:lvl1pPr>
          </a:lstStyle>
          <a:p>
            <a:r>
              <a:rPr lang="fr-FR" dirty="0"/>
              <a:t>Manifeste Savoie Mont Blanc </a:t>
            </a:r>
            <a:r>
              <a:rPr lang="fr-FR" b="0" dirty="0"/>
              <a:t>(extraits) </a:t>
            </a:r>
            <a:r>
              <a:rPr lang="fr-FR" dirty="0"/>
              <a:t>: </a:t>
            </a:r>
            <a:r>
              <a:rPr lang="fr-FR" b="0" dirty="0"/>
              <a:t>action, effort, force, humilité, solidaire</a:t>
            </a:r>
          </a:p>
        </p:txBody>
      </p:sp>
      <p:pic>
        <p:nvPicPr>
          <p:cNvPr id="10" name="Image 9" descr="Une image contenant Police, texte, blanc, conception&#10;&#10;Le contenu généré par l’IA peut être incorrect.">
            <a:extLst>
              <a:ext uri="{FF2B5EF4-FFF2-40B4-BE49-F238E27FC236}">
                <a16:creationId xmlns:a16="http://schemas.microsoft.com/office/drawing/2014/main" id="{B6CB8D9F-15D3-00AC-F7C8-E9AF7D85BE3D}"/>
              </a:ext>
            </a:extLst>
          </p:cNvPr>
          <p:cNvPicPr>
            <a:picLocks noChangeAspect="1"/>
          </p:cNvPicPr>
          <p:nvPr/>
        </p:nvPicPr>
        <p:blipFill>
          <a:blip r:embed="rId8">
            <a:extLst>
              <a:ext uri="{28A0092B-C50C-407E-A947-70E740481C1C}">
                <a14:useLocalDpi xmlns:a14="http://schemas.microsoft.com/office/drawing/2010/main" val="0"/>
              </a:ext>
            </a:extLst>
          </a:blip>
          <a:srcRect t="23951" b="20466"/>
          <a:stretch/>
        </p:blipFill>
        <p:spPr>
          <a:xfrm>
            <a:off x="543311" y="3889126"/>
            <a:ext cx="3154671" cy="936706"/>
          </a:xfrm>
          <a:prstGeom prst="rect">
            <a:avLst/>
          </a:prstGeom>
        </p:spPr>
      </p:pic>
      <p:sp>
        <p:nvSpPr>
          <p:cNvPr id="2" name="ZoneTexte 1">
            <a:extLst>
              <a:ext uri="{FF2B5EF4-FFF2-40B4-BE49-F238E27FC236}">
                <a16:creationId xmlns:a16="http://schemas.microsoft.com/office/drawing/2014/main" id="{A6216786-142B-1A69-A961-122A9F436F4A}"/>
              </a:ext>
            </a:extLst>
          </p:cNvPr>
          <p:cNvSpPr txBox="1"/>
          <p:nvPr/>
        </p:nvSpPr>
        <p:spPr>
          <a:xfrm>
            <a:off x="407328" y="5668064"/>
            <a:ext cx="3426635" cy="523220"/>
          </a:xfrm>
          <a:prstGeom prst="rect">
            <a:avLst/>
          </a:prstGeom>
          <a:noFill/>
        </p:spPr>
        <p:txBody>
          <a:bodyPr wrap="square">
            <a:spAutoFit/>
          </a:bodyPr>
          <a:lstStyle/>
          <a:p>
            <a:r>
              <a:rPr lang="fr-FR" sz="2800" b="1" dirty="0">
                <a:solidFill>
                  <a:srgbClr val="7167AA"/>
                </a:solidFill>
              </a:rPr>
              <a:t>Des labels nationaux :</a:t>
            </a:r>
          </a:p>
        </p:txBody>
      </p:sp>
      <p:pic>
        <p:nvPicPr>
          <p:cNvPr id="7" name="Image 6" descr="Une image contenant Police, Graphique, graphisme, affiche&#10;&#10;Le contenu généré par l’IA peut être incorrect.">
            <a:extLst>
              <a:ext uri="{FF2B5EF4-FFF2-40B4-BE49-F238E27FC236}">
                <a16:creationId xmlns:a16="http://schemas.microsoft.com/office/drawing/2014/main" id="{4030CB32-DB1D-A2BD-6151-3E804BBDFC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3014" y="5428814"/>
            <a:ext cx="798741" cy="905240"/>
          </a:xfrm>
          <a:prstGeom prst="rect">
            <a:avLst/>
          </a:prstGeom>
        </p:spPr>
      </p:pic>
      <p:pic>
        <p:nvPicPr>
          <p:cNvPr id="9" name="Image 8" descr="Une image contenant texte, Police, capture d’écran, nombre&#10;&#10;Le contenu généré par l’IA peut être incorrect.">
            <a:extLst>
              <a:ext uri="{FF2B5EF4-FFF2-40B4-BE49-F238E27FC236}">
                <a16:creationId xmlns:a16="http://schemas.microsoft.com/office/drawing/2014/main" id="{8B7004A4-4064-CBE6-D86D-0A886B4B24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2241" y="5357098"/>
            <a:ext cx="2646664" cy="976956"/>
          </a:xfrm>
          <a:prstGeom prst="rect">
            <a:avLst/>
          </a:prstGeom>
        </p:spPr>
      </p:pic>
      <p:pic>
        <p:nvPicPr>
          <p:cNvPr id="2052" name="Picture 4" descr="Tourisme Aveyron">
            <a:extLst>
              <a:ext uri="{FF2B5EF4-FFF2-40B4-BE49-F238E27FC236}">
                <a16:creationId xmlns:a16="http://schemas.microsoft.com/office/drawing/2014/main" id="{FEB887EA-FC0E-D26C-DD2F-7A08722C95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5939" y="2537990"/>
            <a:ext cx="3482223" cy="97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99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équipement sportif, chaussures, personne, groupe&#10;&#10;Le contenu généré par l’IA peut être incorrect.">
            <a:extLst>
              <a:ext uri="{FF2B5EF4-FFF2-40B4-BE49-F238E27FC236}">
                <a16:creationId xmlns:a16="http://schemas.microsoft.com/office/drawing/2014/main" id="{ADFBEE39-4D05-0531-663C-13515DFFA93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6" y="0"/>
            <a:ext cx="12191694" cy="6858000"/>
          </a:xfrm>
          <a:prstGeom prst="rect">
            <a:avLst/>
          </a:prstGeom>
        </p:spPr>
      </p:pic>
      <p:sp>
        <p:nvSpPr>
          <p:cNvPr id="12" name="ZoneTexte 11">
            <a:extLst>
              <a:ext uri="{FF2B5EF4-FFF2-40B4-BE49-F238E27FC236}">
                <a16:creationId xmlns:a16="http://schemas.microsoft.com/office/drawing/2014/main" id="{84CDA38F-FF2C-4134-8709-3BACB2C22309}"/>
              </a:ext>
            </a:extLst>
          </p:cNvPr>
          <p:cNvSpPr txBox="1"/>
          <p:nvPr/>
        </p:nvSpPr>
        <p:spPr>
          <a:xfrm>
            <a:off x="989569" y="-97046"/>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4" name="ZoneTexte 13">
            <a:extLst>
              <a:ext uri="{FF2B5EF4-FFF2-40B4-BE49-F238E27FC236}">
                <a16:creationId xmlns:a16="http://schemas.microsoft.com/office/drawing/2014/main" id="{BB5F24B7-D05D-4DA9-881A-43A0553B9325}"/>
              </a:ext>
            </a:extLst>
          </p:cNvPr>
          <p:cNvSpPr txBox="1"/>
          <p:nvPr/>
        </p:nvSpPr>
        <p:spPr>
          <a:xfrm>
            <a:off x="552692" y="-98861"/>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6" name="ZoneTexte 15">
            <a:extLst>
              <a:ext uri="{FF2B5EF4-FFF2-40B4-BE49-F238E27FC236}">
                <a16:creationId xmlns:a16="http://schemas.microsoft.com/office/drawing/2014/main" id="{3C79C4FC-0665-454F-8DE5-4BDA6D4C9765}"/>
              </a:ext>
            </a:extLst>
          </p:cNvPr>
          <p:cNvSpPr txBox="1"/>
          <p:nvPr/>
        </p:nvSpPr>
        <p:spPr>
          <a:xfrm>
            <a:off x="932017" y="-43776"/>
            <a:ext cx="436877"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7" name="ZoneTexte 16">
            <a:extLst>
              <a:ext uri="{FF2B5EF4-FFF2-40B4-BE49-F238E27FC236}">
                <a16:creationId xmlns:a16="http://schemas.microsoft.com/office/drawing/2014/main" id="{FA7F3E76-2E17-4E82-B511-0E9F28755162}"/>
              </a:ext>
            </a:extLst>
          </p:cNvPr>
          <p:cNvSpPr txBox="1"/>
          <p:nvPr/>
        </p:nvSpPr>
        <p:spPr>
          <a:xfrm>
            <a:off x="495692" y="-38861"/>
            <a:ext cx="741679"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E9A1685C-7B8A-45E3-AF07-A16157E82096}"/>
              </a:ext>
            </a:extLst>
          </p:cNvPr>
          <p:cNvSpPr txBox="1"/>
          <p:nvPr/>
        </p:nvSpPr>
        <p:spPr>
          <a:xfrm>
            <a:off x="1506682" y="2551837"/>
            <a:ext cx="10012790" cy="1754326"/>
          </a:xfrm>
          <a:prstGeom prst="rect">
            <a:avLst/>
          </a:prstGeom>
          <a:solidFill>
            <a:srgbClr val="7167AA"/>
          </a:solidFill>
        </p:spPr>
        <p:txBody>
          <a:bodyPr wrap="square" rtlCol="0">
            <a:spAutoFit/>
          </a:bodyPr>
          <a:lstStyle/>
          <a:p>
            <a:pPr algn="ctr"/>
            <a:r>
              <a:rPr lang="fr-FR" sz="5400" b="1" dirty="0">
                <a:solidFill>
                  <a:schemeClr val="bg1"/>
                </a:solidFill>
                <a:latin typeface="Unbutu"/>
              </a:rPr>
              <a:t>Sport : facteur de fierté, de lien, d’inclusion et de cohésion sociale</a:t>
            </a:r>
            <a:endParaRPr lang="fr-FR" sz="2400" b="1" dirty="0">
              <a:latin typeface="Ubuntu" panose="020B0504030602030204" pitchFamily="34" charset="0"/>
            </a:endParaRPr>
          </a:p>
        </p:txBody>
      </p:sp>
      <p:grpSp>
        <p:nvGrpSpPr>
          <p:cNvPr id="5" name="Groupe 4">
            <a:extLst>
              <a:ext uri="{FF2B5EF4-FFF2-40B4-BE49-F238E27FC236}">
                <a16:creationId xmlns:a16="http://schemas.microsoft.com/office/drawing/2014/main" id="{0FC19EEB-ABCF-5B95-6D92-654380A8D01C}"/>
              </a:ext>
            </a:extLst>
          </p:cNvPr>
          <p:cNvGrpSpPr/>
          <p:nvPr/>
        </p:nvGrpSpPr>
        <p:grpSpPr>
          <a:xfrm>
            <a:off x="162182" y="5777466"/>
            <a:ext cx="11732497" cy="903647"/>
            <a:chOff x="162182" y="5777466"/>
            <a:chExt cx="11732497" cy="903647"/>
          </a:xfrm>
        </p:grpSpPr>
        <p:pic>
          <p:nvPicPr>
            <p:cNvPr id="2" name="Image 1" descr="Une image contenant texte, Police, capture d’écran, blanc">
              <a:extLst>
                <a:ext uri="{FF2B5EF4-FFF2-40B4-BE49-F238E27FC236}">
                  <a16:creationId xmlns:a16="http://schemas.microsoft.com/office/drawing/2014/main" id="{AC1A335A-B564-D919-00A9-A2086C901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82" y="5777466"/>
              <a:ext cx="6500813" cy="900000"/>
            </a:xfrm>
            <a:prstGeom prst="rect">
              <a:avLst/>
            </a:prstGeom>
          </p:spPr>
        </p:pic>
        <p:pic>
          <p:nvPicPr>
            <p:cNvPr id="4" name="Image 3" descr="Une image contenant texte, Police, Graphique, graphisme&#10;&#10;Le contenu généré par l’IA peut être incorrect.">
              <a:extLst>
                <a:ext uri="{FF2B5EF4-FFF2-40B4-BE49-F238E27FC236}">
                  <a16:creationId xmlns:a16="http://schemas.microsoft.com/office/drawing/2014/main" id="{741E43E2-A09C-8133-C568-6F72D2EEA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488" y="5781113"/>
              <a:ext cx="2597191" cy="900000"/>
            </a:xfrm>
            <a:prstGeom prst="rect">
              <a:avLst/>
            </a:prstGeom>
          </p:spPr>
        </p:pic>
      </p:grpSp>
    </p:spTree>
    <p:extLst>
      <p:ext uri="{BB962C8B-B14F-4D97-AF65-F5344CB8AC3E}">
        <p14:creationId xmlns:p14="http://schemas.microsoft.com/office/powerpoint/2010/main" val="1298057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19</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1981066" cy="461665"/>
          </a:xfrm>
          <a:prstGeom prst="rect">
            <a:avLst/>
          </a:prstGeom>
          <a:noFill/>
        </p:spPr>
        <p:txBody>
          <a:bodyPr wrap="square" rtlCol="0">
            <a:spAutoFit/>
          </a:bodyPr>
          <a:lstStyle/>
          <a:p>
            <a:pPr lvl="0"/>
            <a:r>
              <a:rPr lang="fr-FR" sz="2400" b="1" cap="all" dirty="0">
                <a:solidFill>
                  <a:schemeClr val="bg1"/>
                </a:solidFill>
              </a:rPr>
              <a:t>Sport : fierté d’appartenance et lien social</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4177386" y="6059788"/>
            <a:ext cx="3227750"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AFP, © Jacques DEMARTHON</a:t>
            </a: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
        <p:nvSpPr>
          <p:cNvPr id="2" name="Rectangle 1">
            <a:extLst>
              <a:ext uri="{FF2B5EF4-FFF2-40B4-BE49-F238E27FC236}">
                <a16:creationId xmlns:a16="http://schemas.microsoft.com/office/drawing/2014/main" id="{654A1752-06D5-2D28-EB4A-E6331C1079D1}"/>
              </a:ext>
            </a:extLst>
          </p:cNvPr>
          <p:cNvSpPr/>
          <p:nvPr/>
        </p:nvSpPr>
        <p:spPr>
          <a:xfrm>
            <a:off x="4501279" y="4071152"/>
            <a:ext cx="7509610" cy="2339102"/>
          </a:xfrm>
          <a:prstGeom prst="rect">
            <a:avLst/>
          </a:prstGeom>
        </p:spPr>
        <p:txBody>
          <a:bodyPr wrap="square">
            <a:spAutoFit/>
          </a:bodyPr>
          <a:lstStyle/>
          <a:p>
            <a:pPr marL="342900" indent="-342900">
              <a:buFont typeface="Wingdings" panose="05000000000000000000" pitchFamily="2" charset="2"/>
              <a:buChar char="§"/>
            </a:pPr>
            <a:r>
              <a:rPr lang="fr-FR" sz="2400" dirty="0"/>
              <a:t>Pratique sportive en club, associations sportives, compétitions locales, fan zones, animations, événements… </a:t>
            </a:r>
            <a:r>
              <a:rPr lang="fr-FR" sz="2400" b="1" dirty="0"/>
              <a:t>créent du lien social</a:t>
            </a:r>
            <a:r>
              <a:rPr lang="fr-FR" sz="2400" dirty="0"/>
              <a:t> autour d’une passion commune </a:t>
            </a:r>
          </a:p>
          <a:p>
            <a:endParaRPr lang="fr-FR" sz="1000" dirty="0"/>
          </a:p>
          <a:p>
            <a:pPr marL="800100" lvl="1" indent="-342900" algn="r">
              <a:buFont typeface="Arial" panose="020B0604020202020204" pitchFamily="34" charset="0"/>
              <a:buChar char="•"/>
            </a:pPr>
            <a:r>
              <a:rPr lang="fr-FR" sz="2000" i="1" dirty="0">
                <a:solidFill>
                  <a:srgbClr val="7167AA"/>
                </a:solidFill>
              </a:rPr>
              <a:t>Des supporters parisiens dans la fan zone du Champ-de-Mars, le 15 juillet 2018   </a:t>
            </a:r>
            <a:endParaRPr lang="fr-FR" sz="2400" dirty="0"/>
          </a:p>
        </p:txBody>
      </p:sp>
      <p:pic>
        <p:nvPicPr>
          <p:cNvPr id="9" name="Image 8" descr="Une image contenant plein air, nuage, ciel, véhicule&#10;&#10;Le contenu généré par l’IA peut être incorrect.">
            <a:extLst>
              <a:ext uri="{FF2B5EF4-FFF2-40B4-BE49-F238E27FC236}">
                <a16:creationId xmlns:a16="http://schemas.microsoft.com/office/drawing/2014/main" id="{CA3212CE-0C54-29A5-E88E-D06AF1ADC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81" y="618751"/>
            <a:ext cx="3955308" cy="2520000"/>
          </a:xfrm>
          <a:prstGeom prst="rect">
            <a:avLst/>
          </a:prstGeom>
        </p:spPr>
      </p:pic>
      <p:sp>
        <p:nvSpPr>
          <p:cNvPr id="10" name="Zone de texte 2">
            <a:extLst>
              <a:ext uri="{FF2B5EF4-FFF2-40B4-BE49-F238E27FC236}">
                <a16:creationId xmlns:a16="http://schemas.microsoft.com/office/drawing/2014/main" id="{4042B968-2810-7E09-0EF5-8438DA045CE6}"/>
              </a:ext>
            </a:extLst>
          </p:cNvPr>
          <p:cNvSpPr txBox="1">
            <a:spLocks noChangeArrowheads="1"/>
          </p:cNvSpPr>
          <p:nvPr/>
        </p:nvSpPr>
        <p:spPr bwMode="auto">
          <a:xfrm>
            <a:off x="8055580" y="3138751"/>
            <a:ext cx="3955309"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AFP, © Georges GOBET - 1997</a:t>
            </a:r>
          </a:p>
        </p:txBody>
      </p:sp>
      <p:sp>
        <p:nvSpPr>
          <p:cNvPr id="12" name="Rectangle 11">
            <a:extLst>
              <a:ext uri="{FF2B5EF4-FFF2-40B4-BE49-F238E27FC236}">
                <a16:creationId xmlns:a16="http://schemas.microsoft.com/office/drawing/2014/main" id="{5C1E6701-7EFD-79DD-1908-63241331A73E}"/>
              </a:ext>
            </a:extLst>
          </p:cNvPr>
          <p:cNvSpPr/>
          <p:nvPr/>
        </p:nvSpPr>
        <p:spPr>
          <a:xfrm>
            <a:off x="299193" y="591297"/>
            <a:ext cx="3699945" cy="461665"/>
          </a:xfrm>
          <a:prstGeom prst="rect">
            <a:avLst/>
          </a:prstGeom>
        </p:spPr>
        <p:txBody>
          <a:bodyPr wrap="square">
            <a:spAutoFit/>
          </a:bodyPr>
          <a:lstStyle/>
          <a:p>
            <a:pPr marL="342900" indent="-342900">
              <a:buFont typeface="Wingdings" panose="05000000000000000000" pitchFamily="2" charset="2"/>
              <a:buChar char="§"/>
            </a:pPr>
            <a:r>
              <a:rPr lang="fr-FR" sz="2400" b="1" dirty="0"/>
              <a:t>Fierté d’appartenance</a:t>
            </a:r>
          </a:p>
        </p:txBody>
      </p:sp>
      <p:pic>
        <p:nvPicPr>
          <p:cNvPr id="14" name="Image 13" descr="Une image contenant texte, personne, homme, Visage humain&#10;&#10;Le contenu généré par l’IA peut être incorrect.">
            <a:extLst>
              <a:ext uri="{FF2B5EF4-FFF2-40B4-BE49-F238E27FC236}">
                <a16:creationId xmlns:a16="http://schemas.microsoft.com/office/drawing/2014/main" id="{3E4B82FC-E521-E554-C623-0866100F76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4" y="1112859"/>
            <a:ext cx="2700000" cy="2700000"/>
          </a:xfrm>
          <a:prstGeom prst="rect">
            <a:avLst/>
          </a:prstGeom>
        </p:spPr>
      </p:pic>
      <p:sp>
        <p:nvSpPr>
          <p:cNvPr id="18" name="ZoneTexte 17">
            <a:extLst>
              <a:ext uri="{FF2B5EF4-FFF2-40B4-BE49-F238E27FC236}">
                <a16:creationId xmlns:a16="http://schemas.microsoft.com/office/drawing/2014/main" id="{82DDF1AB-FABD-256D-732B-886C0171A7F1}"/>
              </a:ext>
            </a:extLst>
          </p:cNvPr>
          <p:cNvSpPr txBox="1"/>
          <p:nvPr/>
        </p:nvSpPr>
        <p:spPr>
          <a:xfrm>
            <a:off x="2926104" y="2462859"/>
            <a:ext cx="3699944" cy="1200329"/>
          </a:xfrm>
          <a:prstGeom prst="rect">
            <a:avLst/>
          </a:prstGeom>
          <a:noFill/>
        </p:spPr>
        <p:txBody>
          <a:bodyPr wrap="square">
            <a:spAutoFit/>
          </a:bodyPr>
          <a:lstStyle/>
          <a:p>
            <a:pPr marL="342900" indent="-342900">
              <a:buFont typeface="Arial" panose="020B0604020202020204" pitchFamily="34" charset="0"/>
              <a:buChar char="•"/>
            </a:pPr>
            <a:r>
              <a:rPr lang="fr-FR" i="1" dirty="0">
                <a:solidFill>
                  <a:srgbClr val="7167AA"/>
                </a:solidFill>
              </a:rPr>
              <a:t>La Mairie de Toulouse communique sur les victoires du Stade Toulousain avec la mention « Aimer Vivre à Toulouse »</a:t>
            </a:r>
            <a:endParaRPr lang="fr-FR" sz="2000" dirty="0"/>
          </a:p>
        </p:txBody>
      </p:sp>
      <p:sp>
        <p:nvSpPr>
          <p:cNvPr id="6" name="ZoneTexte 5">
            <a:extLst>
              <a:ext uri="{FF2B5EF4-FFF2-40B4-BE49-F238E27FC236}">
                <a16:creationId xmlns:a16="http://schemas.microsoft.com/office/drawing/2014/main" id="{7B988167-7ED4-158D-1BF0-DE66E8FE5D93}"/>
              </a:ext>
            </a:extLst>
          </p:cNvPr>
          <p:cNvSpPr txBox="1"/>
          <p:nvPr/>
        </p:nvSpPr>
        <p:spPr>
          <a:xfrm>
            <a:off x="2893041" y="1258449"/>
            <a:ext cx="5162539" cy="923330"/>
          </a:xfrm>
          <a:prstGeom prst="rect">
            <a:avLst/>
          </a:prstGeom>
          <a:noFill/>
        </p:spPr>
        <p:txBody>
          <a:bodyPr wrap="square">
            <a:spAutoFit/>
          </a:bodyPr>
          <a:lstStyle/>
          <a:p>
            <a:pPr marL="342900" indent="-342900">
              <a:buFont typeface="Arial" panose="020B0604020202020204" pitchFamily="34" charset="0"/>
              <a:buChar char="•"/>
            </a:pPr>
            <a:r>
              <a:rPr lang="fr-FR" b="1" i="1" dirty="0">
                <a:solidFill>
                  <a:srgbClr val="7167AA"/>
                </a:solidFill>
              </a:rPr>
              <a:t>74% des habitants de Birmingham </a:t>
            </a:r>
            <a:r>
              <a:rPr lang="fr-FR" i="1" dirty="0">
                <a:solidFill>
                  <a:srgbClr val="7167AA"/>
                </a:solidFill>
              </a:rPr>
              <a:t>déclarent que les Jeux du Commonwealth (2022) ont eu un impact positif sur leur </a:t>
            </a:r>
            <a:r>
              <a:rPr lang="fr-FR" b="1" i="1" dirty="0">
                <a:solidFill>
                  <a:srgbClr val="7167AA"/>
                </a:solidFill>
              </a:rPr>
              <a:t>fierté</a:t>
            </a:r>
            <a:r>
              <a:rPr lang="fr-FR" i="1" dirty="0">
                <a:solidFill>
                  <a:srgbClr val="7167AA"/>
                </a:solidFill>
              </a:rPr>
              <a:t> d’y habiter   </a:t>
            </a:r>
            <a:endParaRPr lang="fr-FR" sz="2000" dirty="0"/>
          </a:p>
        </p:txBody>
      </p:sp>
      <p:pic>
        <p:nvPicPr>
          <p:cNvPr id="13" name="Image 12">
            <a:extLst>
              <a:ext uri="{FF2B5EF4-FFF2-40B4-BE49-F238E27FC236}">
                <a16:creationId xmlns:a16="http://schemas.microsoft.com/office/drawing/2014/main" id="{128D5984-AF43-14ED-8264-C58AF0A5E8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72" y="3902247"/>
            <a:ext cx="3587171" cy="2389894"/>
          </a:xfrm>
          <a:prstGeom prst="rect">
            <a:avLst/>
          </a:prstGeom>
        </p:spPr>
      </p:pic>
      <p:sp>
        <p:nvSpPr>
          <p:cNvPr id="7" name="ZoneTexte 6">
            <a:extLst>
              <a:ext uri="{FF2B5EF4-FFF2-40B4-BE49-F238E27FC236}">
                <a16:creationId xmlns:a16="http://schemas.microsoft.com/office/drawing/2014/main" id="{B4896B86-DDA5-252B-F0BE-0A1CD0D988D5}"/>
              </a:ext>
            </a:extLst>
          </p:cNvPr>
          <p:cNvSpPr txBox="1"/>
          <p:nvPr/>
        </p:nvSpPr>
        <p:spPr>
          <a:xfrm>
            <a:off x="5980512" y="3419831"/>
            <a:ext cx="6096000" cy="646331"/>
          </a:xfrm>
          <a:prstGeom prst="rect">
            <a:avLst/>
          </a:prstGeom>
          <a:noFill/>
        </p:spPr>
        <p:txBody>
          <a:bodyPr wrap="square">
            <a:spAutoFit/>
          </a:bodyPr>
          <a:lstStyle/>
          <a:p>
            <a:pPr marL="800100" lvl="1" indent="-342900" algn="r">
              <a:buFont typeface="Arial" panose="020B0604020202020204" pitchFamily="34" charset="0"/>
              <a:buChar char="•"/>
            </a:pPr>
            <a:r>
              <a:rPr lang="fr-FR" sz="1800" i="1" dirty="0">
                <a:solidFill>
                  <a:srgbClr val="7167AA"/>
                </a:solidFill>
              </a:rPr>
              <a:t>Le mur de Zidane sur la Corniche, estampillé </a:t>
            </a:r>
          </a:p>
          <a:p>
            <a:pPr lvl="1" algn="r"/>
            <a:r>
              <a:rPr lang="fr-FR" sz="1800" i="1" dirty="0">
                <a:solidFill>
                  <a:srgbClr val="7167AA"/>
                </a:solidFill>
              </a:rPr>
              <a:t>« Made in Marseille »</a:t>
            </a:r>
            <a:endParaRPr lang="fr-FR" sz="2000" dirty="0"/>
          </a:p>
        </p:txBody>
      </p:sp>
    </p:spTree>
    <p:extLst>
      <p:ext uri="{BB962C8B-B14F-4D97-AF65-F5344CB8AC3E}">
        <p14:creationId xmlns:p14="http://schemas.microsoft.com/office/powerpoint/2010/main" val="524902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AD9DC"/>
        </a:solidFill>
        <a:effectLst/>
      </p:bgPr>
    </p:bg>
    <p:spTree>
      <p:nvGrpSpPr>
        <p:cNvPr id="1" name="">
          <a:extLst>
            <a:ext uri="{FF2B5EF4-FFF2-40B4-BE49-F238E27FC236}">
              <a16:creationId xmlns:a16="http://schemas.microsoft.com/office/drawing/2014/main" id="{0E90C10C-A5B2-E379-7F8F-F376CB66C92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D1208AC-E5DE-D940-DFEE-661869E878A1}"/>
              </a:ext>
            </a:extLst>
          </p:cNvPr>
          <p:cNvSpPr>
            <a:spLocks noGrp="1"/>
          </p:cNvSpPr>
          <p:nvPr>
            <p:ph type="body" idx="1"/>
          </p:nvPr>
        </p:nvSpPr>
        <p:spPr>
          <a:xfrm>
            <a:off x="3431721" y="3757240"/>
            <a:ext cx="8444917" cy="517372"/>
          </a:xfrm>
        </p:spPr>
        <p:txBody>
          <a:bodyPr>
            <a:normAutofit/>
          </a:bodyPr>
          <a:lstStyle/>
          <a:p>
            <a:r>
              <a:rPr lang="fr-FR" dirty="0">
                <a:solidFill>
                  <a:srgbClr val="EC6357"/>
                </a:solidFill>
                <a:latin typeface="Poppins Light" pitchFamily="2" charset="77"/>
                <a:cs typeface="Poppins Light" pitchFamily="2" charset="77"/>
                <a:sym typeface="Lato Light"/>
              </a:rPr>
              <a:t>Vice-Président du Cercle de l’Aviron de Marseille</a:t>
            </a:r>
            <a:endParaRPr lang="fr-FR" dirty="0">
              <a:solidFill>
                <a:srgbClr val="EC6357"/>
              </a:solidFill>
              <a:latin typeface="Poppins Light" pitchFamily="2" charset="77"/>
              <a:cs typeface="Poppins Light" pitchFamily="2" charset="77"/>
            </a:endParaRPr>
          </a:p>
        </p:txBody>
      </p:sp>
      <p:sp>
        <p:nvSpPr>
          <p:cNvPr id="4" name="Google Shape;104;p2">
            <a:extLst>
              <a:ext uri="{FF2B5EF4-FFF2-40B4-BE49-F238E27FC236}">
                <a16:creationId xmlns:a16="http://schemas.microsoft.com/office/drawing/2014/main" id="{5B661858-B0F5-3208-8210-3D559D838C8A}"/>
              </a:ext>
            </a:extLst>
          </p:cNvPr>
          <p:cNvSpPr txBox="1">
            <a:spLocks noGrp="1"/>
          </p:cNvSpPr>
          <p:nvPr>
            <p:ph type="title"/>
          </p:nvPr>
        </p:nvSpPr>
        <p:spPr>
          <a:xfrm>
            <a:off x="3487334" y="2957929"/>
            <a:ext cx="5456419" cy="646331"/>
          </a:xfrm>
          <a:prstGeom prst="rect">
            <a:avLst/>
          </a:prstGeom>
          <a:noFill/>
          <a:ln>
            <a:noFill/>
          </a:ln>
        </p:spPr>
        <p:txBody>
          <a:bodyPr spcFirstLastPara="1" wrap="square" lIns="0" tIns="0" rIns="0" bIns="0" anchor="t" anchorCtr="0">
            <a:spAutoFit/>
          </a:bodyPr>
          <a:lstStyle/>
          <a:p>
            <a:pPr marL="0" marR="0" lvl="0" indent="0" rtl="0">
              <a:lnSpc>
                <a:spcPct val="119979"/>
              </a:lnSpc>
              <a:spcBef>
                <a:spcPts val="0"/>
              </a:spcBef>
              <a:spcAft>
                <a:spcPts val="0"/>
              </a:spcAft>
              <a:buNone/>
            </a:pPr>
            <a:r>
              <a:rPr lang="fr-FR" sz="3500" b="1" dirty="0">
                <a:solidFill>
                  <a:srgbClr val="EC6357"/>
                </a:solidFill>
                <a:latin typeface="Poppins" pitchFamily="2" charset="77"/>
                <a:ea typeface="Lato"/>
                <a:cs typeface="Poppins" pitchFamily="2" charset="77"/>
                <a:sym typeface="Lato"/>
              </a:rPr>
              <a:t>Christian </a:t>
            </a:r>
            <a:r>
              <a:rPr lang="fr-FR" sz="3500" b="1" u="none" strike="noStrike" cap="none" dirty="0">
                <a:solidFill>
                  <a:srgbClr val="EC6357"/>
                </a:solidFill>
                <a:latin typeface="Poppins" pitchFamily="2" charset="77"/>
                <a:ea typeface="Lato"/>
                <a:cs typeface="Poppins" pitchFamily="2" charset="77"/>
                <a:sym typeface="Lato"/>
              </a:rPr>
              <a:t>MODOLA</a:t>
            </a:r>
          </a:p>
        </p:txBody>
      </p:sp>
      <p:sp>
        <p:nvSpPr>
          <p:cNvPr id="9" name="Espace réservé du texte 2">
            <a:extLst>
              <a:ext uri="{FF2B5EF4-FFF2-40B4-BE49-F238E27FC236}">
                <a16:creationId xmlns:a16="http://schemas.microsoft.com/office/drawing/2014/main" id="{1BF7E1B3-DBB3-D4CD-81C2-7073EC7869EB}"/>
              </a:ext>
            </a:extLst>
          </p:cNvPr>
          <p:cNvSpPr txBox="1">
            <a:spLocks/>
          </p:cNvSpPr>
          <p:nvPr/>
        </p:nvSpPr>
        <p:spPr>
          <a:xfrm>
            <a:off x="408215" y="6109397"/>
            <a:ext cx="1665912" cy="380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100" b="0" i="0" u="none" strike="noStrike" kern="1200" cap="none" spc="0" normalizeH="0" baseline="0" noProof="0" dirty="0">
                <a:ln>
                  <a:noFill/>
                </a:ln>
                <a:solidFill>
                  <a:srgbClr val="EC6357"/>
                </a:solidFill>
                <a:effectLst/>
                <a:uLnTx/>
                <a:uFillTx/>
                <a:latin typeface="Poppins Light" pitchFamily="2" charset="77"/>
                <a:ea typeface="Lato Light"/>
                <a:cs typeface="Poppins Light" pitchFamily="2" charset="77"/>
                <a:sym typeface="Lato Light"/>
              </a:rPr>
              <a:t>28 novembre </a:t>
            </a:r>
            <a:r>
              <a:rPr kumimoji="0" lang="fr-FR" sz="1100" b="1" i="0" u="none" strike="noStrike" kern="1200" cap="none" spc="0" normalizeH="0" baseline="0" noProof="0" dirty="0">
                <a:ln>
                  <a:noFill/>
                </a:ln>
                <a:solidFill>
                  <a:srgbClr val="EC6357"/>
                </a:solidFill>
                <a:effectLst/>
                <a:uLnTx/>
                <a:uFillTx/>
                <a:latin typeface="Poppins" pitchFamily="2" charset="77"/>
                <a:ea typeface="Lato Light"/>
                <a:cs typeface="Poppins" pitchFamily="2" charset="77"/>
                <a:sym typeface="Lato Light"/>
              </a:rPr>
              <a:t>2025</a:t>
            </a:r>
            <a:endParaRPr kumimoji="0" lang="fr-FR" sz="1100" b="1" i="0" u="none" strike="noStrike" kern="1200" cap="none" spc="0" normalizeH="0" baseline="0" noProof="0" dirty="0">
              <a:ln>
                <a:noFill/>
              </a:ln>
              <a:solidFill>
                <a:srgbClr val="EC6357"/>
              </a:solidFill>
              <a:effectLst/>
              <a:uLnTx/>
              <a:uFillTx/>
              <a:latin typeface="Poppins" pitchFamily="2" charset="77"/>
              <a:ea typeface="+mn-ea"/>
              <a:cs typeface="Poppins" pitchFamily="2" charset="77"/>
            </a:endParaRPr>
          </a:p>
        </p:txBody>
      </p:sp>
      <p:sp>
        <p:nvSpPr>
          <p:cNvPr id="2" name="Espace réservé du texte 2">
            <a:extLst>
              <a:ext uri="{FF2B5EF4-FFF2-40B4-BE49-F238E27FC236}">
                <a16:creationId xmlns:a16="http://schemas.microsoft.com/office/drawing/2014/main" id="{466561F0-97B4-A94A-C6A7-9E10FF8AFF59}"/>
              </a:ext>
            </a:extLst>
          </p:cNvPr>
          <p:cNvSpPr txBox="1">
            <a:spLocks/>
          </p:cNvSpPr>
          <p:nvPr/>
        </p:nvSpPr>
        <p:spPr>
          <a:xfrm>
            <a:off x="4128951" y="2424611"/>
            <a:ext cx="4173186" cy="38033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endParaRPr>
          </a:p>
        </p:txBody>
      </p:sp>
      <p:sp>
        <p:nvSpPr>
          <p:cNvPr id="7" name="ZoneTexte 6">
            <a:extLst>
              <a:ext uri="{FF2B5EF4-FFF2-40B4-BE49-F238E27FC236}">
                <a16:creationId xmlns:a16="http://schemas.microsoft.com/office/drawing/2014/main" id="{5B1581D4-0A0B-5195-37EB-FFBE25F4D82A}"/>
              </a:ext>
            </a:extLst>
          </p:cNvPr>
          <p:cNvSpPr txBox="1"/>
          <p:nvPr/>
        </p:nvSpPr>
        <p:spPr>
          <a:xfrm>
            <a:off x="11480800" y="101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43D68B93-3B9B-E6C3-9F32-78EE016C2EAE}"/>
              </a:ext>
            </a:extLst>
          </p:cNvPr>
          <p:cNvPicPr>
            <a:picLocks noChangeAspect="1"/>
          </p:cNvPicPr>
          <p:nvPr/>
        </p:nvPicPr>
        <p:blipFill>
          <a:blip r:embed="rId3"/>
          <a:stretch>
            <a:fillRect/>
          </a:stretch>
        </p:blipFill>
        <p:spPr>
          <a:xfrm>
            <a:off x="408215" y="368265"/>
            <a:ext cx="1479962" cy="834573"/>
          </a:xfrm>
          <a:prstGeom prst="rect">
            <a:avLst/>
          </a:prstGeom>
        </p:spPr>
      </p:pic>
      <p:pic>
        <p:nvPicPr>
          <p:cNvPr id="5" name="Image 4" descr="Une image contenant logo, clipart, Police, symbole&#10;&#10;Le contenu généré par l’IA peut être incorrect.">
            <a:extLst>
              <a:ext uri="{FF2B5EF4-FFF2-40B4-BE49-F238E27FC236}">
                <a16:creationId xmlns:a16="http://schemas.microsoft.com/office/drawing/2014/main" id="{A5F58410-E353-EB80-9317-0E050A265641}"/>
              </a:ext>
            </a:extLst>
          </p:cNvPr>
          <p:cNvPicPr>
            <a:picLocks noChangeAspect="1"/>
          </p:cNvPicPr>
          <p:nvPr/>
        </p:nvPicPr>
        <p:blipFill>
          <a:blip r:embed="rId4"/>
          <a:stretch>
            <a:fillRect/>
          </a:stretch>
        </p:blipFill>
        <p:spPr>
          <a:xfrm>
            <a:off x="9999619" y="4823823"/>
            <a:ext cx="1665912" cy="1665912"/>
          </a:xfrm>
          <a:prstGeom prst="rect">
            <a:avLst/>
          </a:prstGeom>
        </p:spPr>
      </p:pic>
      <p:sp>
        <p:nvSpPr>
          <p:cNvPr id="11" name="Espace réservé du texte 2">
            <a:extLst>
              <a:ext uri="{FF2B5EF4-FFF2-40B4-BE49-F238E27FC236}">
                <a16:creationId xmlns:a16="http://schemas.microsoft.com/office/drawing/2014/main" id="{C94C3247-91DD-76C7-5B39-CF7DFF37DA23}"/>
              </a:ext>
            </a:extLst>
          </p:cNvPr>
          <p:cNvSpPr txBox="1">
            <a:spLocks/>
          </p:cNvSpPr>
          <p:nvPr/>
        </p:nvSpPr>
        <p:spPr>
          <a:xfrm>
            <a:off x="3431720" y="2440557"/>
            <a:ext cx="8444917" cy="5173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solidFill>
                  <a:srgbClr val="EC6357"/>
                </a:solidFill>
                <a:latin typeface="Poppins Light" pitchFamily="2" charset="77"/>
                <a:cs typeface="Poppins Light" pitchFamily="2" charset="77"/>
                <a:sym typeface="Lato Light"/>
              </a:rPr>
              <a:t>Mot d’accueil</a:t>
            </a:r>
            <a:endParaRPr lang="fr-FR" dirty="0">
              <a:solidFill>
                <a:srgbClr val="EC6357"/>
              </a:solidFill>
              <a:latin typeface="Poppins Light" pitchFamily="2" charset="77"/>
              <a:cs typeface="Poppins Light" pitchFamily="2" charset="77"/>
            </a:endParaRPr>
          </a:p>
        </p:txBody>
      </p:sp>
      <p:pic>
        <p:nvPicPr>
          <p:cNvPr id="8" name="Image 7" descr="Une image contenant texte, Police, cercle, logo&#10;&#10;Le contenu généré par l’IA peut être incorrect.">
            <a:extLst>
              <a:ext uri="{FF2B5EF4-FFF2-40B4-BE49-F238E27FC236}">
                <a16:creationId xmlns:a16="http://schemas.microsoft.com/office/drawing/2014/main" id="{5E4A2FC8-E5E4-83B3-2A75-521F4725F59D}"/>
              </a:ext>
            </a:extLst>
          </p:cNvPr>
          <p:cNvPicPr>
            <a:picLocks noChangeAspect="1"/>
          </p:cNvPicPr>
          <p:nvPr/>
        </p:nvPicPr>
        <p:blipFill>
          <a:blip r:embed="rId5"/>
          <a:stretch>
            <a:fillRect/>
          </a:stretch>
        </p:blipFill>
        <p:spPr>
          <a:xfrm>
            <a:off x="408215" y="1317767"/>
            <a:ext cx="846154" cy="1381476"/>
          </a:xfrm>
          <a:prstGeom prst="rect">
            <a:avLst/>
          </a:prstGeom>
        </p:spPr>
      </p:pic>
    </p:spTree>
    <p:extLst>
      <p:ext uri="{BB962C8B-B14F-4D97-AF65-F5344CB8AC3E}">
        <p14:creationId xmlns:p14="http://schemas.microsoft.com/office/powerpoint/2010/main" val="58111890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20</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1981066" cy="461665"/>
          </a:xfrm>
          <a:prstGeom prst="rect">
            <a:avLst/>
          </a:prstGeom>
          <a:noFill/>
        </p:spPr>
        <p:txBody>
          <a:bodyPr wrap="square" rtlCol="0">
            <a:spAutoFit/>
          </a:bodyPr>
          <a:lstStyle/>
          <a:p>
            <a:pPr lvl="0"/>
            <a:r>
              <a:rPr lang="fr-FR" sz="2400" b="1" cap="all" dirty="0">
                <a:solidFill>
                  <a:schemeClr val="bg1"/>
                </a:solidFill>
              </a:rPr>
              <a:t>Sport : inclusion et cohésion sociale </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8516949" y="3014433"/>
            <a:ext cx="3479519"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Sport dans la Ville, Ministère SJVA</a:t>
            </a: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
        <p:nvSpPr>
          <p:cNvPr id="2" name="Rectangle 1">
            <a:extLst>
              <a:ext uri="{FF2B5EF4-FFF2-40B4-BE49-F238E27FC236}">
                <a16:creationId xmlns:a16="http://schemas.microsoft.com/office/drawing/2014/main" id="{654A1752-06D5-2D28-EB4A-E6331C1079D1}"/>
              </a:ext>
            </a:extLst>
          </p:cNvPr>
          <p:cNvSpPr/>
          <p:nvPr/>
        </p:nvSpPr>
        <p:spPr>
          <a:xfrm>
            <a:off x="5207943" y="3605912"/>
            <a:ext cx="6984057" cy="2677656"/>
          </a:xfrm>
          <a:prstGeom prst="rect">
            <a:avLst/>
          </a:prstGeom>
        </p:spPr>
        <p:txBody>
          <a:bodyPr wrap="square">
            <a:spAutoFit/>
          </a:bodyPr>
          <a:lstStyle/>
          <a:p>
            <a:pPr marL="342900" indent="-342900">
              <a:buFont typeface="Wingdings" panose="05000000000000000000" pitchFamily="2" charset="2"/>
              <a:buChar char="§"/>
            </a:pPr>
            <a:r>
              <a:rPr lang="fr-FR" sz="2400" dirty="0"/>
              <a:t>Facteur de cohésion sociale</a:t>
            </a:r>
            <a:r>
              <a:rPr lang="fr-FR" sz="2000" dirty="0"/>
              <a:t> </a:t>
            </a:r>
            <a:r>
              <a:rPr lang="fr-FR" sz="2400" dirty="0"/>
              <a:t>: </a:t>
            </a:r>
          </a:p>
          <a:p>
            <a:pPr marL="800100" lvl="1" indent="-342900">
              <a:buFont typeface="Arial" panose="020B0604020202020204" pitchFamily="34" charset="0"/>
              <a:buChar char="•"/>
            </a:pPr>
            <a:r>
              <a:rPr lang="fr-FR" b="1" i="1" dirty="0">
                <a:solidFill>
                  <a:srgbClr val="7167AA"/>
                </a:solidFill>
              </a:rPr>
              <a:t>1 Français sur 2 </a:t>
            </a:r>
            <a:r>
              <a:rPr lang="fr-FR" i="1" dirty="0">
                <a:solidFill>
                  <a:srgbClr val="7167AA"/>
                </a:solidFill>
              </a:rPr>
              <a:t>considère que les grands événements sportifs jouent un </a:t>
            </a:r>
            <a:r>
              <a:rPr lang="fr-FR" b="1" i="1" dirty="0">
                <a:solidFill>
                  <a:srgbClr val="7167AA"/>
                </a:solidFill>
              </a:rPr>
              <a:t>rôle significatif </a:t>
            </a:r>
            <a:r>
              <a:rPr lang="fr-FR" i="1" dirty="0">
                <a:solidFill>
                  <a:srgbClr val="7167AA"/>
                </a:solidFill>
              </a:rPr>
              <a:t>dans la cohésion sociale ; </a:t>
            </a:r>
            <a:r>
              <a:rPr lang="fr-FR" b="1" i="1" dirty="0">
                <a:solidFill>
                  <a:srgbClr val="7167AA"/>
                </a:solidFill>
              </a:rPr>
              <a:t>81% des Français </a:t>
            </a:r>
            <a:r>
              <a:rPr lang="fr-FR" i="1" dirty="0">
                <a:solidFill>
                  <a:srgbClr val="7167AA"/>
                </a:solidFill>
              </a:rPr>
              <a:t>pour les </a:t>
            </a:r>
            <a:r>
              <a:rPr lang="fr-FR" b="1" i="1" dirty="0">
                <a:solidFill>
                  <a:srgbClr val="7167AA"/>
                </a:solidFill>
              </a:rPr>
              <a:t>sportifs</a:t>
            </a:r>
            <a:r>
              <a:rPr lang="fr-FR" i="1" dirty="0">
                <a:solidFill>
                  <a:srgbClr val="7167AA"/>
                </a:solidFill>
              </a:rPr>
              <a:t> (Ipsos-CESI, 2024, </a:t>
            </a:r>
            <a:r>
              <a:rPr lang="fr-FR" i="1" dirty="0">
                <a:solidFill>
                  <a:srgbClr val="7167AA"/>
                </a:solidFill>
                <a:hlinkClick r:id="rId6"/>
              </a:rPr>
              <a:t>Baromètre du lien social</a:t>
            </a:r>
            <a:r>
              <a:rPr lang="fr-FR" i="1" dirty="0">
                <a:solidFill>
                  <a:srgbClr val="7167AA"/>
                </a:solidFill>
              </a:rPr>
              <a:t> – Vague 3). </a:t>
            </a:r>
            <a:endParaRPr lang="fr-FR" sz="2000" dirty="0"/>
          </a:p>
          <a:p>
            <a:pPr marL="800100" lvl="1" indent="-342900">
              <a:buFont typeface="Arial" panose="020B0604020202020204" pitchFamily="34" charset="0"/>
              <a:buChar char="•"/>
            </a:pPr>
            <a:r>
              <a:rPr lang="fr-FR" i="1" dirty="0">
                <a:solidFill>
                  <a:srgbClr val="7167AA"/>
                </a:solidFill>
              </a:rPr>
              <a:t>3,5 millions de bénévoles en France dans les asso. sportives, 550 acteurs de l’ESS ont participé aux JOP</a:t>
            </a:r>
          </a:p>
          <a:p>
            <a:pPr marL="800100" lvl="1" indent="-342900">
              <a:buFont typeface="Arial" panose="020B0604020202020204" pitchFamily="34" charset="0"/>
              <a:buChar char="•"/>
            </a:pPr>
            <a:r>
              <a:rPr lang="fr-FR" i="1" dirty="0">
                <a:solidFill>
                  <a:srgbClr val="7167AA"/>
                </a:solidFill>
              </a:rPr>
              <a:t>Depuis 1982, le Marathon de Londres soutient les associations (1,3 Milliard de £ reversés)</a:t>
            </a:r>
          </a:p>
        </p:txBody>
      </p:sp>
      <p:pic>
        <p:nvPicPr>
          <p:cNvPr id="8" name="Image 7" descr="Une image contenant personne, football, chaussures, plein air&#10;&#10;Le contenu généré par l’IA peut être incorrect.">
            <a:extLst>
              <a:ext uri="{FF2B5EF4-FFF2-40B4-BE49-F238E27FC236}">
                <a16:creationId xmlns:a16="http://schemas.microsoft.com/office/drawing/2014/main" id="{C74BDEAC-796F-EC30-5D92-A46FE56810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6950" y="662035"/>
            <a:ext cx="3510000" cy="2340000"/>
          </a:xfrm>
          <a:prstGeom prst="rect">
            <a:avLst/>
          </a:prstGeom>
        </p:spPr>
      </p:pic>
      <p:sp>
        <p:nvSpPr>
          <p:cNvPr id="10" name="Rectangle 9">
            <a:extLst>
              <a:ext uri="{FF2B5EF4-FFF2-40B4-BE49-F238E27FC236}">
                <a16:creationId xmlns:a16="http://schemas.microsoft.com/office/drawing/2014/main" id="{A0761CDB-7A83-502D-2058-CE3309324FB4}"/>
              </a:ext>
            </a:extLst>
          </p:cNvPr>
          <p:cNvSpPr/>
          <p:nvPr/>
        </p:nvSpPr>
        <p:spPr>
          <a:xfrm>
            <a:off x="-21424" y="512530"/>
            <a:ext cx="4986430" cy="2923877"/>
          </a:xfrm>
          <a:prstGeom prst="rect">
            <a:avLst/>
          </a:prstGeom>
        </p:spPr>
        <p:txBody>
          <a:bodyPr wrap="square">
            <a:spAutoFit/>
          </a:bodyPr>
          <a:lstStyle/>
          <a:p>
            <a:pPr marL="342900" indent="-342900">
              <a:buFont typeface="Wingdings" panose="05000000000000000000" pitchFamily="2" charset="2"/>
              <a:buChar char="§"/>
            </a:pPr>
            <a:r>
              <a:rPr lang="fr-FR" sz="2400" dirty="0"/>
              <a:t>Facteur d’inclusion </a:t>
            </a:r>
            <a:r>
              <a:rPr lang="fr-FR" sz="2000" dirty="0"/>
              <a:t>(publics éloignés) :</a:t>
            </a:r>
            <a:r>
              <a:rPr lang="fr-FR" sz="2400" dirty="0"/>
              <a:t> </a:t>
            </a:r>
          </a:p>
          <a:p>
            <a:pPr marL="800100" lvl="1" indent="-342900">
              <a:buFont typeface="Arial" panose="020B0604020202020204" pitchFamily="34" charset="0"/>
              <a:buChar char="•"/>
            </a:pPr>
            <a:r>
              <a:rPr lang="fr-FR" sz="2000" i="1" dirty="0">
                <a:solidFill>
                  <a:srgbClr val="7167AA"/>
                </a:solidFill>
              </a:rPr>
              <a:t>Visibilité des JOP 2024, programme « Club inclusif »…</a:t>
            </a:r>
          </a:p>
          <a:p>
            <a:pPr marL="800100" lvl="1" indent="-342900">
              <a:buFont typeface="Arial" panose="020B0604020202020204" pitchFamily="34" charset="0"/>
              <a:buChar char="•"/>
            </a:pPr>
            <a:r>
              <a:rPr lang="fr-FR" sz="2000" i="1" dirty="0">
                <a:solidFill>
                  <a:srgbClr val="7167AA"/>
                </a:solidFill>
              </a:rPr>
              <a:t>Développement du « sport pour tous » en France, Azur Sport-Santé, Sport sur ordonnance… </a:t>
            </a:r>
          </a:p>
          <a:p>
            <a:pPr marL="800100" lvl="1" indent="-342900">
              <a:buFont typeface="Arial" panose="020B0604020202020204" pitchFamily="34" charset="0"/>
              <a:buChar char="•"/>
            </a:pPr>
            <a:r>
              <a:rPr lang="fr-FR" sz="2000" i="1" dirty="0">
                <a:solidFill>
                  <a:srgbClr val="7167AA"/>
                </a:solidFill>
              </a:rPr>
              <a:t>Breizh Insertion Sport, « Du Stade vers l’Emploi », Impact 2024, « La Mer est à vous » (FFV), Rebonds !…</a:t>
            </a:r>
            <a:endParaRPr lang="fr-FR" sz="2400" dirty="0"/>
          </a:p>
        </p:txBody>
      </p:sp>
      <p:pic>
        <p:nvPicPr>
          <p:cNvPr id="6" name="Image 5">
            <a:extLst>
              <a:ext uri="{FF2B5EF4-FFF2-40B4-BE49-F238E27FC236}">
                <a16:creationId xmlns:a16="http://schemas.microsoft.com/office/drawing/2014/main" id="{6EBBC61E-C3A0-FB80-82C4-8B462B81FD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1314" y="656935"/>
            <a:ext cx="3509299" cy="2340000"/>
          </a:xfrm>
          <a:prstGeom prst="rect">
            <a:avLst/>
          </a:prstGeom>
        </p:spPr>
      </p:pic>
      <p:sp>
        <p:nvSpPr>
          <p:cNvPr id="7" name="Zone de texte 2">
            <a:extLst>
              <a:ext uri="{FF2B5EF4-FFF2-40B4-BE49-F238E27FC236}">
                <a16:creationId xmlns:a16="http://schemas.microsoft.com/office/drawing/2014/main" id="{74431D85-75FC-3D03-F3B8-92EA23E76B40}"/>
              </a:ext>
            </a:extLst>
          </p:cNvPr>
          <p:cNvSpPr txBox="1">
            <a:spLocks noChangeArrowheads="1"/>
          </p:cNvSpPr>
          <p:nvPr/>
        </p:nvSpPr>
        <p:spPr bwMode="auto">
          <a:xfrm>
            <a:off x="4921313" y="3021661"/>
            <a:ext cx="3512569"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France Paralympique</a:t>
            </a:r>
          </a:p>
        </p:txBody>
      </p:sp>
      <p:pic>
        <p:nvPicPr>
          <p:cNvPr id="12" name="Image 11" descr="Une image contenant habits, personne, ciel, chaussures&#10;&#10;Le contenu généré par l’IA peut être incorrect.">
            <a:extLst>
              <a:ext uri="{FF2B5EF4-FFF2-40B4-BE49-F238E27FC236}">
                <a16:creationId xmlns:a16="http://schemas.microsoft.com/office/drawing/2014/main" id="{B331E7DA-490C-76B1-7D7F-699AFED363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513" y="3691598"/>
            <a:ext cx="4986430" cy="2340000"/>
          </a:xfrm>
          <a:prstGeom prst="rect">
            <a:avLst/>
          </a:prstGeom>
        </p:spPr>
      </p:pic>
      <p:sp>
        <p:nvSpPr>
          <p:cNvPr id="13" name="Zone de texte 2">
            <a:extLst>
              <a:ext uri="{FF2B5EF4-FFF2-40B4-BE49-F238E27FC236}">
                <a16:creationId xmlns:a16="http://schemas.microsoft.com/office/drawing/2014/main" id="{8D52479D-0D3A-3048-62DD-BBD68EC95D1F}"/>
              </a:ext>
            </a:extLst>
          </p:cNvPr>
          <p:cNvSpPr txBox="1">
            <a:spLocks noChangeArrowheads="1"/>
          </p:cNvSpPr>
          <p:nvPr/>
        </p:nvSpPr>
        <p:spPr bwMode="auto">
          <a:xfrm>
            <a:off x="195531" y="6061164"/>
            <a:ext cx="5370000"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Marathon de Londres – Courir pour des associations / fondations </a:t>
            </a:r>
          </a:p>
        </p:txBody>
      </p:sp>
      <p:pic>
        <p:nvPicPr>
          <p:cNvPr id="19" name="Image 18" descr="Une image contenant plein air, personne, foule, Visage humain&#10;&#10;Le contenu généré par l’IA peut être incorrect.">
            <a:extLst>
              <a:ext uri="{FF2B5EF4-FFF2-40B4-BE49-F238E27FC236}">
                <a16:creationId xmlns:a16="http://schemas.microsoft.com/office/drawing/2014/main" id="{21C5FBAB-C093-93E9-9841-40FD64F29B1D}"/>
              </a:ext>
            </a:extLst>
          </p:cNvPr>
          <p:cNvPicPr>
            <a:picLocks noChangeAspect="1"/>
          </p:cNvPicPr>
          <p:nvPr/>
        </p:nvPicPr>
        <p:blipFill>
          <a:blip r:embed="rId10">
            <a:extLst>
              <a:ext uri="{28A0092B-C50C-407E-A947-70E740481C1C}">
                <a14:useLocalDpi xmlns:a14="http://schemas.microsoft.com/office/drawing/2010/main" val="0"/>
              </a:ext>
            </a:extLst>
          </a:blip>
          <a:srcRect r="43801"/>
          <a:stretch/>
        </p:blipFill>
        <p:spPr>
          <a:xfrm>
            <a:off x="179655" y="3763598"/>
            <a:ext cx="2494834" cy="2232000"/>
          </a:xfrm>
          <a:prstGeom prst="rect">
            <a:avLst/>
          </a:prstGeom>
        </p:spPr>
      </p:pic>
    </p:spTree>
    <p:extLst>
      <p:ext uri="{BB962C8B-B14F-4D97-AF65-F5344CB8AC3E}">
        <p14:creationId xmlns:p14="http://schemas.microsoft.com/office/powerpoint/2010/main" val="4282478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21</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1981066" cy="461665"/>
          </a:xfrm>
          <a:prstGeom prst="rect">
            <a:avLst/>
          </a:prstGeom>
          <a:noFill/>
        </p:spPr>
        <p:txBody>
          <a:bodyPr wrap="square" rtlCol="0">
            <a:spAutoFit/>
          </a:bodyPr>
          <a:lstStyle/>
          <a:p>
            <a:pPr lvl="0"/>
            <a:r>
              <a:rPr lang="fr-FR" sz="2400" b="1" cap="all" dirty="0">
                <a:solidFill>
                  <a:schemeClr val="bg1"/>
                </a:solidFill>
              </a:rPr>
              <a:t>Sport : opinion et acceptation des Grands événements sportifs</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6019800" y="5599643"/>
            <a:ext cx="5181600" cy="36512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INJEP, Ministère des Sports, CREDOC – Étude impact JOP 2024</a:t>
            </a: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
        <p:nvSpPr>
          <p:cNvPr id="2" name="Rectangle 1">
            <a:extLst>
              <a:ext uri="{FF2B5EF4-FFF2-40B4-BE49-F238E27FC236}">
                <a16:creationId xmlns:a16="http://schemas.microsoft.com/office/drawing/2014/main" id="{654A1752-06D5-2D28-EB4A-E6331C1079D1}"/>
              </a:ext>
            </a:extLst>
          </p:cNvPr>
          <p:cNvSpPr/>
          <p:nvPr/>
        </p:nvSpPr>
        <p:spPr>
          <a:xfrm>
            <a:off x="180476" y="565645"/>
            <a:ext cx="4523604" cy="5878532"/>
          </a:xfrm>
          <a:prstGeom prst="rect">
            <a:avLst/>
          </a:prstGeom>
        </p:spPr>
        <p:txBody>
          <a:bodyPr wrap="square">
            <a:spAutoFit/>
          </a:bodyPr>
          <a:lstStyle/>
          <a:p>
            <a:pPr marL="342900" indent="-342900">
              <a:buFont typeface="Wingdings" panose="05000000000000000000" pitchFamily="2" charset="2"/>
              <a:buChar char="§"/>
            </a:pPr>
            <a:r>
              <a:rPr lang="fr-FR" sz="2400" dirty="0"/>
              <a:t>JOP Paris 2024 : </a:t>
            </a:r>
          </a:p>
          <a:p>
            <a:pPr marL="800100" lvl="1" indent="-342900">
              <a:buFont typeface="Arial" panose="020B0604020202020204" pitchFamily="34" charset="0"/>
              <a:buChar char="•"/>
            </a:pPr>
            <a:r>
              <a:rPr lang="fr-FR" sz="2000" b="1" i="1" dirty="0">
                <a:solidFill>
                  <a:srgbClr val="7167AA"/>
                </a:solidFill>
              </a:rPr>
              <a:t>Entre</a:t>
            </a:r>
            <a:r>
              <a:rPr lang="fr-FR" sz="2000" i="1" dirty="0">
                <a:solidFill>
                  <a:srgbClr val="7167AA"/>
                </a:solidFill>
              </a:rPr>
              <a:t> </a:t>
            </a:r>
            <a:r>
              <a:rPr lang="fr-FR" sz="2000" b="1" i="1" dirty="0">
                <a:solidFill>
                  <a:srgbClr val="7167AA"/>
                </a:solidFill>
              </a:rPr>
              <a:t>mai </a:t>
            </a:r>
            <a:r>
              <a:rPr lang="fr-FR" sz="2000" i="1" dirty="0">
                <a:solidFill>
                  <a:srgbClr val="7167AA"/>
                </a:solidFill>
              </a:rPr>
              <a:t>2024 et </a:t>
            </a:r>
            <a:r>
              <a:rPr lang="fr-FR" sz="2000" b="1" i="1" dirty="0">
                <a:solidFill>
                  <a:srgbClr val="7167AA"/>
                </a:solidFill>
              </a:rPr>
              <a:t>septembre 2024</a:t>
            </a:r>
            <a:r>
              <a:rPr lang="fr-FR" sz="2000" i="1" dirty="0">
                <a:solidFill>
                  <a:srgbClr val="7167AA"/>
                </a:solidFill>
              </a:rPr>
              <a:t>, une </a:t>
            </a:r>
            <a:r>
              <a:rPr lang="fr-FR" sz="2000" b="1" i="1" dirty="0">
                <a:solidFill>
                  <a:srgbClr val="7167AA"/>
                </a:solidFill>
              </a:rPr>
              <a:t>évolution positive </a:t>
            </a:r>
            <a:r>
              <a:rPr lang="fr-FR" sz="2000" i="1" dirty="0">
                <a:solidFill>
                  <a:srgbClr val="7167AA"/>
                </a:solidFill>
              </a:rPr>
              <a:t>de l’opinion en faveur des Jeux (+13 points)</a:t>
            </a:r>
          </a:p>
          <a:p>
            <a:pPr marL="800100" lvl="1" indent="-342900">
              <a:buFont typeface="Arial" panose="020B0604020202020204" pitchFamily="34" charset="0"/>
              <a:buChar char="•"/>
            </a:pPr>
            <a:r>
              <a:rPr lang="fr-FR" sz="2000" i="1" dirty="0">
                <a:solidFill>
                  <a:srgbClr val="7167AA"/>
                </a:solidFill>
              </a:rPr>
              <a:t>Dont « </a:t>
            </a:r>
            <a:r>
              <a:rPr lang="fr-FR" sz="2000" b="1" i="1" dirty="0">
                <a:solidFill>
                  <a:srgbClr val="7167AA"/>
                </a:solidFill>
              </a:rPr>
              <a:t>Une très bonne chose </a:t>
            </a:r>
            <a:r>
              <a:rPr lang="fr-FR" sz="2000" i="1" dirty="0">
                <a:solidFill>
                  <a:srgbClr val="7167AA"/>
                </a:solidFill>
              </a:rPr>
              <a:t>» + </a:t>
            </a:r>
            <a:r>
              <a:rPr lang="fr-FR" sz="2000" b="1" i="1" dirty="0">
                <a:solidFill>
                  <a:srgbClr val="7167AA"/>
                </a:solidFill>
              </a:rPr>
              <a:t>+12 points</a:t>
            </a:r>
          </a:p>
          <a:p>
            <a:pPr marL="800100" lvl="1" indent="-342900">
              <a:buFont typeface="Arial" panose="020B0604020202020204" pitchFamily="34" charset="0"/>
              <a:buChar char="•"/>
            </a:pPr>
            <a:endParaRPr lang="fr-FR" sz="1400" b="1" dirty="0"/>
          </a:p>
          <a:p>
            <a:pPr marL="342900" indent="-342900">
              <a:buFont typeface="Wingdings" panose="05000000000000000000" pitchFamily="2" charset="2"/>
              <a:buChar char="§"/>
            </a:pPr>
            <a:r>
              <a:rPr lang="fr-FR" sz="2400" dirty="0"/>
              <a:t>Championnats du monde de ski alpin à Méribel – Courchevel 2023 :</a:t>
            </a:r>
          </a:p>
          <a:p>
            <a:pPr marL="800100" lvl="1" indent="-342900">
              <a:buFont typeface="Arial" panose="020B0604020202020204" pitchFamily="34" charset="0"/>
              <a:buChar char="•"/>
            </a:pPr>
            <a:r>
              <a:rPr lang="fr-FR" sz="2000" b="1" i="1" dirty="0">
                <a:solidFill>
                  <a:srgbClr val="7167AA"/>
                </a:solidFill>
              </a:rPr>
              <a:t>74% des habitants </a:t>
            </a:r>
            <a:r>
              <a:rPr lang="fr-FR" sz="2000" i="1" dirty="0">
                <a:solidFill>
                  <a:srgbClr val="7167AA"/>
                </a:solidFill>
              </a:rPr>
              <a:t>souhaiteraient à nouveau voir ce type d’évènement se dérouler sur le territoire</a:t>
            </a:r>
          </a:p>
          <a:p>
            <a:pPr marL="800100" lvl="1" indent="-342900">
              <a:buFont typeface="Arial" panose="020B0604020202020204" pitchFamily="34" charset="0"/>
              <a:buChar char="•"/>
            </a:pPr>
            <a:r>
              <a:rPr lang="fr-FR" sz="2000" b="1" i="1" dirty="0">
                <a:solidFill>
                  <a:srgbClr val="7167AA"/>
                </a:solidFill>
              </a:rPr>
              <a:t>58% des habitants </a:t>
            </a:r>
            <a:r>
              <a:rPr lang="fr-FR" sz="2000" i="1" dirty="0">
                <a:solidFill>
                  <a:srgbClr val="7167AA"/>
                </a:solidFill>
              </a:rPr>
              <a:t>estiment que l’événement contribue à renforcer leur sentiment d’appartenance</a:t>
            </a:r>
          </a:p>
        </p:txBody>
      </p:sp>
      <p:pic>
        <p:nvPicPr>
          <p:cNvPr id="6" name="Image 5" descr="Une image contenant texte, capture d’écran, Police, nombre&#10;&#10;Le contenu généré par l’IA peut être incorrect.">
            <a:extLst>
              <a:ext uri="{FF2B5EF4-FFF2-40B4-BE49-F238E27FC236}">
                <a16:creationId xmlns:a16="http://schemas.microsoft.com/office/drawing/2014/main" id="{333CA141-E23E-97F4-551D-27C1EC984504}"/>
              </a:ext>
            </a:extLst>
          </p:cNvPr>
          <p:cNvPicPr>
            <a:picLocks noChangeAspect="1"/>
          </p:cNvPicPr>
          <p:nvPr/>
        </p:nvPicPr>
        <p:blipFill>
          <a:blip r:embed="rId6">
            <a:extLst>
              <a:ext uri="{28A0092B-C50C-407E-A947-70E740481C1C}">
                <a14:useLocalDpi xmlns:a14="http://schemas.microsoft.com/office/drawing/2010/main" val="0"/>
              </a:ext>
            </a:extLst>
          </a:blip>
          <a:srcRect r="6429"/>
          <a:stretch/>
        </p:blipFill>
        <p:spPr>
          <a:xfrm>
            <a:off x="4704080" y="771844"/>
            <a:ext cx="7487920" cy="4474955"/>
          </a:xfrm>
          <a:prstGeom prst="rect">
            <a:avLst/>
          </a:prstGeom>
        </p:spPr>
      </p:pic>
    </p:spTree>
    <p:extLst>
      <p:ext uri="{BB962C8B-B14F-4D97-AF65-F5344CB8AC3E}">
        <p14:creationId xmlns:p14="http://schemas.microsoft.com/office/powerpoint/2010/main" val="1564016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équipement sportif, chaussures, personne, groupe&#10;&#10;Le contenu généré par l’IA peut être incorrect.">
            <a:extLst>
              <a:ext uri="{FF2B5EF4-FFF2-40B4-BE49-F238E27FC236}">
                <a16:creationId xmlns:a16="http://schemas.microsoft.com/office/drawing/2014/main" id="{ADFBEE39-4D05-0531-663C-13515DFFA93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6" y="0"/>
            <a:ext cx="12191694" cy="6858000"/>
          </a:xfrm>
          <a:prstGeom prst="rect">
            <a:avLst/>
          </a:prstGeom>
        </p:spPr>
      </p:pic>
      <p:sp>
        <p:nvSpPr>
          <p:cNvPr id="12" name="ZoneTexte 11">
            <a:extLst>
              <a:ext uri="{FF2B5EF4-FFF2-40B4-BE49-F238E27FC236}">
                <a16:creationId xmlns:a16="http://schemas.microsoft.com/office/drawing/2014/main" id="{84CDA38F-FF2C-4134-8709-3BACB2C22309}"/>
              </a:ext>
            </a:extLst>
          </p:cNvPr>
          <p:cNvSpPr txBox="1"/>
          <p:nvPr/>
        </p:nvSpPr>
        <p:spPr>
          <a:xfrm>
            <a:off x="989569" y="-97046"/>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4" name="ZoneTexte 13">
            <a:extLst>
              <a:ext uri="{FF2B5EF4-FFF2-40B4-BE49-F238E27FC236}">
                <a16:creationId xmlns:a16="http://schemas.microsoft.com/office/drawing/2014/main" id="{BB5F24B7-D05D-4DA9-881A-43A0553B9325}"/>
              </a:ext>
            </a:extLst>
          </p:cNvPr>
          <p:cNvSpPr txBox="1"/>
          <p:nvPr/>
        </p:nvSpPr>
        <p:spPr>
          <a:xfrm>
            <a:off x="552692" y="-98861"/>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6" name="ZoneTexte 15">
            <a:extLst>
              <a:ext uri="{FF2B5EF4-FFF2-40B4-BE49-F238E27FC236}">
                <a16:creationId xmlns:a16="http://schemas.microsoft.com/office/drawing/2014/main" id="{3C79C4FC-0665-454F-8DE5-4BDA6D4C9765}"/>
              </a:ext>
            </a:extLst>
          </p:cNvPr>
          <p:cNvSpPr txBox="1"/>
          <p:nvPr/>
        </p:nvSpPr>
        <p:spPr>
          <a:xfrm>
            <a:off x="932017" y="-43776"/>
            <a:ext cx="436877"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7" name="ZoneTexte 16">
            <a:extLst>
              <a:ext uri="{FF2B5EF4-FFF2-40B4-BE49-F238E27FC236}">
                <a16:creationId xmlns:a16="http://schemas.microsoft.com/office/drawing/2014/main" id="{FA7F3E76-2E17-4E82-B511-0E9F28755162}"/>
              </a:ext>
            </a:extLst>
          </p:cNvPr>
          <p:cNvSpPr txBox="1"/>
          <p:nvPr/>
        </p:nvSpPr>
        <p:spPr>
          <a:xfrm>
            <a:off x="495692" y="-38861"/>
            <a:ext cx="741679"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E9A1685C-7B8A-45E3-AF07-A16157E82096}"/>
              </a:ext>
            </a:extLst>
          </p:cNvPr>
          <p:cNvSpPr txBox="1"/>
          <p:nvPr/>
        </p:nvSpPr>
        <p:spPr>
          <a:xfrm>
            <a:off x="2253569" y="2505670"/>
            <a:ext cx="8594540" cy="1754326"/>
          </a:xfrm>
          <a:prstGeom prst="rect">
            <a:avLst/>
          </a:prstGeom>
          <a:solidFill>
            <a:srgbClr val="7167AA"/>
          </a:solidFill>
        </p:spPr>
        <p:txBody>
          <a:bodyPr wrap="square" rtlCol="0">
            <a:spAutoFit/>
          </a:bodyPr>
          <a:lstStyle/>
          <a:p>
            <a:pPr algn="ctr"/>
            <a:r>
              <a:rPr lang="fr-FR" sz="5400" b="1" dirty="0">
                <a:solidFill>
                  <a:schemeClr val="bg1"/>
                </a:solidFill>
                <a:latin typeface="Unbutu"/>
              </a:rPr>
              <a:t>Sport : élément de stratégie d’attractivité territoriale</a:t>
            </a:r>
            <a:endParaRPr lang="fr-FR" sz="2400" b="1" dirty="0">
              <a:latin typeface="Ubuntu" panose="020B0504030602030204" pitchFamily="34" charset="0"/>
            </a:endParaRPr>
          </a:p>
        </p:txBody>
      </p:sp>
      <p:grpSp>
        <p:nvGrpSpPr>
          <p:cNvPr id="5" name="Groupe 4">
            <a:extLst>
              <a:ext uri="{FF2B5EF4-FFF2-40B4-BE49-F238E27FC236}">
                <a16:creationId xmlns:a16="http://schemas.microsoft.com/office/drawing/2014/main" id="{0FC19EEB-ABCF-5B95-6D92-654380A8D01C}"/>
              </a:ext>
            </a:extLst>
          </p:cNvPr>
          <p:cNvGrpSpPr/>
          <p:nvPr/>
        </p:nvGrpSpPr>
        <p:grpSpPr>
          <a:xfrm>
            <a:off x="162182" y="5777466"/>
            <a:ext cx="11732497" cy="903647"/>
            <a:chOff x="162182" y="5777466"/>
            <a:chExt cx="11732497" cy="903647"/>
          </a:xfrm>
        </p:grpSpPr>
        <p:pic>
          <p:nvPicPr>
            <p:cNvPr id="2" name="Image 1" descr="Une image contenant texte, Police, capture d’écran, blanc">
              <a:extLst>
                <a:ext uri="{FF2B5EF4-FFF2-40B4-BE49-F238E27FC236}">
                  <a16:creationId xmlns:a16="http://schemas.microsoft.com/office/drawing/2014/main" id="{AC1A335A-B564-D919-00A9-A2086C901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82" y="5777466"/>
              <a:ext cx="6500813" cy="900000"/>
            </a:xfrm>
            <a:prstGeom prst="rect">
              <a:avLst/>
            </a:prstGeom>
          </p:spPr>
        </p:pic>
        <p:pic>
          <p:nvPicPr>
            <p:cNvPr id="4" name="Image 3" descr="Une image contenant texte, Police, Graphique, graphisme&#10;&#10;Le contenu généré par l’IA peut être incorrect.">
              <a:extLst>
                <a:ext uri="{FF2B5EF4-FFF2-40B4-BE49-F238E27FC236}">
                  <a16:creationId xmlns:a16="http://schemas.microsoft.com/office/drawing/2014/main" id="{741E43E2-A09C-8133-C568-6F72D2EEA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488" y="5781113"/>
              <a:ext cx="2597191" cy="900000"/>
            </a:xfrm>
            <a:prstGeom prst="rect">
              <a:avLst/>
            </a:prstGeom>
          </p:spPr>
        </p:pic>
      </p:grpSp>
    </p:spTree>
    <p:extLst>
      <p:ext uri="{BB962C8B-B14F-4D97-AF65-F5344CB8AC3E}">
        <p14:creationId xmlns:p14="http://schemas.microsoft.com/office/powerpoint/2010/main" val="953126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23</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1158106" cy="461665"/>
          </a:xfrm>
          <a:prstGeom prst="rect">
            <a:avLst/>
          </a:prstGeom>
          <a:noFill/>
        </p:spPr>
        <p:txBody>
          <a:bodyPr wrap="square" rtlCol="0">
            <a:spAutoFit/>
          </a:bodyPr>
          <a:lstStyle/>
          <a:p>
            <a:pPr lvl="0"/>
            <a:r>
              <a:rPr lang="fr-FR" sz="2400" b="1" cap="all" dirty="0">
                <a:solidFill>
                  <a:schemeClr val="bg1"/>
                </a:solidFill>
              </a:rPr>
              <a:t>Le Sport comme levier d’attractivité résidentielle</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0" y="5830808"/>
            <a:ext cx="6432985" cy="497149"/>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Ministère des Sports, de la Jeunesse et de la Vie associative - Agence Nationale du Sport, nov. 2025, </a:t>
            </a: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hlinkClick r:id="rId4"/>
              </a:rPr>
              <a:t>Analyse de la demande et du degré de satisfaction des usagers d’équipements sportifs</a:t>
            </a: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a:t>
            </a: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
        <p:nvSpPr>
          <p:cNvPr id="2" name="Rectangle 1">
            <a:extLst>
              <a:ext uri="{FF2B5EF4-FFF2-40B4-BE49-F238E27FC236}">
                <a16:creationId xmlns:a16="http://schemas.microsoft.com/office/drawing/2014/main" id="{7275FE24-FF9F-7A42-B3D3-5AF8D65C9117}"/>
              </a:ext>
            </a:extLst>
          </p:cNvPr>
          <p:cNvSpPr/>
          <p:nvPr/>
        </p:nvSpPr>
        <p:spPr>
          <a:xfrm>
            <a:off x="91192" y="624766"/>
            <a:ext cx="6257589" cy="5262979"/>
          </a:xfrm>
          <a:prstGeom prst="rect">
            <a:avLst/>
          </a:prstGeom>
        </p:spPr>
        <p:txBody>
          <a:bodyPr wrap="square">
            <a:spAutoFit/>
          </a:bodyPr>
          <a:lstStyle/>
          <a:p>
            <a:r>
              <a:rPr lang="fr-FR" sz="2800" b="1" dirty="0">
                <a:solidFill>
                  <a:srgbClr val="7167AA"/>
                </a:solidFill>
              </a:rPr>
              <a:t>La pratique sportive des Français</a:t>
            </a:r>
          </a:p>
          <a:p>
            <a:pPr marL="342900" indent="-342900">
              <a:buFont typeface="Wingdings" panose="05000000000000000000" pitchFamily="2" charset="2"/>
              <a:buChar char="§"/>
            </a:pPr>
            <a:r>
              <a:rPr lang="fr-FR" sz="2400" b="1" dirty="0"/>
              <a:t>85% des Français </a:t>
            </a:r>
            <a:r>
              <a:rPr lang="fr-FR" sz="2400" dirty="0"/>
              <a:t>ont pratiqué au moins une activité physique et sportive (APS) au cours de l’année</a:t>
            </a:r>
          </a:p>
          <a:p>
            <a:pPr marL="800100" lvl="1" indent="-342900">
              <a:buFont typeface="Arial" panose="020B0604020202020204" pitchFamily="34" charset="0"/>
              <a:buChar char="•"/>
            </a:pPr>
            <a:r>
              <a:rPr lang="fr-FR" sz="2000" i="1" dirty="0">
                <a:solidFill>
                  <a:srgbClr val="7167AA"/>
                </a:solidFill>
              </a:rPr>
              <a:t>En moyenne, au moins 3 APS</a:t>
            </a:r>
            <a:endParaRPr lang="fr-FR" sz="2400" dirty="0"/>
          </a:p>
          <a:p>
            <a:pPr marL="342900" indent="-342900">
              <a:buFont typeface="Wingdings" panose="05000000000000000000" pitchFamily="2" charset="2"/>
              <a:buChar char="§"/>
            </a:pPr>
            <a:r>
              <a:rPr lang="fr-FR" sz="2400" dirty="0"/>
              <a:t>Plutôt en </a:t>
            </a:r>
            <a:r>
              <a:rPr lang="fr-FR" sz="2400" b="1" dirty="0"/>
              <a:t>autonomie</a:t>
            </a:r>
            <a:r>
              <a:rPr lang="fr-FR" sz="2400" dirty="0"/>
              <a:t>, 34% de licenciés</a:t>
            </a:r>
          </a:p>
          <a:p>
            <a:pPr marL="800100" lvl="1" indent="-342900">
              <a:buFont typeface="Arial" panose="020B0604020202020204" pitchFamily="34" charset="0"/>
              <a:buChar char="•"/>
            </a:pPr>
            <a:r>
              <a:rPr lang="fr-FR" sz="2000" i="1" dirty="0">
                <a:solidFill>
                  <a:srgbClr val="7167AA"/>
                </a:solidFill>
              </a:rPr>
              <a:t>La marche / randonnée est l’activité préférée</a:t>
            </a:r>
          </a:p>
          <a:p>
            <a:pPr marL="800100" lvl="1" indent="-342900">
              <a:buFont typeface="Arial" panose="020B0604020202020204" pitchFamily="34" charset="0"/>
              <a:buChar char="•"/>
            </a:pPr>
            <a:r>
              <a:rPr lang="fr-FR" sz="2000" i="1" dirty="0">
                <a:solidFill>
                  <a:srgbClr val="7167AA"/>
                </a:solidFill>
              </a:rPr>
              <a:t>APS centrées sur le bien être et la santé</a:t>
            </a:r>
          </a:p>
          <a:p>
            <a:pPr marL="800100" lvl="1" indent="-342900">
              <a:buFont typeface="Arial" panose="020B0604020202020204" pitchFamily="34" charset="0"/>
              <a:buChar char="•"/>
            </a:pPr>
            <a:r>
              <a:rPr lang="fr-FR" sz="2000" i="1" dirty="0">
                <a:solidFill>
                  <a:srgbClr val="7167AA"/>
                </a:solidFill>
              </a:rPr>
              <a:t>Développement de pratiques urbaines</a:t>
            </a:r>
          </a:p>
          <a:p>
            <a:pPr marL="342900" indent="-342900">
              <a:buFont typeface="Wingdings" panose="05000000000000000000" pitchFamily="2" charset="2"/>
              <a:buChar char="§"/>
            </a:pPr>
            <a:r>
              <a:rPr lang="fr-FR" sz="2400" b="1" dirty="0"/>
              <a:t>54% des Français </a:t>
            </a:r>
            <a:r>
              <a:rPr lang="fr-FR" sz="2400" dirty="0"/>
              <a:t>jugent</a:t>
            </a:r>
            <a:r>
              <a:rPr lang="fr-FR" sz="2400" b="1" dirty="0"/>
              <a:t> </a:t>
            </a:r>
            <a:r>
              <a:rPr lang="fr-FR" sz="2400" dirty="0"/>
              <a:t>« </a:t>
            </a:r>
            <a:r>
              <a:rPr lang="fr-FR" sz="2400" b="1" dirty="0"/>
              <a:t>essentielle</a:t>
            </a:r>
            <a:r>
              <a:rPr lang="fr-FR" sz="2400" dirty="0"/>
              <a:t> » la </a:t>
            </a:r>
            <a:r>
              <a:rPr lang="fr-FR" sz="2400" b="1" dirty="0"/>
              <a:t>présence d’équipements sportifs </a:t>
            </a:r>
            <a:r>
              <a:rPr lang="fr-FR" sz="2400" dirty="0"/>
              <a:t>dans leur commune, 30% la juge utile.</a:t>
            </a:r>
            <a:endParaRPr lang="fr-FR" sz="2400" b="1" dirty="0"/>
          </a:p>
          <a:p>
            <a:pPr marL="800100" lvl="1" indent="-342900">
              <a:buFont typeface="Arial" panose="020B0604020202020204" pitchFamily="34" charset="0"/>
              <a:buChar char="•"/>
            </a:pPr>
            <a:r>
              <a:rPr lang="fr-FR" sz="2000" i="1" dirty="0">
                <a:solidFill>
                  <a:srgbClr val="7167AA"/>
                </a:solidFill>
              </a:rPr>
              <a:t>57% de ceux qui ne pratiquent pas dans un équipement sportif de leur commune préfèrent la </a:t>
            </a:r>
            <a:r>
              <a:rPr lang="fr-FR" sz="2000" b="1" i="1" dirty="0">
                <a:solidFill>
                  <a:srgbClr val="7167AA"/>
                </a:solidFill>
              </a:rPr>
              <a:t>pratique en plein air</a:t>
            </a:r>
            <a:endParaRPr lang="fr-FR" sz="2000" b="1" dirty="0">
              <a:solidFill>
                <a:srgbClr val="7167AA"/>
              </a:solidFill>
            </a:endParaRPr>
          </a:p>
        </p:txBody>
      </p:sp>
      <p:pic>
        <p:nvPicPr>
          <p:cNvPr id="6" name="Image 5" descr="Une image contenant texte, capture d’écran, nombre, Police&#10;&#10;Le contenu généré par l’IA peut être incorrect.">
            <a:extLst>
              <a:ext uri="{FF2B5EF4-FFF2-40B4-BE49-F238E27FC236}">
                <a16:creationId xmlns:a16="http://schemas.microsoft.com/office/drawing/2014/main" id="{62CC9A8E-F185-E4DC-C2A8-CE94F08A1E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81" y="544018"/>
            <a:ext cx="5324235" cy="2880000"/>
          </a:xfrm>
          <a:prstGeom prst="rect">
            <a:avLst/>
          </a:prstGeom>
        </p:spPr>
      </p:pic>
      <p:pic>
        <p:nvPicPr>
          <p:cNvPr id="9" name="Image 8" descr="Une image contenant texte, capture d’écran, Police, ligne&#10;&#10;Le contenu généré par l’IA peut être incorrect.">
            <a:extLst>
              <a:ext uri="{FF2B5EF4-FFF2-40B4-BE49-F238E27FC236}">
                <a16:creationId xmlns:a16="http://schemas.microsoft.com/office/drawing/2014/main" id="{49B1DDC2-4DE7-4175-4D27-E9C8658EDE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7187" y="3379729"/>
            <a:ext cx="5155829" cy="2880000"/>
          </a:xfrm>
          <a:prstGeom prst="rect">
            <a:avLst/>
          </a:prstGeom>
        </p:spPr>
      </p:pic>
    </p:spTree>
    <p:extLst>
      <p:ext uri="{BB962C8B-B14F-4D97-AF65-F5344CB8AC3E}">
        <p14:creationId xmlns:p14="http://schemas.microsoft.com/office/powerpoint/2010/main" val="4211368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24</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3" y="-603"/>
            <a:ext cx="11961869" cy="461665"/>
          </a:xfrm>
          <a:prstGeom prst="rect">
            <a:avLst/>
          </a:prstGeom>
          <a:noFill/>
        </p:spPr>
        <p:txBody>
          <a:bodyPr wrap="square" rtlCol="0">
            <a:spAutoFit/>
          </a:bodyPr>
          <a:lstStyle/>
          <a:p>
            <a:pPr lvl="0"/>
            <a:r>
              <a:rPr lang="fr-FR" sz="2400" b="1" cap="all" dirty="0">
                <a:solidFill>
                  <a:schemeClr val="bg1"/>
                </a:solidFill>
              </a:rPr>
              <a:t>Département de la Manche : sport et attractivité résidentielle &amp; touristique</a:t>
            </a:r>
            <a:endParaRPr lang="fr-FR" sz="2400" dirty="0">
              <a:solidFill>
                <a:schemeClr val="bg1"/>
              </a:solidFill>
            </a:endParaRP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
        <p:nvSpPr>
          <p:cNvPr id="2" name="Rectangle 1">
            <a:extLst>
              <a:ext uri="{FF2B5EF4-FFF2-40B4-BE49-F238E27FC236}">
                <a16:creationId xmlns:a16="http://schemas.microsoft.com/office/drawing/2014/main" id="{7275FE24-FF9F-7A42-B3D3-5AF8D65C9117}"/>
              </a:ext>
            </a:extLst>
          </p:cNvPr>
          <p:cNvSpPr/>
          <p:nvPr/>
        </p:nvSpPr>
        <p:spPr>
          <a:xfrm>
            <a:off x="130957" y="534326"/>
            <a:ext cx="6026516" cy="2369880"/>
          </a:xfrm>
          <a:prstGeom prst="rect">
            <a:avLst/>
          </a:prstGeom>
        </p:spPr>
        <p:txBody>
          <a:bodyPr wrap="square">
            <a:spAutoFit/>
          </a:bodyPr>
          <a:lstStyle/>
          <a:p>
            <a:r>
              <a:rPr lang="fr-FR" sz="2800" b="1" dirty="0">
                <a:solidFill>
                  <a:srgbClr val="7167AA"/>
                </a:solidFill>
              </a:rPr>
              <a:t>Sport : cibler des publics affinitaires</a:t>
            </a:r>
          </a:p>
          <a:p>
            <a:pPr marL="342900" indent="-342900">
              <a:buFont typeface="Wingdings" panose="05000000000000000000" pitchFamily="2" charset="2"/>
              <a:buChar char="§"/>
            </a:pPr>
            <a:r>
              <a:rPr lang="fr-FR" sz="2400" dirty="0"/>
              <a:t>Identification et candidatures pour l’accueil d’événements sportifs</a:t>
            </a:r>
          </a:p>
          <a:p>
            <a:pPr marL="342900" indent="-342900">
              <a:buFont typeface="Wingdings" panose="05000000000000000000" pitchFamily="2" charset="2"/>
              <a:buChar char="§"/>
            </a:pPr>
            <a:r>
              <a:rPr lang="fr-FR" sz="2400" dirty="0"/>
              <a:t>Collaboration avec des événements sportifs à rayonnement national / international</a:t>
            </a:r>
          </a:p>
          <a:p>
            <a:pPr marL="342900" indent="-342900">
              <a:buFont typeface="Wingdings" panose="05000000000000000000" pitchFamily="2" charset="2"/>
              <a:buChar char="§"/>
            </a:pPr>
            <a:r>
              <a:rPr lang="fr-FR" sz="2400" dirty="0"/>
              <a:t>Collaboration avec des influenceurs sportifs</a:t>
            </a:r>
          </a:p>
        </p:txBody>
      </p:sp>
      <p:pic>
        <p:nvPicPr>
          <p:cNvPr id="10" name="Image 9" descr="Une image contenant texte, nuage, ciel, vélo&#10;&#10;Le contenu généré par l’IA peut être incorrect.">
            <a:extLst>
              <a:ext uri="{FF2B5EF4-FFF2-40B4-BE49-F238E27FC236}">
                <a16:creationId xmlns:a16="http://schemas.microsoft.com/office/drawing/2014/main" id="{D71AFBE6-ECDB-0C82-4257-E9DFAB73979A}"/>
              </a:ext>
            </a:extLst>
          </p:cNvPr>
          <p:cNvPicPr>
            <a:picLocks noChangeAspect="1"/>
          </p:cNvPicPr>
          <p:nvPr/>
        </p:nvPicPr>
        <p:blipFill>
          <a:blip r:embed="rId6">
            <a:extLst>
              <a:ext uri="{28A0092B-C50C-407E-A947-70E740481C1C}">
                <a14:useLocalDpi xmlns:a14="http://schemas.microsoft.com/office/drawing/2010/main" val="0"/>
              </a:ext>
            </a:extLst>
          </a:blip>
          <a:srcRect t="2162"/>
          <a:stretch/>
        </p:blipFill>
        <p:spPr>
          <a:xfrm>
            <a:off x="513844" y="2935201"/>
            <a:ext cx="5811478" cy="3211599"/>
          </a:xfrm>
          <a:prstGeom prst="rect">
            <a:avLst/>
          </a:prstGeom>
        </p:spPr>
      </p:pic>
      <p:sp>
        <p:nvSpPr>
          <p:cNvPr id="12" name="Ellipse 11">
            <a:extLst>
              <a:ext uri="{FF2B5EF4-FFF2-40B4-BE49-F238E27FC236}">
                <a16:creationId xmlns:a16="http://schemas.microsoft.com/office/drawing/2014/main" id="{AA5A8A6A-0106-A501-B23D-E499A3E5D379}"/>
              </a:ext>
            </a:extLst>
          </p:cNvPr>
          <p:cNvSpPr/>
          <p:nvPr/>
        </p:nvSpPr>
        <p:spPr>
          <a:xfrm>
            <a:off x="2990856" y="5265888"/>
            <a:ext cx="3333743" cy="728512"/>
          </a:xfrm>
          <a:prstGeom prst="ellipse">
            <a:avLst/>
          </a:prstGeom>
          <a:noFill/>
          <a:ln>
            <a:solidFill>
              <a:srgbClr val="D92F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10090288" y="5955137"/>
            <a:ext cx="1970754"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Attitude Manche</a:t>
            </a:r>
          </a:p>
        </p:txBody>
      </p:sp>
      <p:pic>
        <p:nvPicPr>
          <p:cNvPr id="23" name="Image 22" descr="Une image contenant texte, capture d’écran, personne, plein air&#10;&#10;Le contenu généré par l’IA peut être incorrect.">
            <a:extLst>
              <a:ext uri="{FF2B5EF4-FFF2-40B4-BE49-F238E27FC236}">
                <a16:creationId xmlns:a16="http://schemas.microsoft.com/office/drawing/2014/main" id="{15A7B909-DB39-3AFA-791A-5AAECF6345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9734" y="701607"/>
            <a:ext cx="5690853" cy="5067539"/>
          </a:xfrm>
          <a:prstGeom prst="rect">
            <a:avLst/>
          </a:prstGeom>
        </p:spPr>
      </p:pic>
      <p:sp>
        <p:nvSpPr>
          <p:cNvPr id="24" name="Ellipse 23">
            <a:extLst>
              <a:ext uri="{FF2B5EF4-FFF2-40B4-BE49-F238E27FC236}">
                <a16:creationId xmlns:a16="http://schemas.microsoft.com/office/drawing/2014/main" id="{E8F6C20C-54D3-226C-9C87-95FA016A9FC5}"/>
              </a:ext>
            </a:extLst>
          </p:cNvPr>
          <p:cNvSpPr/>
          <p:nvPr/>
        </p:nvSpPr>
        <p:spPr>
          <a:xfrm>
            <a:off x="10090288" y="1079260"/>
            <a:ext cx="1847713" cy="559039"/>
          </a:xfrm>
          <a:prstGeom prst="ellipse">
            <a:avLst/>
          </a:prstGeom>
          <a:noFill/>
          <a:ln>
            <a:solidFill>
              <a:srgbClr val="D92F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74423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25</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3" y="-603"/>
            <a:ext cx="11961869" cy="461665"/>
          </a:xfrm>
          <a:prstGeom prst="rect">
            <a:avLst/>
          </a:prstGeom>
          <a:noFill/>
        </p:spPr>
        <p:txBody>
          <a:bodyPr wrap="square" rtlCol="0">
            <a:spAutoFit/>
          </a:bodyPr>
          <a:lstStyle/>
          <a:p>
            <a:pPr lvl="0"/>
            <a:r>
              <a:rPr lang="fr-FR" sz="2400" b="1" cap="all" dirty="0">
                <a:solidFill>
                  <a:schemeClr val="bg1"/>
                </a:solidFill>
              </a:rPr>
              <a:t>Département de la Manche : sport et attractivité résidentielle &amp; touristique</a:t>
            </a:r>
            <a:endParaRPr lang="fr-FR" sz="2400" dirty="0">
              <a:solidFill>
                <a:schemeClr val="bg1"/>
              </a:solidFill>
            </a:endParaRP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
        <p:nvSpPr>
          <p:cNvPr id="2" name="Rectangle 1">
            <a:extLst>
              <a:ext uri="{FF2B5EF4-FFF2-40B4-BE49-F238E27FC236}">
                <a16:creationId xmlns:a16="http://schemas.microsoft.com/office/drawing/2014/main" id="{7275FE24-FF9F-7A42-B3D3-5AF8D65C9117}"/>
              </a:ext>
            </a:extLst>
          </p:cNvPr>
          <p:cNvSpPr/>
          <p:nvPr/>
        </p:nvSpPr>
        <p:spPr>
          <a:xfrm>
            <a:off x="130958" y="534326"/>
            <a:ext cx="9102446" cy="2369880"/>
          </a:xfrm>
          <a:prstGeom prst="rect">
            <a:avLst/>
          </a:prstGeom>
        </p:spPr>
        <p:txBody>
          <a:bodyPr wrap="square">
            <a:spAutoFit/>
          </a:bodyPr>
          <a:lstStyle/>
          <a:p>
            <a:r>
              <a:rPr lang="fr-FR" sz="2800" b="1" dirty="0">
                <a:solidFill>
                  <a:srgbClr val="7167AA"/>
                </a:solidFill>
              </a:rPr>
              <a:t>Valorisation des pratiques sportives et du cadre de vie</a:t>
            </a:r>
          </a:p>
          <a:p>
            <a:pPr marL="342900" indent="-342900">
              <a:buFont typeface="Wingdings" panose="05000000000000000000" pitchFamily="2" charset="2"/>
              <a:buChar char="§"/>
            </a:pPr>
            <a:r>
              <a:rPr lang="fr-FR" sz="2400" b="1" dirty="0"/>
              <a:t>Focus</a:t>
            </a:r>
            <a:r>
              <a:rPr lang="fr-FR" sz="2400" dirty="0"/>
              <a:t> </a:t>
            </a:r>
            <a:r>
              <a:rPr lang="fr-FR" sz="2400" b="1" dirty="0"/>
              <a:t>sports de pleine nature</a:t>
            </a:r>
            <a:r>
              <a:rPr lang="fr-FR" sz="2400" dirty="0"/>
              <a:t> : randonnées / trails, vélo / VTT, équitation, char à voile, surf, windsurf, kitesurf…</a:t>
            </a:r>
          </a:p>
          <a:p>
            <a:pPr marL="800100" lvl="1" indent="-342900">
              <a:buFont typeface="Arial" panose="020B0604020202020204" pitchFamily="34" charset="0"/>
              <a:buChar char="•"/>
            </a:pPr>
            <a:r>
              <a:rPr lang="fr-FR" sz="2400" i="1" dirty="0">
                <a:solidFill>
                  <a:srgbClr val="7167AA"/>
                </a:solidFill>
              </a:rPr>
              <a:t>Rémi (Dentiste à Sartilly) : « …et profite pleinement de la vie en bord de mer, occupant son temps libre entre footing dans la baie du Mont Saint-Michel, kitesurf à Carolles… »</a:t>
            </a: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6939451" y="2602885"/>
            <a:ext cx="1970754"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Attitude Manche</a:t>
            </a:r>
          </a:p>
        </p:txBody>
      </p:sp>
      <p:pic>
        <p:nvPicPr>
          <p:cNvPr id="4" name="Image 3" descr="Une image contenant plein air, ciel, personne, route&#10;&#10;Le contenu généré par l’IA peut être incorrect.">
            <a:extLst>
              <a:ext uri="{FF2B5EF4-FFF2-40B4-BE49-F238E27FC236}">
                <a16:creationId xmlns:a16="http://schemas.microsoft.com/office/drawing/2014/main" id="{6B727C2E-B5BD-5B97-6F7C-6446DEFD39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93" y="2899447"/>
            <a:ext cx="2593511" cy="3240000"/>
          </a:xfrm>
          <a:prstGeom prst="rect">
            <a:avLst/>
          </a:prstGeom>
        </p:spPr>
      </p:pic>
      <p:pic>
        <p:nvPicPr>
          <p:cNvPr id="7" name="Image 6" descr="Une image contenant texte, plein air, capture d’écran, plage&#10;&#10;Le contenu généré par l’IA peut être incorrect.">
            <a:extLst>
              <a:ext uri="{FF2B5EF4-FFF2-40B4-BE49-F238E27FC236}">
                <a16:creationId xmlns:a16="http://schemas.microsoft.com/office/drawing/2014/main" id="{5C546960-CD9B-3104-32D2-640D95540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3403" y="517894"/>
            <a:ext cx="2859423" cy="5874691"/>
          </a:xfrm>
          <a:prstGeom prst="rect">
            <a:avLst/>
          </a:prstGeom>
        </p:spPr>
      </p:pic>
      <p:pic>
        <p:nvPicPr>
          <p:cNvPr id="8" name="Image 7" descr="Une image contenant texte, ciel, nuage, capture d’écran&#10;&#10;Le contenu généré par l’IA peut être incorrect.">
            <a:extLst>
              <a:ext uri="{FF2B5EF4-FFF2-40B4-BE49-F238E27FC236}">
                <a16:creationId xmlns:a16="http://schemas.microsoft.com/office/drawing/2014/main" id="{9E1540BB-C041-E8EA-73CF-06436917D1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9584" y="2899447"/>
            <a:ext cx="5511569" cy="3240000"/>
          </a:xfrm>
          <a:prstGeom prst="rect">
            <a:avLst/>
          </a:prstGeom>
        </p:spPr>
      </p:pic>
      <p:sp>
        <p:nvSpPr>
          <p:cNvPr id="9" name="Ellipse 8">
            <a:extLst>
              <a:ext uri="{FF2B5EF4-FFF2-40B4-BE49-F238E27FC236}">
                <a16:creationId xmlns:a16="http://schemas.microsoft.com/office/drawing/2014/main" id="{B1244F20-FA49-E0A8-2316-4347B0959CF2}"/>
              </a:ext>
            </a:extLst>
          </p:cNvPr>
          <p:cNvSpPr/>
          <p:nvPr/>
        </p:nvSpPr>
        <p:spPr>
          <a:xfrm>
            <a:off x="3419583" y="4403731"/>
            <a:ext cx="2914642" cy="587369"/>
          </a:xfrm>
          <a:prstGeom prst="ellipse">
            <a:avLst/>
          </a:prstGeom>
          <a:noFill/>
          <a:ln>
            <a:solidFill>
              <a:srgbClr val="D92F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 en angle 17">
            <a:extLst>
              <a:ext uri="{FF2B5EF4-FFF2-40B4-BE49-F238E27FC236}">
                <a16:creationId xmlns:a16="http://schemas.microsoft.com/office/drawing/2014/main" id="{9815AB3A-A3BE-D0BE-4199-D41BC1C26F0C}"/>
              </a:ext>
            </a:extLst>
          </p:cNvPr>
          <p:cNvCxnSpPr>
            <a:cxnSpLocks/>
          </p:cNvCxnSpPr>
          <p:nvPr/>
        </p:nvCxnSpPr>
        <p:spPr>
          <a:xfrm>
            <a:off x="3873500" y="2836908"/>
            <a:ext cx="2301868" cy="365125"/>
          </a:xfrm>
          <a:prstGeom prst="bentConnector3">
            <a:avLst>
              <a:gd name="adj1" fmla="val 41172"/>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2430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26</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1254626" cy="461665"/>
          </a:xfrm>
          <a:prstGeom prst="rect">
            <a:avLst/>
          </a:prstGeom>
          <a:noFill/>
        </p:spPr>
        <p:txBody>
          <a:bodyPr wrap="square" rtlCol="0">
            <a:spAutoFit/>
          </a:bodyPr>
          <a:lstStyle/>
          <a:p>
            <a:pPr lvl="0"/>
            <a:r>
              <a:rPr lang="fr-FR" sz="2400" b="1" cap="all" dirty="0">
                <a:solidFill>
                  <a:schemeClr val="bg1"/>
                </a:solidFill>
              </a:rPr>
              <a:t>Utrecht (Pays-Bas) : sport, santé et qualité de vie</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9964883" y="3213531"/>
            <a:ext cx="2112736" cy="365125"/>
          </a:xfrm>
          <a:prstGeom prst="rect">
            <a:avLst/>
          </a:prstGeom>
          <a:noFill/>
          <a:ln w="9525">
            <a:noFill/>
            <a:miter lim="800000"/>
            <a:headEnd/>
            <a:tailEnd/>
          </a:ln>
        </p:spPr>
        <p:txBody>
          <a:bodyPr rot="0" vert="horz" wrap="square" lIns="91440" tIns="45720" rIns="91440" bIns="45720" anchor="t" anchorCtr="0">
            <a:noAutofit/>
          </a:bodyPr>
          <a:lstStyle/>
          <a:p>
            <a:pPr algn="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City of Utrecht</a:t>
            </a:r>
          </a:p>
        </p:txBody>
      </p:sp>
      <p:sp>
        <p:nvSpPr>
          <p:cNvPr id="20" name="Rectangle 19">
            <a:extLst>
              <a:ext uri="{FF2B5EF4-FFF2-40B4-BE49-F238E27FC236}">
                <a16:creationId xmlns:a16="http://schemas.microsoft.com/office/drawing/2014/main" id="{C78328BD-1BB6-4B81-BC3A-036DC4D62475}"/>
              </a:ext>
            </a:extLst>
          </p:cNvPr>
          <p:cNvSpPr/>
          <p:nvPr/>
        </p:nvSpPr>
        <p:spPr>
          <a:xfrm>
            <a:off x="195531" y="646913"/>
            <a:ext cx="6286549" cy="5632311"/>
          </a:xfrm>
          <a:prstGeom prst="rect">
            <a:avLst/>
          </a:prstGeom>
        </p:spPr>
        <p:txBody>
          <a:bodyPr wrap="square">
            <a:spAutoFit/>
          </a:bodyPr>
          <a:lstStyle/>
          <a:p>
            <a:r>
              <a:rPr lang="fr-FR" sz="2800" b="1" dirty="0">
                <a:solidFill>
                  <a:srgbClr val="7167AA"/>
                </a:solidFill>
              </a:rPr>
              <a:t>«Utrecht Urban </a:t>
            </a:r>
            <a:r>
              <a:rPr lang="fr-FR" sz="2800" b="1" dirty="0" err="1">
                <a:solidFill>
                  <a:srgbClr val="7167AA"/>
                </a:solidFill>
              </a:rPr>
              <a:t>Healthy</a:t>
            </a:r>
            <a:r>
              <a:rPr lang="fr-FR" sz="2800" b="1" dirty="0">
                <a:solidFill>
                  <a:srgbClr val="7167AA"/>
                </a:solidFill>
              </a:rPr>
              <a:t> Living » :</a:t>
            </a:r>
          </a:p>
          <a:p>
            <a:pPr marL="342900" indent="-342900">
              <a:buFont typeface="Wingdings" panose="05000000000000000000" pitchFamily="2" charset="2"/>
              <a:buChar char="§"/>
            </a:pPr>
            <a:r>
              <a:rPr lang="fr-FR" sz="2400" b="1" dirty="0"/>
              <a:t>Stratégie</a:t>
            </a:r>
            <a:r>
              <a:rPr lang="fr-FR" sz="2400" dirty="0"/>
              <a:t> : améliorer la </a:t>
            </a:r>
            <a:r>
              <a:rPr lang="fr-FR" sz="2400" b="1" dirty="0"/>
              <a:t>qualité de vie</a:t>
            </a:r>
            <a:r>
              <a:rPr lang="fr-FR" sz="2400" dirty="0"/>
              <a:t>, la </a:t>
            </a:r>
            <a:r>
              <a:rPr lang="fr-FR" sz="2400" b="1" dirty="0"/>
              <a:t>santé</a:t>
            </a:r>
            <a:r>
              <a:rPr lang="fr-FR" sz="2400" dirty="0"/>
              <a:t> et le </a:t>
            </a:r>
            <a:r>
              <a:rPr lang="fr-FR" sz="2400" b="1" dirty="0"/>
              <a:t>bien-être</a:t>
            </a:r>
            <a:r>
              <a:rPr lang="fr-FR" sz="2400" dirty="0"/>
              <a:t> de ses citoyens en mobilisant tous les services publics</a:t>
            </a:r>
          </a:p>
          <a:p>
            <a:pPr marL="342900" indent="-342900">
              <a:buFont typeface="Wingdings" panose="05000000000000000000" pitchFamily="2" charset="2"/>
              <a:buChar char="§"/>
            </a:pPr>
            <a:r>
              <a:rPr lang="fr-FR" sz="2400" b="1" dirty="0"/>
              <a:t>Méthode</a:t>
            </a:r>
            <a:r>
              <a:rPr lang="fr-FR" sz="2400" dirty="0"/>
              <a:t> : approche transversale + suivi d’indicateurs pour orienter les politiques publiques et réduire les inégalités de santé </a:t>
            </a:r>
          </a:p>
          <a:p>
            <a:pPr marL="342900" indent="-342900">
              <a:buFont typeface="Wingdings" panose="05000000000000000000" pitchFamily="2" charset="2"/>
              <a:buChar char="§"/>
            </a:pPr>
            <a:r>
              <a:rPr lang="fr-FR" sz="2400" b="1" dirty="0"/>
              <a:t>Choix stratégique </a:t>
            </a:r>
            <a:r>
              <a:rPr lang="fr-FR" sz="2400" dirty="0"/>
              <a:t>: favoriser </a:t>
            </a:r>
            <a:r>
              <a:rPr lang="fr-FR" sz="2400" b="1" dirty="0"/>
              <a:t>le vélo </a:t>
            </a:r>
            <a:r>
              <a:rPr lang="fr-FR" sz="2400" dirty="0"/>
              <a:t>comme principal mode de déplacement </a:t>
            </a:r>
            <a:r>
              <a:rPr lang="fr-FR" sz="2000" i="1" dirty="0">
                <a:solidFill>
                  <a:srgbClr val="7167AA"/>
                </a:solidFill>
              </a:rPr>
              <a:t>« Utrecht </a:t>
            </a:r>
            <a:r>
              <a:rPr lang="fr-FR" sz="2000" i="1" dirty="0" err="1">
                <a:solidFill>
                  <a:srgbClr val="7167AA"/>
                </a:solidFill>
              </a:rPr>
              <a:t>we</a:t>
            </a:r>
            <a:r>
              <a:rPr lang="fr-FR" sz="2000" i="1" dirty="0">
                <a:solidFill>
                  <a:srgbClr val="7167AA"/>
                </a:solidFill>
              </a:rPr>
              <a:t> all cycle! » Action Plan (2015-2020)</a:t>
            </a:r>
          </a:p>
          <a:p>
            <a:pPr marL="342900" indent="-342900">
              <a:buFont typeface="Wingdings" panose="05000000000000000000" pitchFamily="2" charset="2"/>
              <a:buChar char="§"/>
            </a:pPr>
            <a:r>
              <a:rPr lang="fr-FR" sz="2400" b="1" dirty="0"/>
              <a:t>Actions</a:t>
            </a:r>
            <a:r>
              <a:rPr lang="fr-FR" sz="2400" dirty="0"/>
              <a:t> : investissements pour encourager les mobilités actives et faciliter l’intermodalité, politiques de stationnement très strictes, urbanisme, développer la mobilité en tant que service (</a:t>
            </a:r>
            <a:r>
              <a:rPr lang="fr-FR" sz="2400" dirty="0" err="1"/>
              <a:t>MaaS</a:t>
            </a:r>
            <a:r>
              <a:rPr lang="fr-FR" sz="2400" dirty="0"/>
              <a:t>)</a:t>
            </a:r>
            <a:endParaRPr lang="fr-FR" sz="2400" dirty="0">
              <a:solidFill>
                <a:srgbClr val="7167AA"/>
              </a:solidFill>
            </a:endParaRP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pic>
        <p:nvPicPr>
          <p:cNvPr id="4" name="Image 3" descr="Une image contenant Roue de vélo, plein air, roue, Véhicule terrestre&#10;&#10;Le contenu généré par l’IA peut être incorrect.">
            <a:extLst>
              <a:ext uri="{FF2B5EF4-FFF2-40B4-BE49-F238E27FC236}">
                <a16:creationId xmlns:a16="http://schemas.microsoft.com/office/drawing/2014/main" id="{E50790BE-0CE3-C173-37C6-C1BB58BE88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2080" y="672259"/>
            <a:ext cx="5601759" cy="2520000"/>
          </a:xfrm>
          <a:prstGeom prst="rect">
            <a:avLst/>
          </a:prstGeom>
        </p:spPr>
      </p:pic>
      <p:sp>
        <p:nvSpPr>
          <p:cNvPr id="7" name="ZoneTexte 6">
            <a:extLst>
              <a:ext uri="{FF2B5EF4-FFF2-40B4-BE49-F238E27FC236}">
                <a16:creationId xmlns:a16="http://schemas.microsoft.com/office/drawing/2014/main" id="{09604F61-8CE6-CA3D-A729-416E7C8D5B7E}"/>
              </a:ext>
            </a:extLst>
          </p:cNvPr>
          <p:cNvSpPr txBox="1"/>
          <p:nvPr/>
        </p:nvSpPr>
        <p:spPr>
          <a:xfrm>
            <a:off x="6840535" y="3692236"/>
            <a:ext cx="5155934" cy="2308324"/>
          </a:xfrm>
          <a:prstGeom prst="rect">
            <a:avLst/>
          </a:prstGeom>
          <a:noFill/>
        </p:spPr>
        <p:txBody>
          <a:bodyPr wrap="square">
            <a:spAutoFit/>
          </a:bodyPr>
          <a:lstStyle/>
          <a:p>
            <a:pPr marL="342900" indent="-342900">
              <a:buFont typeface="Wingdings" panose="05000000000000000000" pitchFamily="2" charset="2"/>
              <a:buChar char="§"/>
            </a:pPr>
            <a:r>
              <a:rPr lang="fr-FR" sz="2400" b="1" dirty="0"/>
              <a:t>Avantages</a:t>
            </a:r>
            <a:r>
              <a:rPr lang="fr-FR" sz="2400" dirty="0"/>
              <a:t> : effets positifs du vélo sur la santé, économique et praticable par tous (inclusion), réduction des émissions de CO² et du bruit, amélioration de la qualité de l’air, amélioration de l’accessibilité…</a:t>
            </a:r>
          </a:p>
        </p:txBody>
      </p:sp>
      <p:sp>
        <p:nvSpPr>
          <p:cNvPr id="9" name="ZoneTexte 8">
            <a:extLst>
              <a:ext uri="{FF2B5EF4-FFF2-40B4-BE49-F238E27FC236}">
                <a16:creationId xmlns:a16="http://schemas.microsoft.com/office/drawing/2014/main" id="{B6BE3556-BBA2-D290-6BCD-DB0F1622857A}"/>
              </a:ext>
            </a:extLst>
          </p:cNvPr>
          <p:cNvSpPr txBox="1"/>
          <p:nvPr/>
        </p:nvSpPr>
        <p:spPr>
          <a:xfrm>
            <a:off x="3048866" y="5998541"/>
            <a:ext cx="6094268" cy="369332"/>
          </a:xfrm>
          <a:prstGeom prst="rect">
            <a:avLst/>
          </a:prstGeom>
          <a:noFill/>
        </p:spPr>
        <p:txBody>
          <a:bodyPr wrap="square">
            <a:spAutoFit/>
          </a:bodyPr>
          <a:lstStyle/>
          <a:p>
            <a:pPr algn="ctr"/>
            <a:r>
              <a:rPr lang="fr-FR" i="1" dirty="0">
                <a:solidFill>
                  <a:srgbClr val="7167AA"/>
                </a:solidFill>
              </a:rPr>
              <a:t>https://www.utrecht.nl/city-of-utrecht/mobility/cycling</a:t>
            </a:r>
          </a:p>
        </p:txBody>
      </p:sp>
    </p:spTree>
    <p:extLst>
      <p:ext uri="{BB962C8B-B14F-4D97-AF65-F5344CB8AC3E}">
        <p14:creationId xmlns:p14="http://schemas.microsoft.com/office/powerpoint/2010/main" val="2301221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équipement sportif, chaussures, personne, groupe&#10;&#10;Le contenu généré par l’IA peut être incorrect.">
            <a:extLst>
              <a:ext uri="{FF2B5EF4-FFF2-40B4-BE49-F238E27FC236}">
                <a16:creationId xmlns:a16="http://schemas.microsoft.com/office/drawing/2014/main" id="{ADFBEE39-4D05-0531-663C-13515DFFA93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6" y="0"/>
            <a:ext cx="12191694" cy="6858000"/>
          </a:xfrm>
          <a:prstGeom prst="rect">
            <a:avLst/>
          </a:prstGeom>
        </p:spPr>
      </p:pic>
      <p:sp>
        <p:nvSpPr>
          <p:cNvPr id="12" name="ZoneTexte 11">
            <a:extLst>
              <a:ext uri="{FF2B5EF4-FFF2-40B4-BE49-F238E27FC236}">
                <a16:creationId xmlns:a16="http://schemas.microsoft.com/office/drawing/2014/main" id="{84CDA38F-FF2C-4134-8709-3BACB2C22309}"/>
              </a:ext>
            </a:extLst>
          </p:cNvPr>
          <p:cNvSpPr txBox="1"/>
          <p:nvPr/>
        </p:nvSpPr>
        <p:spPr>
          <a:xfrm>
            <a:off x="989569" y="-97046"/>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4" name="ZoneTexte 13">
            <a:extLst>
              <a:ext uri="{FF2B5EF4-FFF2-40B4-BE49-F238E27FC236}">
                <a16:creationId xmlns:a16="http://schemas.microsoft.com/office/drawing/2014/main" id="{BB5F24B7-D05D-4DA9-881A-43A0553B9325}"/>
              </a:ext>
            </a:extLst>
          </p:cNvPr>
          <p:cNvSpPr txBox="1"/>
          <p:nvPr/>
        </p:nvSpPr>
        <p:spPr>
          <a:xfrm>
            <a:off x="552692" y="-98861"/>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6" name="ZoneTexte 15">
            <a:extLst>
              <a:ext uri="{FF2B5EF4-FFF2-40B4-BE49-F238E27FC236}">
                <a16:creationId xmlns:a16="http://schemas.microsoft.com/office/drawing/2014/main" id="{3C79C4FC-0665-454F-8DE5-4BDA6D4C9765}"/>
              </a:ext>
            </a:extLst>
          </p:cNvPr>
          <p:cNvSpPr txBox="1"/>
          <p:nvPr/>
        </p:nvSpPr>
        <p:spPr>
          <a:xfrm>
            <a:off x="932017" y="-43776"/>
            <a:ext cx="436877"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7" name="ZoneTexte 16">
            <a:extLst>
              <a:ext uri="{FF2B5EF4-FFF2-40B4-BE49-F238E27FC236}">
                <a16:creationId xmlns:a16="http://schemas.microsoft.com/office/drawing/2014/main" id="{FA7F3E76-2E17-4E82-B511-0E9F28755162}"/>
              </a:ext>
            </a:extLst>
          </p:cNvPr>
          <p:cNvSpPr txBox="1"/>
          <p:nvPr/>
        </p:nvSpPr>
        <p:spPr>
          <a:xfrm>
            <a:off x="495692" y="-38861"/>
            <a:ext cx="741679"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E9A1685C-7B8A-45E3-AF07-A16157E82096}"/>
              </a:ext>
            </a:extLst>
          </p:cNvPr>
          <p:cNvSpPr txBox="1"/>
          <p:nvPr/>
        </p:nvSpPr>
        <p:spPr>
          <a:xfrm>
            <a:off x="1673696" y="2551837"/>
            <a:ext cx="8809059" cy="1754326"/>
          </a:xfrm>
          <a:prstGeom prst="rect">
            <a:avLst/>
          </a:prstGeom>
          <a:solidFill>
            <a:srgbClr val="7167AA"/>
          </a:solidFill>
        </p:spPr>
        <p:txBody>
          <a:bodyPr wrap="square" rtlCol="0">
            <a:spAutoFit/>
          </a:bodyPr>
          <a:lstStyle/>
          <a:p>
            <a:pPr algn="ctr"/>
            <a:r>
              <a:rPr lang="fr-FR" sz="5400" b="1" dirty="0">
                <a:solidFill>
                  <a:schemeClr val="bg1"/>
                </a:solidFill>
                <a:latin typeface="Unbutu"/>
              </a:rPr>
              <a:t>IMAGETERR24® : </a:t>
            </a:r>
          </a:p>
          <a:p>
            <a:pPr algn="ctr"/>
            <a:r>
              <a:rPr lang="fr-FR" sz="5400" b="1" dirty="0">
                <a:solidFill>
                  <a:schemeClr val="bg1"/>
                </a:solidFill>
                <a:latin typeface="Unbutu"/>
              </a:rPr>
              <a:t>Focus Aix-Marseille Provence</a:t>
            </a:r>
            <a:endParaRPr lang="fr-FR" sz="2400" b="1" dirty="0">
              <a:latin typeface="Ubuntu" panose="020B0504030602030204" pitchFamily="34" charset="0"/>
            </a:endParaRPr>
          </a:p>
        </p:txBody>
      </p:sp>
      <p:grpSp>
        <p:nvGrpSpPr>
          <p:cNvPr id="5" name="Groupe 4">
            <a:extLst>
              <a:ext uri="{FF2B5EF4-FFF2-40B4-BE49-F238E27FC236}">
                <a16:creationId xmlns:a16="http://schemas.microsoft.com/office/drawing/2014/main" id="{0FC19EEB-ABCF-5B95-6D92-654380A8D01C}"/>
              </a:ext>
            </a:extLst>
          </p:cNvPr>
          <p:cNvGrpSpPr/>
          <p:nvPr/>
        </p:nvGrpSpPr>
        <p:grpSpPr>
          <a:xfrm>
            <a:off x="162182" y="5777466"/>
            <a:ext cx="11732497" cy="903647"/>
            <a:chOff x="162182" y="5777466"/>
            <a:chExt cx="11732497" cy="903647"/>
          </a:xfrm>
        </p:grpSpPr>
        <p:pic>
          <p:nvPicPr>
            <p:cNvPr id="2" name="Image 1" descr="Une image contenant texte, Police, capture d’écran, blanc">
              <a:extLst>
                <a:ext uri="{FF2B5EF4-FFF2-40B4-BE49-F238E27FC236}">
                  <a16:creationId xmlns:a16="http://schemas.microsoft.com/office/drawing/2014/main" id="{AC1A335A-B564-D919-00A9-A2086C901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82" y="5777466"/>
              <a:ext cx="6500813" cy="900000"/>
            </a:xfrm>
            <a:prstGeom prst="rect">
              <a:avLst/>
            </a:prstGeom>
          </p:spPr>
        </p:pic>
        <p:pic>
          <p:nvPicPr>
            <p:cNvPr id="4" name="Image 3" descr="Une image contenant texte, Police, Graphique, graphisme&#10;&#10;Le contenu généré par l’IA peut être incorrect.">
              <a:extLst>
                <a:ext uri="{FF2B5EF4-FFF2-40B4-BE49-F238E27FC236}">
                  <a16:creationId xmlns:a16="http://schemas.microsoft.com/office/drawing/2014/main" id="{741E43E2-A09C-8133-C568-6F72D2EEA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488" y="5781113"/>
              <a:ext cx="2597191" cy="900000"/>
            </a:xfrm>
            <a:prstGeom prst="rect">
              <a:avLst/>
            </a:prstGeom>
          </p:spPr>
        </p:pic>
      </p:grpSp>
    </p:spTree>
    <p:extLst>
      <p:ext uri="{BB962C8B-B14F-4D97-AF65-F5344CB8AC3E}">
        <p14:creationId xmlns:p14="http://schemas.microsoft.com/office/powerpoint/2010/main" val="2810779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28</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9285748" cy="461665"/>
          </a:xfrm>
          <a:prstGeom prst="rect">
            <a:avLst/>
          </a:prstGeom>
          <a:noFill/>
        </p:spPr>
        <p:txBody>
          <a:bodyPr wrap="square" rtlCol="0">
            <a:spAutoFit/>
          </a:bodyPr>
          <a:lstStyle/>
          <a:p>
            <a:pPr lvl="0"/>
            <a:r>
              <a:rPr lang="fr-FR" sz="2400" b="1" cap="all" dirty="0">
                <a:solidFill>
                  <a:schemeClr val="bg1"/>
                </a:solidFill>
              </a:rPr>
              <a:t>IMAGETERR24® : Quelques résultats</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7378339" y="5868074"/>
            <a:ext cx="3335791"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Chaire A&amp;NMT – IMAGETERR24® </a:t>
            </a:r>
          </a:p>
        </p:txBody>
      </p:sp>
      <p:sp>
        <p:nvSpPr>
          <p:cNvPr id="20" name="Rectangle 19">
            <a:extLst>
              <a:ext uri="{FF2B5EF4-FFF2-40B4-BE49-F238E27FC236}">
                <a16:creationId xmlns:a16="http://schemas.microsoft.com/office/drawing/2014/main" id="{C78328BD-1BB6-4B81-BC3A-036DC4D62475}"/>
              </a:ext>
            </a:extLst>
          </p:cNvPr>
          <p:cNvSpPr/>
          <p:nvPr/>
        </p:nvSpPr>
        <p:spPr>
          <a:xfrm>
            <a:off x="99174" y="1386104"/>
            <a:ext cx="5900470" cy="4893647"/>
          </a:xfrm>
          <a:prstGeom prst="rect">
            <a:avLst/>
          </a:prstGeom>
        </p:spPr>
        <p:txBody>
          <a:bodyPr wrap="square">
            <a:spAutoFit/>
          </a:bodyPr>
          <a:lstStyle/>
          <a:p>
            <a:pPr marL="342900" indent="-342900">
              <a:buFont typeface="Wingdings" panose="05000000000000000000" pitchFamily="2" charset="2"/>
              <a:buChar char="§"/>
            </a:pPr>
            <a:r>
              <a:rPr lang="fr-FR" sz="2400" dirty="0"/>
              <a:t>Facteurs prépondérants :</a:t>
            </a:r>
          </a:p>
          <a:p>
            <a:pPr marL="800100" lvl="1" indent="-342900">
              <a:buFont typeface="Arial" panose="020B0604020202020204" pitchFamily="34" charset="0"/>
              <a:buChar char="•"/>
            </a:pPr>
            <a:r>
              <a:rPr lang="fr-FR" sz="2000" i="1" dirty="0">
                <a:solidFill>
                  <a:srgbClr val="7167AA"/>
                </a:solidFill>
              </a:rPr>
              <a:t>Climat</a:t>
            </a:r>
          </a:p>
          <a:p>
            <a:pPr marL="800100" lvl="1" indent="-342900">
              <a:buFont typeface="Arial" panose="020B0604020202020204" pitchFamily="34" charset="0"/>
              <a:buChar char="•"/>
            </a:pPr>
            <a:r>
              <a:rPr lang="fr-FR" sz="2000" i="1" dirty="0">
                <a:solidFill>
                  <a:srgbClr val="7167AA"/>
                </a:solidFill>
              </a:rPr>
              <a:t>Géographie (</a:t>
            </a:r>
            <a:r>
              <a:rPr lang="fr-FR" sz="2000" i="1" u="sng" dirty="0">
                <a:solidFill>
                  <a:srgbClr val="7167AA"/>
                </a:solidFill>
              </a:rPr>
              <a:t>mer</a:t>
            </a:r>
            <a:r>
              <a:rPr lang="fr-FR" sz="2000" i="1" dirty="0">
                <a:solidFill>
                  <a:srgbClr val="7167AA"/>
                </a:solidFill>
              </a:rPr>
              <a:t>, campagne, montagne)</a:t>
            </a:r>
          </a:p>
          <a:p>
            <a:pPr marL="800100" lvl="1" indent="-342900">
              <a:buFont typeface="Arial" panose="020B0604020202020204" pitchFamily="34" charset="0"/>
              <a:buChar char="•"/>
            </a:pPr>
            <a:r>
              <a:rPr lang="fr-FR" sz="2000" i="1" dirty="0">
                <a:solidFill>
                  <a:srgbClr val="7167AA"/>
                </a:solidFill>
              </a:rPr>
              <a:t>Calme</a:t>
            </a:r>
          </a:p>
          <a:p>
            <a:pPr marL="800100" lvl="1" indent="-342900">
              <a:buFont typeface="Arial" panose="020B0604020202020204" pitchFamily="34" charset="0"/>
              <a:buChar char="•"/>
            </a:pPr>
            <a:r>
              <a:rPr lang="fr-FR" sz="2000" i="1" dirty="0">
                <a:solidFill>
                  <a:srgbClr val="7167AA"/>
                </a:solidFill>
              </a:rPr>
              <a:t>Proximité avec la nature </a:t>
            </a:r>
          </a:p>
          <a:p>
            <a:pPr marL="800100" lvl="1" indent="-342900">
              <a:buFont typeface="Arial" panose="020B0604020202020204" pitchFamily="34" charset="0"/>
              <a:buChar char="•"/>
            </a:pPr>
            <a:r>
              <a:rPr lang="fr-FR" sz="2000" i="1" dirty="0">
                <a:solidFill>
                  <a:srgbClr val="7167AA"/>
                </a:solidFill>
              </a:rPr>
              <a:t>Mobilité, accessibilité</a:t>
            </a:r>
          </a:p>
          <a:p>
            <a:pPr marL="800100" lvl="1" indent="-342900">
              <a:buFont typeface="Arial" panose="020B0604020202020204" pitchFamily="34" charset="0"/>
              <a:buChar char="•"/>
            </a:pPr>
            <a:endParaRPr lang="fr-FR" sz="2000" i="1" dirty="0">
              <a:solidFill>
                <a:srgbClr val="7167AA"/>
              </a:solidFill>
            </a:endParaRPr>
          </a:p>
          <a:p>
            <a:pPr marL="342900" lvl="1" indent="-342900">
              <a:buFont typeface="Wingdings" panose="05000000000000000000" pitchFamily="2" charset="2"/>
              <a:buChar char="§"/>
            </a:pPr>
            <a:r>
              <a:rPr lang="fr-FR" sz="2400" dirty="0"/>
              <a:t>Le sport : un facteur d’attractivité cité spontanément</a:t>
            </a:r>
          </a:p>
          <a:p>
            <a:pPr marL="800100" lvl="1" indent="-342900">
              <a:buFont typeface="Arial" panose="020B0604020202020204" pitchFamily="34" charset="0"/>
              <a:buChar char="•"/>
            </a:pPr>
            <a:r>
              <a:rPr lang="fr-FR" sz="2000" i="1" dirty="0">
                <a:solidFill>
                  <a:srgbClr val="7167AA"/>
                </a:solidFill>
              </a:rPr>
              <a:t>"sport", "activité sportive", "équipement sportif", "piscine", "possibilité de randonnées variées", "la pêche", "ville de basket", "des associations sportives", "avec des équipements de tennis", "structures sportives", "les clubs sportifs de haut niveau"...</a:t>
            </a: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pic>
        <p:nvPicPr>
          <p:cNvPr id="18" name="Image 17" descr="Une image contenant texte, capture d’écran, Police, nombre&#10;&#10;Le contenu généré par l’IA peut être incorrect.">
            <a:extLst>
              <a:ext uri="{FF2B5EF4-FFF2-40B4-BE49-F238E27FC236}">
                <a16:creationId xmlns:a16="http://schemas.microsoft.com/office/drawing/2014/main" id="{C60A292B-025B-377B-F845-981B94C640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386104"/>
            <a:ext cx="5900470" cy="4356053"/>
          </a:xfrm>
          <a:prstGeom prst="rect">
            <a:avLst/>
          </a:prstGeom>
        </p:spPr>
      </p:pic>
      <p:sp>
        <p:nvSpPr>
          <p:cNvPr id="2" name="ZoneTexte 1">
            <a:extLst>
              <a:ext uri="{FF2B5EF4-FFF2-40B4-BE49-F238E27FC236}">
                <a16:creationId xmlns:a16="http://schemas.microsoft.com/office/drawing/2014/main" id="{13CC8BEB-710D-0B98-E958-05C9465E70A5}"/>
              </a:ext>
            </a:extLst>
          </p:cNvPr>
          <p:cNvSpPr txBox="1"/>
          <p:nvPr/>
        </p:nvSpPr>
        <p:spPr>
          <a:xfrm>
            <a:off x="518160" y="557509"/>
            <a:ext cx="11257280" cy="830997"/>
          </a:xfrm>
          <a:prstGeom prst="rect">
            <a:avLst/>
          </a:prstGeom>
          <a:noFill/>
        </p:spPr>
        <p:txBody>
          <a:bodyPr wrap="square">
            <a:spAutoFit/>
          </a:bodyPr>
          <a:lstStyle/>
          <a:p>
            <a:pPr marL="342900" indent="-342900">
              <a:buFont typeface="Wingdings" panose="05000000000000000000" pitchFamily="2" charset="2"/>
              <a:buChar char="Ø"/>
            </a:pPr>
            <a:r>
              <a:rPr lang="fr-FR" sz="2400" b="1" dirty="0">
                <a:solidFill>
                  <a:srgbClr val="7167AA"/>
                </a:solidFill>
              </a:rPr>
              <a:t>Pour choisir le territoire « idéal » où vous aimeriez vivre, quels seraient vos critères les plus importants ? </a:t>
            </a:r>
            <a:r>
              <a:rPr lang="fr-FR" sz="2000" dirty="0">
                <a:solidFill>
                  <a:srgbClr val="7167AA"/>
                </a:solidFill>
              </a:rPr>
              <a:t>(3 202 répondants, +18 ans)</a:t>
            </a:r>
            <a:endParaRPr lang="fr-FR" sz="2400" dirty="0">
              <a:solidFill>
                <a:srgbClr val="7167AA"/>
              </a:solidFill>
            </a:endParaRPr>
          </a:p>
        </p:txBody>
      </p:sp>
    </p:spTree>
    <p:extLst>
      <p:ext uri="{BB962C8B-B14F-4D97-AF65-F5344CB8AC3E}">
        <p14:creationId xmlns:p14="http://schemas.microsoft.com/office/powerpoint/2010/main" val="87749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29</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1993652" cy="461665"/>
          </a:xfrm>
          <a:prstGeom prst="rect">
            <a:avLst/>
          </a:prstGeom>
          <a:noFill/>
        </p:spPr>
        <p:txBody>
          <a:bodyPr wrap="square" rtlCol="0">
            <a:spAutoFit/>
          </a:bodyPr>
          <a:lstStyle/>
          <a:p>
            <a:pPr lvl="0"/>
            <a:r>
              <a:rPr lang="fr-FR" sz="2400" b="1" cap="all" dirty="0">
                <a:solidFill>
                  <a:schemeClr val="bg1"/>
                </a:solidFill>
              </a:rPr>
              <a:t>IMAGETERR24® : Focus Aix-Marseille Provence – Image externe VS Interne</a:t>
            </a:r>
            <a:endParaRPr lang="fr-FR" sz="2400" dirty="0">
              <a:solidFill>
                <a:schemeClr val="bg1"/>
              </a:solidFill>
            </a:endParaRPr>
          </a:p>
        </p:txBody>
      </p:sp>
      <p:sp>
        <p:nvSpPr>
          <p:cNvPr id="16" name="Zone de texte 2">
            <a:extLst>
              <a:ext uri="{FF2B5EF4-FFF2-40B4-BE49-F238E27FC236}">
                <a16:creationId xmlns:a16="http://schemas.microsoft.com/office/drawing/2014/main" id="{D6AD0D54-18B8-4D16-8408-5A95334A020F}"/>
              </a:ext>
            </a:extLst>
          </p:cNvPr>
          <p:cNvSpPr txBox="1">
            <a:spLocks noChangeArrowheads="1"/>
          </p:cNvSpPr>
          <p:nvPr/>
        </p:nvSpPr>
        <p:spPr bwMode="auto">
          <a:xfrm>
            <a:off x="4094051" y="6057393"/>
            <a:ext cx="3335791" cy="365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50000"/>
              </a:lnSpc>
              <a:spcBef>
                <a:spcPts val="200"/>
              </a:spcBef>
              <a:spcAft>
                <a:spcPts val="0"/>
              </a:spcAft>
            </a:pPr>
            <a:r>
              <a:rPr lang="fr-FR" sz="1000" b="1" i="1" dirty="0">
                <a:solidFill>
                  <a:srgbClr val="6EC1E4"/>
                </a:solidFill>
                <a:effectLst/>
                <a:latin typeface="Arial" panose="020B0604020202020204" pitchFamily="34" charset="0"/>
                <a:ea typeface="Times New Roman" panose="02020603050405020304" pitchFamily="18" charset="0"/>
                <a:cs typeface="Times New Roman" panose="02020603050405020304" pitchFamily="18" charset="0"/>
              </a:rPr>
              <a:t>Source : Chaire A&amp;NMT – IMAGETERR24® </a:t>
            </a: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pic>
        <p:nvPicPr>
          <p:cNvPr id="4" name="Image 3" descr="Une image contenant texte, capture d’écran, Police, conception&#10;&#10;Le contenu généré par l’IA peut être incorrect.">
            <a:extLst>
              <a:ext uri="{FF2B5EF4-FFF2-40B4-BE49-F238E27FC236}">
                <a16:creationId xmlns:a16="http://schemas.microsoft.com/office/drawing/2014/main" id="{59D3E76F-1323-87C0-E2AF-55724B5C0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93" y="1727745"/>
            <a:ext cx="1928463" cy="3744000"/>
          </a:xfrm>
          <a:prstGeom prst="rect">
            <a:avLst/>
          </a:prstGeom>
        </p:spPr>
      </p:pic>
      <p:pic>
        <p:nvPicPr>
          <p:cNvPr id="7" name="Image 6" descr="Une image contenant texte, capture d’écran, Police, conception&#10;&#10;Le contenu généré par l’IA peut être incorrect.">
            <a:extLst>
              <a:ext uri="{FF2B5EF4-FFF2-40B4-BE49-F238E27FC236}">
                <a16:creationId xmlns:a16="http://schemas.microsoft.com/office/drawing/2014/main" id="{23D7A23D-DE93-E1CF-076A-B6C5969163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8637" y="1728706"/>
            <a:ext cx="1987969" cy="3708000"/>
          </a:xfrm>
          <a:prstGeom prst="rect">
            <a:avLst/>
          </a:prstGeom>
        </p:spPr>
      </p:pic>
      <p:pic>
        <p:nvPicPr>
          <p:cNvPr id="9" name="Image 8" descr="Une image contenant texte, capture d’écran, Police, logo&#10;&#10;Le contenu généré par l’IA peut être incorrect.">
            <a:extLst>
              <a:ext uri="{FF2B5EF4-FFF2-40B4-BE49-F238E27FC236}">
                <a16:creationId xmlns:a16="http://schemas.microsoft.com/office/drawing/2014/main" id="{83C9DE0A-A400-166A-4745-34D55849E3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4744" y="1708978"/>
            <a:ext cx="2025937" cy="3780000"/>
          </a:xfrm>
          <a:prstGeom prst="rect">
            <a:avLst/>
          </a:prstGeom>
        </p:spPr>
      </p:pic>
      <p:sp>
        <p:nvSpPr>
          <p:cNvPr id="12" name="ZoneTexte 11">
            <a:extLst>
              <a:ext uri="{FF2B5EF4-FFF2-40B4-BE49-F238E27FC236}">
                <a16:creationId xmlns:a16="http://schemas.microsoft.com/office/drawing/2014/main" id="{FDDB4F76-1C0F-0AC8-5E9D-AA2C7FCF4545}"/>
              </a:ext>
            </a:extLst>
          </p:cNvPr>
          <p:cNvSpPr txBox="1"/>
          <p:nvPr/>
        </p:nvSpPr>
        <p:spPr>
          <a:xfrm>
            <a:off x="1059111" y="596269"/>
            <a:ext cx="9405670" cy="461665"/>
          </a:xfrm>
          <a:prstGeom prst="rect">
            <a:avLst/>
          </a:prstGeom>
          <a:noFill/>
        </p:spPr>
        <p:txBody>
          <a:bodyPr wrap="square">
            <a:spAutoFit/>
          </a:bodyPr>
          <a:lstStyle/>
          <a:p>
            <a:pPr marL="342900" indent="-342900" algn="ctr">
              <a:buFont typeface="Wingdings" panose="05000000000000000000" pitchFamily="2" charset="2"/>
              <a:buChar char="Ø"/>
            </a:pPr>
            <a:r>
              <a:rPr lang="fr-FR" sz="2400" b="1" dirty="0">
                <a:solidFill>
                  <a:srgbClr val="7167AA"/>
                </a:solidFill>
              </a:rPr>
              <a:t>Diriez vous que… dispose d’une offre de loisirs / sportive attractive ?</a:t>
            </a:r>
          </a:p>
        </p:txBody>
      </p:sp>
      <p:sp>
        <p:nvSpPr>
          <p:cNvPr id="13" name="ZoneTexte 12">
            <a:extLst>
              <a:ext uri="{FF2B5EF4-FFF2-40B4-BE49-F238E27FC236}">
                <a16:creationId xmlns:a16="http://schemas.microsoft.com/office/drawing/2014/main" id="{25B85812-59D5-80A7-B033-C0713A6B8F04}"/>
              </a:ext>
            </a:extLst>
          </p:cNvPr>
          <p:cNvSpPr txBox="1"/>
          <p:nvPr/>
        </p:nvSpPr>
        <p:spPr>
          <a:xfrm>
            <a:off x="1297905" y="1175120"/>
            <a:ext cx="2255186" cy="461665"/>
          </a:xfrm>
          <a:prstGeom prst="rect">
            <a:avLst/>
          </a:prstGeom>
          <a:noFill/>
        </p:spPr>
        <p:txBody>
          <a:bodyPr wrap="square">
            <a:spAutoFit/>
          </a:bodyPr>
          <a:lstStyle/>
          <a:p>
            <a:pPr algn="ctr"/>
            <a:r>
              <a:rPr lang="fr-FR" sz="2400" i="1" dirty="0">
                <a:solidFill>
                  <a:srgbClr val="7167AA"/>
                </a:solidFill>
              </a:rPr>
              <a:t>Aix-en-Provence</a:t>
            </a:r>
          </a:p>
        </p:txBody>
      </p:sp>
      <p:sp>
        <p:nvSpPr>
          <p:cNvPr id="14" name="ZoneTexte 13">
            <a:extLst>
              <a:ext uri="{FF2B5EF4-FFF2-40B4-BE49-F238E27FC236}">
                <a16:creationId xmlns:a16="http://schemas.microsoft.com/office/drawing/2014/main" id="{2C6BA6A5-DDC4-D17D-6AB3-0A66FB0400E4}"/>
              </a:ext>
            </a:extLst>
          </p:cNvPr>
          <p:cNvSpPr txBox="1"/>
          <p:nvPr/>
        </p:nvSpPr>
        <p:spPr>
          <a:xfrm>
            <a:off x="4821900" y="1175122"/>
            <a:ext cx="2255186" cy="461665"/>
          </a:xfrm>
          <a:prstGeom prst="rect">
            <a:avLst/>
          </a:prstGeom>
          <a:noFill/>
        </p:spPr>
        <p:txBody>
          <a:bodyPr wrap="square">
            <a:spAutoFit/>
          </a:bodyPr>
          <a:lstStyle/>
          <a:p>
            <a:pPr algn="ctr"/>
            <a:r>
              <a:rPr lang="fr-FR" sz="2400" i="1" dirty="0">
                <a:solidFill>
                  <a:srgbClr val="7167AA"/>
                </a:solidFill>
              </a:rPr>
              <a:t>Marseille</a:t>
            </a:r>
          </a:p>
        </p:txBody>
      </p:sp>
      <p:sp>
        <p:nvSpPr>
          <p:cNvPr id="17" name="ZoneTexte 16">
            <a:extLst>
              <a:ext uri="{FF2B5EF4-FFF2-40B4-BE49-F238E27FC236}">
                <a16:creationId xmlns:a16="http://schemas.microsoft.com/office/drawing/2014/main" id="{69737469-240B-1DFE-AE1F-9A6D1EE2DC58}"/>
              </a:ext>
            </a:extLst>
          </p:cNvPr>
          <p:cNvSpPr txBox="1"/>
          <p:nvPr/>
        </p:nvSpPr>
        <p:spPr>
          <a:xfrm>
            <a:off x="8993916" y="1175121"/>
            <a:ext cx="2255186" cy="461665"/>
          </a:xfrm>
          <a:prstGeom prst="rect">
            <a:avLst/>
          </a:prstGeom>
          <a:noFill/>
        </p:spPr>
        <p:txBody>
          <a:bodyPr wrap="square">
            <a:spAutoFit/>
          </a:bodyPr>
          <a:lstStyle/>
          <a:p>
            <a:pPr algn="ctr"/>
            <a:r>
              <a:rPr lang="fr-FR" sz="2400" i="1" dirty="0">
                <a:solidFill>
                  <a:srgbClr val="7167AA"/>
                </a:solidFill>
              </a:rPr>
              <a:t>La Provence</a:t>
            </a:r>
          </a:p>
        </p:txBody>
      </p:sp>
      <p:sp>
        <p:nvSpPr>
          <p:cNvPr id="19" name="ZoneTexte 18">
            <a:extLst>
              <a:ext uri="{FF2B5EF4-FFF2-40B4-BE49-F238E27FC236}">
                <a16:creationId xmlns:a16="http://schemas.microsoft.com/office/drawing/2014/main" id="{E0F38E8E-4470-A6E6-A66E-840043BB8533}"/>
              </a:ext>
            </a:extLst>
          </p:cNvPr>
          <p:cNvSpPr txBox="1"/>
          <p:nvPr/>
        </p:nvSpPr>
        <p:spPr>
          <a:xfrm>
            <a:off x="792984" y="5636721"/>
            <a:ext cx="3093216" cy="369332"/>
          </a:xfrm>
          <a:prstGeom prst="rect">
            <a:avLst/>
          </a:prstGeom>
          <a:noFill/>
        </p:spPr>
        <p:txBody>
          <a:bodyPr wrap="square">
            <a:spAutoFit/>
          </a:bodyPr>
          <a:lstStyle/>
          <a:p>
            <a:pPr algn="ctr"/>
            <a:r>
              <a:rPr lang="fr-FR" i="1" dirty="0">
                <a:solidFill>
                  <a:schemeClr val="bg1">
                    <a:lumMod val="50000"/>
                  </a:schemeClr>
                </a:solidFill>
              </a:rPr>
              <a:t>Externe	              Interne</a:t>
            </a:r>
          </a:p>
        </p:txBody>
      </p:sp>
      <p:sp>
        <p:nvSpPr>
          <p:cNvPr id="21" name="ZoneTexte 20">
            <a:extLst>
              <a:ext uri="{FF2B5EF4-FFF2-40B4-BE49-F238E27FC236}">
                <a16:creationId xmlns:a16="http://schemas.microsoft.com/office/drawing/2014/main" id="{3C50ABBC-00D5-9274-441A-E2E938F2925E}"/>
              </a:ext>
            </a:extLst>
          </p:cNvPr>
          <p:cNvSpPr txBox="1"/>
          <p:nvPr/>
        </p:nvSpPr>
        <p:spPr>
          <a:xfrm>
            <a:off x="4418052" y="5614175"/>
            <a:ext cx="3588592" cy="369332"/>
          </a:xfrm>
          <a:prstGeom prst="rect">
            <a:avLst/>
          </a:prstGeom>
          <a:noFill/>
        </p:spPr>
        <p:txBody>
          <a:bodyPr wrap="square">
            <a:spAutoFit/>
          </a:bodyPr>
          <a:lstStyle/>
          <a:p>
            <a:pPr algn="ctr"/>
            <a:r>
              <a:rPr lang="fr-FR" i="1" dirty="0">
                <a:solidFill>
                  <a:schemeClr val="bg1">
                    <a:lumMod val="50000"/>
                  </a:schemeClr>
                </a:solidFill>
              </a:rPr>
              <a:t>Externe	              Interne</a:t>
            </a:r>
          </a:p>
        </p:txBody>
      </p:sp>
      <p:sp>
        <p:nvSpPr>
          <p:cNvPr id="22" name="ZoneTexte 21">
            <a:extLst>
              <a:ext uri="{FF2B5EF4-FFF2-40B4-BE49-F238E27FC236}">
                <a16:creationId xmlns:a16="http://schemas.microsoft.com/office/drawing/2014/main" id="{381BC95D-E7A9-7DF8-004C-13BCBE9F223C}"/>
              </a:ext>
            </a:extLst>
          </p:cNvPr>
          <p:cNvSpPr txBox="1"/>
          <p:nvPr/>
        </p:nvSpPr>
        <p:spPr>
          <a:xfrm>
            <a:off x="8666873" y="5598604"/>
            <a:ext cx="2909272" cy="369332"/>
          </a:xfrm>
          <a:prstGeom prst="rect">
            <a:avLst/>
          </a:prstGeom>
          <a:noFill/>
        </p:spPr>
        <p:txBody>
          <a:bodyPr wrap="square">
            <a:spAutoFit/>
          </a:bodyPr>
          <a:lstStyle/>
          <a:p>
            <a:pPr algn="ctr"/>
            <a:r>
              <a:rPr lang="fr-FR" i="1" dirty="0">
                <a:solidFill>
                  <a:schemeClr val="bg1">
                    <a:lumMod val="50000"/>
                  </a:schemeClr>
                </a:solidFill>
              </a:rPr>
              <a:t>Externe	                 Interne</a:t>
            </a:r>
          </a:p>
        </p:txBody>
      </p:sp>
      <p:pic>
        <p:nvPicPr>
          <p:cNvPr id="6" name="Image 5" descr="Une image contenant texte, capture d’écran, Police, logo&#10;&#10;Le contenu généré par l’IA peut être incorrect.">
            <a:extLst>
              <a:ext uri="{FF2B5EF4-FFF2-40B4-BE49-F238E27FC236}">
                <a16:creationId xmlns:a16="http://schemas.microsoft.com/office/drawing/2014/main" id="{27DD6791-7073-AE50-1CE2-C0582C283B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1230" y="1722516"/>
            <a:ext cx="1897407" cy="3888000"/>
          </a:xfrm>
          <a:prstGeom prst="rect">
            <a:avLst/>
          </a:prstGeom>
        </p:spPr>
      </p:pic>
      <p:pic>
        <p:nvPicPr>
          <p:cNvPr id="10" name="Image 9" descr="Une image contenant texte, capture d’écran, Police, logo&#10;&#10;Le contenu généré par l’IA peut être incorrect.">
            <a:extLst>
              <a:ext uri="{FF2B5EF4-FFF2-40B4-BE49-F238E27FC236}">
                <a16:creationId xmlns:a16="http://schemas.microsoft.com/office/drawing/2014/main" id="{A75663D2-38C4-B7DA-9A49-E8E70B0B86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6775" y="1722516"/>
            <a:ext cx="1859116" cy="3960000"/>
          </a:xfrm>
          <a:prstGeom prst="rect">
            <a:avLst/>
          </a:prstGeom>
        </p:spPr>
      </p:pic>
      <p:pic>
        <p:nvPicPr>
          <p:cNvPr id="20" name="Image 19" descr="Une image contenant texte, capture d’écran, Police, logo&#10;&#10;Le contenu généré par l’IA peut être incorrect.">
            <a:extLst>
              <a:ext uri="{FF2B5EF4-FFF2-40B4-BE49-F238E27FC236}">
                <a16:creationId xmlns:a16="http://schemas.microsoft.com/office/drawing/2014/main" id="{609E5CC1-AA1A-00A8-1EE5-F75637E15C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99803" y="1708978"/>
            <a:ext cx="1936769" cy="3960000"/>
          </a:xfrm>
          <a:prstGeom prst="rect">
            <a:avLst/>
          </a:prstGeom>
        </p:spPr>
      </p:pic>
    </p:spTree>
    <p:extLst>
      <p:ext uri="{BB962C8B-B14F-4D97-AF65-F5344CB8AC3E}">
        <p14:creationId xmlns:p14="http://schemas.microsoft.com/office/powerpoint/2010/main" val="564913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833095E-E7D3-2C32-DBAB-ABD2ABD32079}"/>
              </a:ext>
            </a:extLst>
          </p:cNvPr>
          <p:cNvSpPr>
            <a:spLocks noGrp="1"/>
          </p:cNvSpPr>
          <p:nvPr>
            <p:ph type="body" sz="quarter" idx="17"/>
          </p:nvPr>
        </p:nvSpPr>
        <p:spPr/>
        <p:txBody>
          <a:bodyPr/>
          <a:lstStyle/>
          <a:p>
            <a:endParaRPr lang="fr-FR"/>
          </a:p>
        </p:txBody>
      </p:sp>
      <p:sp>
        <p:nvSpPr>
          <p:cNvPr id="3" name="Espace réservé du texte 2">
            <a:extLst>
              <a:ext uri="{FF2B5EF4-FFF2-40B4-BE49-F238E27FC236}">
                <a16:creationId xmlns:a16="http://schemas.microsoft.com/office/drawing/2014/main" id="{F0D88E6B-70F6-2228-6E08-6132F060B067}"/>
              </a:ext>
            </a:extLst>
          </p:cNvPr>
          <p:cNvSpPr>
            <a:spLocks noGrp="1"/>
          </p:cNvSpPr>
          <p:nvPr>
            <p:ph type="body" sz="quarter" idx="18"/>
          </p:nvPr>
        </p:nvSpPr>
        <p:spPr>
          <a:xfrm rot="10800000">
            <a:off x="5332971" y="1541437"/>
            <a:ext cx="5341703" cy="5067370"/>
          </a:xfrm>
        </p:spPr>
        <p:txBody>
          <a:bodyPr/>
          <a:lstStyle/>
          <a:p>
            <a:endParaRPr lang="fr-FR" dirty="0"/>
          </a:p>
        </p:txBody>
      </p:sp>
      <p:sp>
        <p:nvSpPr>
          <p:cNvPr id="4" name="Espace réservé du pied de page 3">
            <a:extLst>
              <a:ext uri="{FF2B5EF4-FFF2-40B4-BE49-F238E27FC236}">
                <a16:creationId xmlns:a16="http://schemas.microsoft.com/office/drawing/2014/main" id="{77CE50C5-C4BE-2627-E79F-48F9DF7A6129}"/>
              </a:ext>
            </a:extLst>
          </p:cNvPr>
          <p:cNvSpPr>
            <a:spLocks noGrp="1"/>
          </p:cNvSpPr>
          <p:nvPr>
            <p:ph type="ftr" sz="quarter" idx="11"/>
          </p:nvPr>
        </p:nvSpPr>
        <p:spPr/>
        <p:txBody>
          <a:bodyPr/>
          <a:lstStyle/>
          <a:p>
            <a:r>
              <a:rPr lang="fr-FR" dirty="0"/>
              <a:t>28 novembre </a:t>
            </a:r>
            <a:r>
              <a:rPr lang="fr-FR" b="1" dirty="0">
                <a:latin typeface="Poppins SemiBold" pitchFamily="2" charset="77"/>
                <a:cs typeface="Poppins SemiBold" pitchFamily="2" charset="77"/>
              </a:rPr>
              <a:t>2025</a:t>
            </a:r>
          </a:p>
        </p:txBody>
      </p:sp>
      <p:sp>
        <p:nvSpPr>
          <p:cNvPr id="5" name="Espace réservé du texte 4">
            <a:extLst>
              <a:ext uri="{FF2B5EF4-FFF2-40B4-BE49-F238E27FC236}">
                <a16:creationId xmlns:a16="http://schemas.microsoft.com/office/drawing/2014/main" id="{1FA04053-7F36-9D72-89D4-73C4337C4484}"/>
              </a:ext>
            </a:extLst>
          </p:cNvPr>
          <p:cNvSpPr>
            <a:spLocks noGrp="1"/>
          </p:cNvSpPr>
          <p:nvPr>
            <p:ph type="body" sz="quarter" idx="20"/>
          </p:nvPr>
        </p:nvSpPr>
        <p:spPr>
          <a:xfrm>
            <a:off x="4778826" y="1541437"/>
            <a:ext cx="7264491" cy="2701636"/>
          </a:xfrm>
        </p:spPr>
        <p:txBody>
          <a:bodyPr>
            <a:noAutofit/>
          </a:bodyPr>
          <a:lstStyle/>
          <a:p>
            <a:pPr algn="l">
              <a:lnSpc>
                <a:spcPct val="100000"/>
              </a:lnSpc>
              <a:spcBef>
                <a:spcPts val="0"/>
              </a:spcBef>
            </a:pPr>
            <a:r>
              <a:rPr lang="fr-FR" sz="4000" dirty="0"/>
              <a:t>One Provence et le CDOS 13 partenaires pour ancrer « tous les sports » dans l’image d’Aix-Marseille-Provence !</a:t>
            </a:r>
          </a:p>
          <a:p>
            <a:pPr algn="l">
              <a:lnSpc>
                <a:spcPct val="100000"/>
              </a:lnSpc>
              <a:spcBef>
                <a:spcPts val="0"/>
              </a:spcBef>
            </a:pPr>
            <a:endParaRPr lang="fr-FR" sz="3200" b="1" i="0" dirty="0">
              <a:effectLst/>
              <a:latin typeface="Poppins" pitchFamily="2" charset="77"/>
            </a:endParaRPr>
          </a:p>
        </p:txBody>
      </p:sp>
      <p:pic>
        <p:nvPicPr>
          <p:cNvPr id="7" name="Image 6" descr="Une image contenant texte, plein air, eau, affiche&#10;&#10;Le contenu généré par l’IA peut être incorrect.">
            <a:extLst>
              <a:ext uri="{FF2B5EF4-FFF2-40B4-BE49-F238E27FC236}">
                <a16:creationId xmlns:a16="http://schemas.microsoft.com/office/drawing/2014/main" id="{3BF085E3-C48C-425D-8259-0CB8D21FE3F8}"/>
              </a:ext>
            </a:extLst>
          </p:cNvPr>
          <p:cNvPicPr>
            <a:picLocks noChangeAspect="1"/>
          </p:cNvPicPr>
          <p:nvPr/>
        </p:nvPicPr>
        <p:blipFill>
          <a:blip r:embed="rId3"/>
          <a:stretch>
            <a:fillRect/>
          </a:stretch>
        </p:blipFill>
        <p:spPr>
          <a:xfrm>
            <a:off x="148683" y="187742"/>
            <a:ext cx="2526748" cy="6482516"/>
          </a:xfrm>
          <a:prstGeom prst="rect">
            <a:avLst/>
          </a:prstGeom>
        </p:spPr>
      </p:pic>
    </p:spTree>
    <p:extLst>
      <p:ext uri="{BB962C8B-B14F-4D97-AF65-F5344CB8AC3E}">
        <p14:creationId xmlns:p14="http://schemas.microsoft.com/office/powerpoint/2010/main" val="2288229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1CDE19AE-0B62-4AA2-BED6-8966FF4E389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6387345"/>
            <a:ext cx="12192000" cy="497149"/>
          </a:xfrm>
          <a:prstGeom prst="rect">
            <a:avLst/>
          </a:prstGeom>
        </p:spPr>
      </p:pic>
      <p:pic>
        <p:nvPicPr>
          <p:cNvPr id="29" name="Image 28">
            <a:extLst>
              <a:ext uri="{FF2B5EF4-FFF2-40B4-BE49-F238E27FC236}">
                <a16:creationId xmlns:a16="http://schemas.microsoft.com/office/drawing/2014/main" id="{BB8C6DFB-4A71-469F-B2C2-E76482F95CA2}"/>
              </a:ext>
            </a:extLst>
          </p:cNvPr>
          <p:cNvPicPr>
            <a:picLocks noChangeAspect="1"/>
          </p:cNvPicPr>
          <p:nvPr/>
        </p:nvPicPr>
        <p:blipFill rotWithShape="1">
          <a:blip r:embed="rId3">
            <a:extLst>
              <a:ext uri="{28A0092B-C50C-407E-A947-70E740481C1C}">
                <a14:useLocalDpi xmlns:a14="http://schemas.microsoft.com/office/drawing/2010/main" val="0"/>
              </a:ext>
            </a:extLst>
          </a:blip>
          <a:srcRect b="92751"/>
          <a:stretch/>
        </p:blipFill>
        <p:spPr>
          <a:xfrm>
            <a:off x="0" y="1"/>
            <a:ext cx="12192000" cy="497149"/>
          </a:xfrm>
          <a:prstGeom prst="rect">
            <a:avLst/>
          </a:prstGeom>
        </p:spPr>
      </p:pic>
      <p:sp>
        <p:nvSpPr>
          <p:cNvPr id="3" name="Espace réservé du numéro de diapositive 2">
            <a:extLst>
              <a:ext uri="{FF2B5EF4-FFF2-40B4-BE49-F238E27FC236}">
                <a16:creationId xmlns:a16="http://schemas.microsoft.com/office/drawing/2014/main" id="{6DF43433-E5DF-48C9-B693-86C01E36D062}"/>
              </a:ext>
            </a:extLst>
          </p:cNvPr>
          <p:cNvSpPr>
            <a:spLocks noGrp="1"/>
          </p:cNvSpPr>
          <p:nvPr>
            <p:ph type="sldNum" sz="quarter" idx="12"/>
          </p:nvPr>
        </p:nvSpPr>
        <p:spPr/>
        <p:txBody>
          <a:bodyPr/>
          <a:lstStyle/>
          <a:p>
            <a:fld id="{56CA05CD-1D60-457C-AA24-5F22C05F49E6}" type="slidenum">
              <a:rPr lang="fr-FR" smtClean="0"/>
              <a:t>30</a:t>
            </a:fld>
            <a:endParaRPr lang="fr-FR" dirty="0"/>
          </a:p>
        </p:txBody>
      </p:sp>
      <p:sp>
        <p:nvSpPr>
          <p:cNvPr id="11" name="ZoneTexte 10">
            <a:extLst>
              <a:ext uri="{FF2B5EF4-FFF2-40B4-BE49-F238E27FC236}">
                <a16:creationId xmlns:a16="http://schemas.microsoft.com/office/drawing/2014/main" id="{B57A3028-A514-421F-9624-2875C329C290}"/>
              </a:ext>
            </a:extLst>
          </p:cNvPr>
          <p:cNvSpPr txBox="1"/>
          <p:nvPr/>
        </p:nvSpPr>
        <p:spPr>
          <a:xfrm>
            <a:off x="99174" y="-603"/>
            <a:ext cx="11993652" cy="461665"/>
          </a:xfrm>
          <a:prstGeom prst="rect">
            <a:avLst/>
          </a:prstGeom>
          <a:noFill/>
        </p:spPr>
        <p:txBody>
          <a:bodyPr wrap="square" rtlCol="0">
            <a:spAutoFit/>
          </a:bodyPr>
          <a:lstStyle/>
          <a:p>
            <a:r>
              <a:rPr lang="fr-FR" sz="2400" b="1" cap="all" dirty="0">
                <a:solidFill>
                  <a:schemeClr val="bg1"/>
                </a:solidFill>
              </a:rPr>
              <a:t>Quelques références</a:t>
            </a:r>
            <a:endParaRPr lang="fr-FR" sz="2400" dirty="0">
              <a:solidFill>
                <a:schemeClr val="bg1"/>
              </a:solidFill>
            </a:endParaRP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ECB6EDDC-123D-72E2-7969-BB580893B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93" y="6426289"/>
            <a:ext cx="3120390" cy="432000"/>
          </a:xfrm>
          <a:prstGeom prst="rect">
            <a:avLst/>
          </a:prstGeom>
        </p:spPr>
      </p:pic>
      <p:pic>
        <p:nvPicPr>
          <p:cNvPr id="15" name="Image 14" descr="Une image contenant texte, Police, Graphique, graphisme&#10;&#10;Le contenu généré par l’IA peut être incorrect.">
            <a:extLst>
              <a:ext uri="{FF2B5EF4-FFF2-40B4-BE49-F238E27FC236}">
                <a16:creationId xmlns:a16="http://schemas.microsoft.com/office/drawing/2014/main" id="{0A9E68D3-8C4B-C3E3-53FA-C172F0D9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311" y="6444177"/>
            <a:ext cx="1246650" cy="432000"/>
          </a:xfrm>
          <a:prstGeom prst="rect">
            <a:avLst/>
          </a:prstGeom>
        </p:spPr>
      </p:pic>
      <p:sp>
        <p:nvSpPr>
          <p:cNvPr id="2" name="Rectangle 1">
            <a:extLst>
              <a:ext uri="{FF2B5EF4-FFF2-40B4-BE49-F238E27FC236}">
                <a16:creationId xmlns:a16="http://schemas.microsoft.com/office/drawing/2014/main" id="{CB079DF6-F7C7-BA1C-2F16-BA8A1B7A44D4}"/>
              </a:ext>
            </a:extLst>
          </p:cNvPr>
          <p:cNvSpPr/>
          <p:nvPr/>
        </p:nvSpPr>
        <p:spPr>
          <a:xfrm>
            <a:off x="251196" y="565645"/>
            <a:ext cx="11689608" cy="5878532"/>
          </a:xfrm>
          <a:prstGeom prst="rect">
            <a:avLst/>
          </a:prstGeom>
        </p:spPr>
        <p:txBody>
          <a:bodyPr wrap="square">
            <a:spAutoFit/>
          </a:bodyPr>
          <a:lstStyle/>
          <a:p>
            <a:pPr marL="342900" indent="-342900">
              <a:spcBef>
                <a:spcPts val="600"/>
              </a:spcBef>
              <a:spcAft>
                <a:spcPts val="600"/>
              </a:spcAft>
              <a:buFont typeface="Wingdings" panose="05000000000000000000" pitchFamily="2" charset="2"/>
              <a:buChar char="§"/>
            </a:pPr>
            <a:r>
              <a:rPr lang="fr-FR" sz="1600" dirty="0">
                <a:solidFill>
                  <a:srgbClr val="3A3A3A"/>
                </a:solidFill>
                <a:latin typeface="Arial" panose="020B0604020202020204" pitchFamily="34" charset="0"/>
                <a:ea typeface="Calibri" panose="020F0502020204030204" pitchFamily="34" charset="0"/>
                <a:cs typeface="Times New Roman" panose="02020603050405020304" pitchFamily="18" charset="0"/>
              </a:rPr>
              <a:t>Bpifrance, 27/05/2025, </a:t>
            </a:r>
            <a:r>
              <a:rPr lang="fr-FR" sz="1600" dirty="0">
                <a:solidFill>
                  <a:srgbClr val="3A3A3A"/>
                </a:solidFill>
                <a:latin typeface="Arial" panose="020B0604020202020204" pitchFamily="34" charset="0"/>
                <a:ea typeface="Calibri" panose="020F0502020204030204" pitchFamily="34" charset="0"/>
                <a:cs typeface="Times New Roman" panose="02020603050405020304" pitchFamily="18" charset="0"/>
                <a:hlinkClick r:id="rId6"/>
              </a:rPr>
              <a:t>Roland-Garros, un événement sportif au service de l’économie et de la culture française</a:t>
            </a:r>
            <a:r>
              <a:rPr lang="fr-FR" sz="1600" dirty="0">
                <a:solidFill>
                  <a:srgbClr val="3A3A3A"/>
                </a:solidFill>
                <a:latin typeface="Arial" panose="020B0604020202020204" pitchFamily="34" charset="0"/>
                <a:ea typeface="Calibri" panose="020F0502020204030204" pitchFamily="34" charset="0"/>
                <a:cs typeface="Times New Roman" panose="02020603050405020304" pitchFamily="18" charset="0"/>
              </a:rPr>
              <a:t>. </a:t>
            </a:r>
          </a:p>
          <a:p>
            <a:pPr marL="342900" indent="-342900">
              <a:spcBef>
                <a:spcPts val="600"/>
              </a:spcBef>
              <a:spcAft>
                <a:spcPts val="600"/>
              </a:spcAft>
              <a:buFont typeface="Wingdings" panose="05000000000000000000" pitchFamily="2" charset="2"/>
              <a:buChar char="§"/>
            </a:pPr>
            <a:r>
              <a:rPr lang="fr-FR" sz="1600" dirty="0">
                <a:solidFill>
                  <a:srgbClr val="3A3A3A"/>
                </a:solidFill>
                <a:latin typeface="Arial" panose="020B0604020202020204" pitchFamily="34" charset="0"/>
                <a:ea typeface="Calibri" panose="020F0502020204030204" pitchFamily="34" charset="0"/>
                <a:cs typeface="Times New Roman" panose="02020603050405020304" pitchFamily="18" charset="0"/>
              </a:rPr>
              <a:t>CNOS, 18/11/2025, </a:t>
            </a:r>
            <a:r>
              <a:rPr lang="fr-FR" sz="1600" dirty="0">
                <a:solidFill>
                  <a:srgbClr val="3A3A3A"/>
                </a:solidFill>
                <a:latin typeface="Arial" panose="020B0604020202020204" pitchFamily="34" charset="0"/>
                <a:ea typeface="Calibri" panose="020F0502020204030204" pitchFamily="34" charset="0"/>
                <a:cs typeface="Times New Roman" panose="02020603050405020304" pitchFamily="18" charset="0"/>
                <a:hlinkClick r:id="rId7"/>
              </a:rPr>
              <a:t>Ensemble, faisons du sport une grande cause municipale !</a:t>
            </a:r>
            <a:r>
              <a:rPr lang="fr-FR" sz="1600" dirty="0">
                <a:solidFill>
                  <a:srgbClr val="3A3A3A"/>
                </a:solidFill>
                <a:latin typeface="Arial" panose="020B0604020202020204" pitchFamily="34" charset="0"/>
                <a:ea typeface="Calibri" panose="020F0502020204030204" pitchFamily="34" charset="0"/>
                <a:cs typeface="Times New Roman" panose="02020603050405020304" pitchFamily="18" charset="0"/>
              </a:rPr>
              <a:t> – 10 propositions.</a:t>
            </a:r>
          </a:p>
          <a:p>
            <a:pPr marL="342900" indent="-342900">
              <a:spcBef>
                <a:spcPts val="600"/>
              </a:spcBef>
              <a:spcAft>
                <a:spcPts val="600"/>
              </a:spcAft>
              <a:buFont typeface="Wingdings" panose="05000000000000000000" pitchFamily="2" charset="2"/>
              <a:buChar char="§"/>
            </a:pP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V. GOLLAIN, 2020, </a:t>
            </a: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8"/>
              </a:rPr>
              <a:t>Sport et marketing territorial : association vertueuse</a:t>
            </a: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a:t>
            </a:r>
          </a:p>
          <a:p>
            <a:pPr marL="342900" indent="-342900">
              <a:spcBef>
                <a:spcPts val="600"/>
              </a:spcBef>
              <a:spcAft>
                <a:spcPts val="600"/>
              </a:spcAft>
              <a:buFont typeface="Wingdings" panose="05000000000000000000" pitchFamily="2" charset="2"/>
              <a:buChar char="§"/>
            </a:pP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INJEP, 2025, </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9"/>
              </a:rPr>
              <a:t>Les licences sportives annuelles au sortir des Jeux de Paris 2024</a:t>
            </a: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a:t>
            </a:r>
          </a:p>
          <a:p>
            <a:pPr marL="342900" indent="-342900">
              <a:spcBef>
                <a:spcPts val="600"/>
              </a:spcBef>
              <a:spcAft>
                <a:spcPts val="600"/>
              </a:spcAft>
              <a:buFont typeface="Wingdings" panose="05000000000000000000" pitchFamily="2" charset="2"/>
              <a:buChar char="§"/>
            </a:pP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Institut Paris Région, </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0"/>
              </a:rPr>
              <a:t>Jeux de Paris 2024 : les Franciliens au cœur d'un événement historique</a:t>
            </a: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Note rapide Sport, n° 1022.</a:t>
            </a:r>
          </a:p>
          <a:p>
            <a:pPr marL="342900" indent="-342900">
              <a:spcBef>
                <a:spcPts val="600"/>
              </a:spcBef>
              <a:spcAft>
                <a:spcPts val="600"/>
              </a:spcAft>
              <a:buFont typeface="Wingdings" panose="05000000000000000000" pitchFamily="2" charset="2"/>
              <a:buChar char="§"/>
            </a:pP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Ministère des Sports, de la Jeunesse et de la Vie Associative, </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1"/>
              </a:rPr>
              <a:t>Stratégie Nationale Sport-Santé 2025-2030</a:t>
            </a: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a:t>
            </a:r>
          </a:p>
          <a:p>
            <a:pPr marL="342900" indent="-342900">
              <a:spcBef>
                <a:spcPts val="600"/>
              </a:spcBef>
              <a:spcAft>
                <a:spcPts val="600"/>
              </a:spcAft>
              <a:buFont typeface="Wingdings" panose="05000000000000000000" pitchFamily="2" charset="2"/>
              <a:buChar char="§"/>
            </a:pPr>
            <a:r>
              <a:rPr lang="fr-FR" sz="1600" dirty="0">
                <a:latin typeface="Arial" panose="020B0604020202020204" pitchFamily="34" charset="0"/>
                <a:cs typeface="Arial" panose="020B0604020202020204" pitchFamily="34" charset="0"/>
              </a:rPr>
              <a:t>Ministère des Sports, de la Jeunesse et de la Vie associative - Agence Nationale du Sport, nov. 2025, Étude de l’occupation des équipements sportifs, Annexe 3 :  </a:t>
            </a:r>
            <a:r>
              <a:rPr lang="fr-FR" sz="1600" dirty="0">
                <a:latin typeface="Arial" panose="020B0604020202020204" pitchFamily="34" charset="0"/>
                <a:cs typeface="Arial" panose="020B0604020202020204" pitchFamily="34" charset="0"/>
                <a:hlinkClick r:id="rId12"/>
              </a:rPr>
              <a:t>Analyse de la demande et du degré de satisfaction des usagers d’équipements sportifs</a:t>
            </a:r>
            <a:r>
              <a:rPr lang="fr-FR" sz="1600" dirty="0">
                <a:latin typeface="Arial" panose="020B0604020202020204" pitchFamily="34" charset="0"/>
                <a:cs typeface="Arial" panose="020B0604020202020204" pitchFamily="34" charset="0"/>
              </a:rPr>
              <a:t>.</a:t>
            </a:r>
          </a:p>
          <a:p>
            <a:pPr marL="342900" indent="-342900">
              <a:spcBef>
                <a:spcPts val="600"/>
              </a:spcBef>
              <a:spcAft>
                <a:spcPts val="600"/>
              </a:spcAft>
              <a:buFont typeface="Wingdings" panose="05000000000000000000" pitchFamily="2" charset="2"/>
              <a:buChar char="§"/>
            </a:pPr>
            <a:r>
              <a:rPr lang="fr-FR" sz="1600" dirty="0">
                <a:latin typeface="Arial" panose="020B0604020202020204" pitchFamily="34" charset="0"/>
                <a:cs typeface="Arial" panose="020B0604020202020204" pitchFamily="34" charset="0"/>
              </a:rPr>
              <a:t>Observatoire des Métiers du Sport, 2024, </a:t>
            </a:r>
            <a:r>
              <a:rPr lang="fr-FR" sz="1600" dirty="0">
                <a:latin typeface="Arial" panose="020B0604020202020204" pitchFamily="34" charset="0"/>
                <a:cs typeface="Arial" panose="020B0604020202020204" pitchFamily="34" charset="0"/>
                <a:hlinkClick r:id="rId13"/>
              </a:rPr>
              <a:t>Étude sur l’impact sociétal, social et économique du sport</a:t>
            </a:r>
            <a:r>
              <a:rPr lang="fr-FR" sz="1600" dirty="0">
                <a:latin typeface="Arial" panose="020B0604020202020204" pitchFamily="34" charset="0"/>
                <a:cs typeface="Arial" panose="020B0604020202020204" pitchFamily="34" charset="0"/>
              </a:rPr>
              <a:t>.</a:t>
            </a:r>
          </a:p>
          <a:p>
            <a:pPr marL="342900" indent="-342900">
              <a:spcBef>
                <a:spcPts val="600"/>
              </a:spcBef>
              <a:spcAft>
                <a:spcPts val="600"/>
              </a:spcAft>
              <a:buFont typeface="Wingdings" panose="05000000000000000000" pitchFamily="2" charset="2"/>
              <a:buChar char="§"/>
            </a:pPr>
            <a:r>
              <a:rPr lang="fr-FR" sz="1600" dirty="0">
                <a:solidFill>
                  <a:srgbClr val="3A3A3A"/>
                </a:solidFill>
                <a:effectLst/>
                <a:latin typeface="Arial" panose="020B0604020202020204" pitchFamily="34" charset="0"/>
                <a:ea typeface="Calibri" panose="020F0502020204030204" pitchFamily="34" charset="0"/>
                <a:cs typeface="Arial" panose="020B0604020202020204" pitchFamily="34" charset="0"/>
              </a:rPr>
              <a:t>OCDE, 2025, </a:t>
            </a:r>
            <a:r>
              <a:rPr lang="fr-FR" sz="1600" u="sng" dirty="0">
                <a:solidFill>
                  <a:srgbClr val="3A3A3A"/>
                </a:solidFill>
                <a:effectLst/>
                <a:latin typeface="Arial" panose="020B0604020202020204" pitchFamily="34" charset="0"/>
                <a:ea typeface="Calibri" panose="020F0502020204030204" pitchFamily="34" charset="0"/>
                <a:cs typeface="Arial" panose="020B0604020202020204" pitchFamily="34" charset="0"/>
                <a:hlinkClick r:id="rId14"/>
              </a:rPr>
              <a:t>L’héritage des Jeux Olympiques et Paralympiques de Paris 2024</a:t>
            </a:r>
            <a:r>
              <a:rPr lang="fr-FR" sz="1600" dirty="0">
                <a:solidFill>
                  <a:srgbClr val="3A3A3A"/>
                </a:solidFill>
                <a:effectLst/>
                <a:latin typeface="Arial" panose="020B0604020202020204" pitchFamily="34" charset="0"/>
                <a:ea typeface="Calibri" panose="020F0502020204030204" pitchFamily="34" charset="0"/>
                <a:cs typeface="Arial" panose="020B0604020202020204" pitchFamily="34" charset="0"/>
              </a:rPr>
              <a:t>.</a:t>
            </a:r>
          </a:p>
          <a:p>
            <a:pPr marL="342900" indent="-342900">
              <a:spcBef>
                <a:spcPts val="600"/>
              </a:spcBef>
              <a:spcAft>
                <a:spcPts val="600"/>
              </a:spcAft>
              <a:buFont typeface="Wingdings" panose="05000000000000000000" pitchFamily="2" charset="2"/>
              <a:buChar char="§"/>
            </a:pPr>
            <a:r>
              <a:rPr lang="fr-FR" sz="1600" dirty="0">
                <a:solidFill>
                  <a:srgbClr val="3A3A3A"/>
                </a:solidFill>
                <a:effectLst/>
                <a:latin typeface="Arial" panose="020B0604020202020204" pitchFamily="34" charset="0"/>
                <a:ea typeface="Calibri" panose="020F0502020204030204" pitchFamily="34" charset="0"/>
                <a:cs typeface="Arial" panose="020B0604020202020204" pitchFamily="34" charset="0"/>
              </a:rPr>
              <a:t>OCDE, 2024, </a:t>
            </a:r>
            <a:r>
              <a:rPr lang="fr-FR" sz="1600" u="sng" dirty="0">
                <a:solidFill>
                  <a:srgbClr val="3A3A3A"/>
                </a:solidFill>
                <a:effectLst/>
                <a:latin typeface="Arial" panose="020B0604020202020204" pitchFamily="34" charset="0"/>
                <a:ea typeface="Calibri" panose="020F0502020204030204" pitchFamily="34" charset="0"/>
                <a:cs typeface="Arial" panose="020B0604020202020204" pitchFamily="34" charset="0"/>
                <a:hlinkClick r:id="rId15"/>
              </a:rPr>
              <a:t>The 2022 Birmingham Commonwealth Games and Festival: </a:t>
            </a:r>
            <a:r>
              <a:rPr lang="fr-FR" sz="1600" u="sng" dirty="0" err="1">
                <a:solidFill>
                  <a:srgbClr val="3A3A3A"/>
                </a:solidFill>
                <a:effectLst/>
                <a:latin typeface="Arial" panose="020B0604020202020204" pitchFamily="34" charset="0"/>
                <a:ea typeface="Calibri" panose="020F0502020204030204" pitchFamily="34" charset="0"/>
                <a:cs typeface="Arial" panose="020B0604020202020204" pitchFamily="34" charset="0"/>
                <a:hlinkClick r:id="rId15"/>
              </a:rPr>
              <a:t>co-creating</a:t>
            </a:r>
            <a:r>
              <a:rPr lang="fr-FR" sz="1600" u="sng" dirty="0">
                <a:solidFill>
                  <a:srgbClr val="3A3A3A"/>
                </a:solidFill>
                <a:effectLst/>
                <a:latin typeface="Arial" panose="020B0604020202020204" pitchFamily="34" charset="0"/>
                <a:ea typeface="Calibri" panose="020F0502020204030204" pitchFamily="34" charset="0"/>
                <a:cs typeface="Arial" panose="020B0604020202020204" pitchFamily="34" charset="0"/>
                <a:hlinkClick r:id="rId15"/>
              </a:rPr>
              <a:t> a lasting </a:t>
            </a:r>
            <a:r>
              <a:rPr lang="fr-FR" sz="1600" u="sng" dirty="0" err="1">
                <a:solidFill>
                  <a:srgbClr val="3A3A3A"/>
                </a:solidFill>
                <a:effectLst/>
                <a:latin typeface="Arial" panose="020B0604020202020204" pitchFamily="34" charset="0"/>
                <a:ea typeface="Calibri" panose="020F0502020204030204" pitchFamily="34" charset="0"/>
                <a:cs typeface="Arial" panose="020B0604020202020204" pitchFamily="34" charset="0"/>
                <a:hlinkClick r:id="rId15"/>
              </a:rPr>
              <a:t>legacy</a:t>
            </a:r>
            <a:r>
              <a:rPr lang="fr-FR" sz="1600" dirty="0">
                <a:solidFill>
                  <a:srgbClr val="3A3A3A"/>
                </a:solidFill>
                <a:effectLst/>
                <a:latin typeface="Arial" panose="020B0604020202020204" pitchFamily="34" charset="0"/>
                <a:ea typeface="Calibri" panose="020F0502020204030204" pitchFamily="34" charset="0"/>
                <a:cs typeface="Arial" panose="020B0604020202020204" pitchFamily="34" charset="0"/>
              </a:rPr>
              <a:t>.</a:t>
            </a:r>
          </a:p>
          <a:p>
            <a:pPr marL="342900" indent="-342900">
              <a:spcBef>
                <a:spcPts val="600"/>
              </a:spcBef>
              <a:spcAft>
                <a:spcPts val="600"/>
              </a:spcAft>
              <a:buFont typeface="Wingdings" panose="05000000000000000000" pitchFamily="2" charset="2"/>
              <a:buChar char="§"/>
            </a:pP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OCDE, 2023, </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6"/>
              </a:rPr>
              <a:t>How to </a:t>
            </a:r>
            <a:r>
              <a:rPr lang="fr-FR" sz="1600" u="sng" dirty="0" err="1">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6"/>
              </a:rPr>
              <a:t>measure</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6"/>
              </a:rPr>
              <a:t> the impact of culture, sports and business </a:t>
            </a:r>
            <a:r>
              <a:rPr lang="fr-FR" sz="1600" u="sng" dirty="0" err="1">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6"/>
              </a:rPr>
              <a:t>events</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6"/>
              </a:rPr>
              <a:t> : a guide</a:t>
            </a: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a:t>
            </a:r>
          </a:p>
          <a:p>
            <a:pPr marL="342900" indent="-342900">
              <a:spcBef>
                <a:spcPts val="600"/>
              </a:spcBef>
              <a:spcAft>
                <a:spcPts val="600"/>
              </a:spcAft>
              <a:buFont typeface="Wingdings" panose="05000000000000000000" pitchFamily="2" charset="2"/>
              <a:buChar char="§"/>
            </a:pP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André RICHELIEU, 2018, </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A sport-</a:t>
            </a:r>
            <a:r>
              <a:rPr lang="fr-FR" sz="1600" u="sng" dirty="0" err="1">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oriented</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 place </a:t>
            </a:r>
            <a:r>
              <a:rPr lang="fr-FR" sz="1600" u="sng" dirty="0" err="1">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branding</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 </a:t>
            </a:r>
            <a:r>
              <a:rPr lang="fr-FR" sz="1600" u="sng" dirty="0" err="1">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strategy</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 for </a:t>
            </a:r>
            <a:r>
              <a:rPr lang="fr-FR" sz="1600" u="sng" dirty="0" err="1">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cities</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 </a:t>
            </a:r>
            <a:r>
              <a:rPr lang="fr-FR" sz="1600" u="sng" dirty="0" err="1">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regions</a:t>
            </a:r>
            <a:r>
              <a:rPr lang="fr-FR" sz="1600" u="sng"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hlinkClick r:id="rId17"/>
              </a:rPr>
              <a:t> and countries</a:t>
            </a: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a:t>
            </a:r>
            <a:r>
              <a:rPr lang="fr-FR" sz="1600" i="1"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Sport, Business and Management: An International Journal</a:t>
            </a:r>
            <a:r>
              <a:rPr lang="fr-FR" sz="16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 Vol. 8 Issue: 4, pp.354-374.</a:t>
            </a:r>
          </a:p>
          <a:p>
            <a:pPr marL="342900" indent="-342900">
              <a:spcBef>
                <a:spcPts val="600"/>
              </a:spcBef>
              <a:spcAft>
                <a:spcPts val="600"/>
              </a:spcAft>
              <a:buFont typeface="Wingdings" panose="05000000000000000000" pitchFamily="2" charset="2"/>
              <a:buChar char="§"/>
            </a:pPr>
            <a:r>
              <a:rPr lang="fr-FR" sz="1600" dirty="0">
                <a:solidFill>
                  <a:srgbClr val="3A3A3A"/>
                </a:solidFill>
                <a:latin typeface="Arial" panose="020B0604020202020204" pitchFamily="34" charset="0"/>
                <a:ea typeface="Calibri" panose="020F0502020204030204" pitchFamily="34" charset="0"/>
                <a:cs typeface="Times New Roman" panose="02020603050405020304" pitchFamily="18" charset="0"/>
              </a:rPr>
              <a:t>WWF, 2023, </a:t>
            </a:r>
            <a:r>
              <a:rPr lang="fr-FR" sz="1600" dirty="0">
                <a:solidFill>
                  <a:srgbClr val="3A3A3A"/>
                </a:solidFill>
                <a:latin typeface="Arial" panose="020B0604020202020204" pitchFamily="34" charset="0"/>
                <a:ea typeface="Calibri" panose="020F0502020204030204" pitchFamily="34" charset="0"/>
                <a:cs typeface="Times New Roman" panose="02020603050405020304" pitchFamily="18" charset="0"/>
                <a:hlinkClick r:id="rId18"/>
              </a:rPr>
              <a:t>L’événementiel sportif : un atout pour le territoire</a:t>
            </a:r>
            <a:r>
              <a:rPr lang="fr-FR" sz="1600" dirty="0">
                <a:solidFill>
                  <a:srgbClr val="3A3A3A"/>
                </a:solidFill>
                <a:latin typeface="Arial" panose="020B0604020202020204" pitchFamily="34" charset="0"/>
                <a:ea typeface="Calibri" panose="020F0502020204030204" pitchFamily="34" charset="0"/>
                <a:cs typeface="Times New Roman" panose="02020603050405020304" pitchFamily="18" charset="0"/>
              </a:rPr>
              <a:t>.</a:t>
            </a:r>
            <a:endParaRPr lang="fr-FR" sz="160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C41A7B71-D1D6-92FB-50FC-D6D6409C373A}"/>
              </a:ext>
            </a:extLst>
          </p:cNvPr>
          <p:cNvSpPr txBox="1"/>
          <p:nvPr/>
        </p:nvSpPr>
        <p:spPr>
          <a:xfrm>
            <a:off x="3670779" y="6446914"/>
            <a:ext cx="6167120" cy="369332"/>
          </a:xfrm>
          <a:prstGeom prst="rect">
            <a:avLst/>
          </a:prstGeom>
          <a:noFill/>
        </p:spPr>
        <p:txBody>
          <a:bodyPr wrap="square">
            <a:spAutoFit/>
          </a:bodyPr>
          <a:lstStyle/>
          <a:p>
            <a:r>
              <a:rPr lang="fr-FR" b="1" dirty="0">
                <a:solidFill>
                  <a:schemeClr val="bg1"/>
                </a:solidFill>
              </a:rPr>
              <a:t>E</a:t>
            </a:r>
            <a:r>
              <a:rPr lang="fr-FR" sz="1800" b="1" dirty="0">
                <a:solidFill>
                  <a:schemeClr val="bg1"/>
                </a:solidFill>
              </a:rPr>
              <a:t>t un « bonus » &gt; #Sportintheair </a:t>
            </a:r>
            <a:r>
              <a:rPr lang="fr-FR" sz="1800" b="1" dirty="0">
                <a:solidFill>
                  <a:schemeClr val="bg1"/>
                </a:solidFill>
                <a:hlinkClick r:id="rId19">
                  <a:extLst>
                    <a:ext uri="{A12FA001-AC4F-418D-AE19-62706E023703}">
                      <ahyp:hlinkClr xmlns:ahyp="http://schemas.microsoft.com/office/drawing/2018/hyperlinkcolor" val="tx"/>
                    </a:ext>
                  </a:extLst>
                </a:hlinkClick>
              </a:rPr>
              <a:t>@forgetmat</a:t>
            </a:r>
            <a:r>
              <a:rPr lang="fr-FR" sz="1800" b="1" dirty="0">
                <a:solidFill>
                  <a:schemeClr val="bg1"/>
                </a:solidFill>
              </a:rPr>
              <a:t> (Art &amp; Sport)</a:t>
            </a:r>
            <a:endParaRPr lang="fr-FR" dirty="0"/>
          </a:p>
        </p:txBody>
      </p:sp>
    </p:spTree>
    <p:extLst>
      <p:ext uri="{BB962C8B-B14F-4D97-AF65-F5344CB8AC3E}">
        <p14:creationId xmlns:p14="http://schemas.microsoft.com/office/powerpoint/2010/main" val="1234678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équipement sportif, chaussures, personne, groupe&#10;&#10;Le contenu généré par l’IA peut être incorrect.">
            <a:extLst>
              <a:ext uri="{FF2B5EF4-FFF2-40B4-BE49-F238E27FC236}">
                <a16:creationId xmlns:a16="http://schemas.microsoft.com/office/drawing/2014/main" id="{ADFBEE39-4D05-0531-663C-13515DFFA93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6" y="0"/>
            <a:ext cx="12191694" cy="6858000"/>
          </a:xfrm>
          <a:prstGeom prst="rect">
            <a:avLst/>
          </a:prstGeom>
        </p:spPr>
      </p:pic>
      <p:sp>
        <p:nvSpPr>
          <p:cNvPr id="12" name="ZoneTexte 11">
            <a:extLst>
              <a:ext uri="{FF2B5EF4-FFF2-40B4-BE49-F238E27FC236}">
                <a16:creationId xmlns:a16="http://schemas.microsoft.com/office/drawing/2014/main" id="{84CDA38F-FF2C-4134-8709-3BACB2C22309}"/>
              </a:ext>
            </a:extLst>
          </p:cNvPr>
          <p:cNvSpPr txBox="1"/>
          <p:nvPr/>
        </p:nvSpPr>
        <p:spPr>
          <a:xfrm>
            <a:off x="989569" y="-97046"/>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4" name="ZoneTexte 13">
            <a:extLst>
              <a:ext uri="{FF2B5EF4-FFF2-40B4-BE49-F238E27FC236}">
                <a16:creationId xmlns:a16="http://schemas.microsoft.com/office/drawing/2014/main" id="{BB5F24B7-D05D-4DA9-881A-43A0553B9325}"/>
              </a:ext>
            </a:extLst>
          </p:cNvPr>
          <p:cNvSpPr txBox="1"/>
          <p:nvPr/>
        </p:nvSpPr>
        <p:spPr>
          <a:xfrm>
            <a:off x="552692" y="-98861"/>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6" name="ZoneTexte 15">
            <a:extLst>
              <a:ext uri="{FF2B5EF4-FFF2-40B4-BE49-F238E27FC236}">
                <a16:creationId xmlns:a16="http://schemas.microsoft.com/office/drawing/2014/main" id="{3C79C4FC-0665-454F-8DE5-4BDA6D4C9765}"/>
              </a:ext>
            </a:extLst>
          </p:cNvPr>
          <p:cNvSpPr txBox="1"/>
          <p:nvPr/>
        </p:nvSpPr>
        <p:spPr>
          <a:xfrm>
            <a:off x="932017" y="-43776"/>
            <a:ext cx="436877"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7" name="ZoneTexte 16">
            <a:extLst>
              <a:ext uri="{FF2B5EF4-FFF2-40B4-BE49-F238E27FC236}">
                <a16:creationId xmlns:a16="http://schemas.microsoft.com/office/drawing/2014/main" id="{FA7F3E76-2E17-4E82-B511-0E9F28755162}"/>
              </a:ext>
            </a:extLst>
          </p:cNvPr>
          <p:cNvSpPr txBox="1"/>
          <p:nvPr/>
        </p:nvSpPr>
        <p:spPr>
          <a:xfrm>
            <a:off x="495692" y="-38861"/>
            <a:ext cx="741679"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E9A1685C-7B8A-45E3-AF07-A16157E82096}"/>
              </a:ext>
            </a:extLst>
          </p:cNvPr>
          <p:cNvSpPr txBox="1"/>
          <p:nvPr/>
        </p:nvSpPr>
        <p:spPr>
          <a:xfrm>
            <a:off x="2253570" y="2505670"/>
            <a:ext cx="7409976" cy="923330"/>
          </a:xfrm>
          <a:prstGeom prst="rect">
            <a:avLst/>
          </a:prstGeom>
          <a:solidFill>
            <a:srgbClr val="7167AA"/>
          </a:solidFill>
        </p:spPr>
        <p:txBody>
          <a:bodyPr wrap="square" rtlCol="0">
            <a:spAutoFit/>
          </a:bodyPr>
          <a:lstStyle/>
          <a:p>
            <a:pPr algn="ctr"/>
            <a:r>
              <a:rPr lang="fr-FR" sz="5400" b="1" dirty="0">
                <a:solidFill>
                  <a:schemeClr val="bg1"/>
                </a:solidFill>
                <a:latin typeface="Unbutu"/>
              </a:rPr>
              <a:t>Merci de votre attention</a:t>
            </a:r>
            <a:endParaRPr lang="fr-FR" sz="2400" b="1" dirty="0">
              <a:latin typeface="Ubuntu" panose="020B0504030602030204" pitchFamily="34" charset="0"/>
            </a:endParaRPr>
          </a:p>
        </p:txBody>
      </p:sp>
      <p:grpSp>
        <p:nvGrpSpPr>
          <p:cNvPr id="5" name="Groupe 4">
            <a:extLst>
              <a:ext uri="{FF2B5EF4-FFF2-40B4-BE49-F238E27FC236}">
                <a16:creationId xmlns:a16="http://schemas.microsoft.com/office/drawing/2014/main" id="{0FC19EEB-ABCF-5B95-6D92-654380A8D01C}"/>
              </a:ext>
            </a:extLst>
          </p:cNvPr>
          <p:cNvGrpSpPr/>
          <p:nvPr/>
        </p:nvGrpSpPr>
        <p:grpSpPr>
          <a:xfrm>
            <a:off x="162182" y="5777466"/>
            <a:ext cx="11732497" cy="903647"/>
            <a:chOff x="162182" y="5777466"/>
            <a:chExt cx="11732497" cy="903647"/>
          </a:xfrm>
        </p:grpSpPr>
        <p:pic>
          <p:nvPicPr>
            <p:cNvPr id="2" name="Image 1" descr="Une image contenant texte, Police, capture d’écran, blanc">
              <a:extLst>
                <a:ext uri="{FF2B5EF4-FFF2-40B4-BE49-F238E27FC236}">
                  <a16:creationId xmlns:a16="http://schemas.microsoft.com/office/drawing/2014/main" id="{AC1A335A-B564-D919-00A9-A2086C901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82" y="5777466"/>
              <a:ext cx="6500813" cy="900000"/>
            </a:xfrm>
            <a:prstGeom prst="rect">
              <a:avLst/>
            </a:prstGeom>
          </p:spPr>
        </p:pic>
        <p:pic>
          <p:nvPicPr>
            <p:cNvPr id="4" name="Image 3" descr="Une image contenant texte, Police, Graphique, graphisme&#10;&#10;Le contenu généré par l’IA peut être incorrect.">
              <a:extLst>
                <a:ext uri="{FF2B5EF4-FFF2-40B4-BE49-F238E27FC236}">
                  <a16:creationId xmlns:a16="http://schemas.microsoft.com/office/drawing/2014/main" id="{741E43E2-A09C-8133-C568-6F72D2EEA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488" y="5781113"/>
              <a:ext cx="2597191" cy="900000"/>
            </a:xfrm>
            <a:prstGeom prst="rect">
              <a:avLst/>
            </a:prstGeom>
          </p:spPr>
        </p:pic>
      </p:grpSp>
      <p:sp>
        <p:nvSpPr>
          <p:cNvPr id="6" name="ZoneTexte 5">
            <a:extLst>
              <a:ext uri="{FF2B5EF4-FFF2-40B4-BE49-F238E27FC236}">
                <a16:creationId xmlns:a16="http://schemas.microsoft.com/office/drawing/2014/main" id="{A9BF6989-FCD5-2BB5-1288-966CB7400225}"/>
              </a:ext>
            </a:extLst>
          </p:cNvPr>
          <p:cNvSpPr txBox="1"/>
          <p:nvPr/>
        </p:nvSpPr>
        <p:spPr>
          <a:xfrm>
            <a:off x="11670588" y="0"/>
            <a:ext cx="461665" cy="3170099"/>
          </a:xfrm>
          <a:prstGeom prst="rect">
            <a:avLst/>
          </a:prstGeom>
          <a:noFill/>
        </p:spPr>
        <p:txBody>
          <a:bodyPr vert="vert270" wrap="square">
            <a:spAutoFit/>
          </a:bodyPr>
          <a:lstStyle/>
          <a:p>
            <a:pPr algn="ctr"/>
            <a:r>
              <a:rPr lang="fr-FR" i="1" dirty="0">
                <a:solidFill>
                  <a:srgbClr val="7167AA"/>
                </a:solidFill>
              </a:rPr>
              <a:t>Illustration : </a:t>
            </a:r>
            <a:r>
              <a:rPr lang="fr-FR" i="1" dirty="0" err="1">
                <a:solidFill>
                  <a:srgbClr val="7167AA"/>
                </a:solidFill>
              </a:rPr>
              <a:t>AdobeStock</a:t>
            </a:r>
            <a:r>
              <a:rPr lang="fr-FR" i="1" dirty="0">
                <a:solidFill>
                  <a:srgbClr val="7167AA"/>
                </a:solidFill>
              </a:rPr>
              <a:t> ©</a:t>
            </a:r>
          </a:p>
        </p:txBody>
      </p:sp>
    </p:spTree>
    <p:extLst>
      <p:ext uri="{BB962C8B-B14F-4D97-AF65-F5344CB8AC3E}">
        <p14:creationId xmlns:p14="http://schemas.microsoft.com/office/powerpoint/2010/main" val="2346155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F201E-CEBC-B1F9-0E54-D8EEF968B304}"/>
            </a:ext>
          </a:extLst>
        </p:cNvPr>
        <p:cNvGrpSpPr/>
        <p:nvPr/>
      </p:nvGrpSpPr>
      <p:grpSpPr>
        <a:xfrm>
          <a:off x="0" y="0"/>
          <a:ext cx="0" cy="0"/>
          <a:chOff x="0" y="0"/>
          <a:chExt cx="0" cy="0"/>
        </a:xfrm>
      </p:grpSpPr>
      <p:pic>
        <p:nvPicPr>
          <p:cNvPr id="4" name="Image 3" descr="Une image contenant plein air, bateau, nuage, embarcation&#10;&#10;Le contenu généré par l’IA peut être incorrect.">
            <a:extLst>
              <a:ext uri="{FF2B5EF4-FFF2-40B4-BE49-F238E27FC236}">
                <a16:creationId xmlns:a16="http://schemas.microsoft.com/office/drawing/2014/main" id="{8F280D61-C1A8-9AD4-86CC-2292DECCB986}"/>
              </a:ext>
            </a:extLst>
          </p:cNvPr>
          <p:cNvPicPr>
            <a:picLocks noChangeAspect="1"/>
          </p:cNvPicPr>
          <p:nvPr/>
        </p:nvPicPr>
        <p:blipFill>
          <a:blip r:embed="rId2"/>
          <a:stretch>
            <a:fillRect/>
          </a:stretch>
        </p:blipFill>
        <p:spPr>
          <a:xfrm>
            <a:off x="2581907" y="1212641"/>
            <a:ext cx="6659481" cy="4432717"/>
          </a:xfrm>
          <a:prstGeom prst="rect">
            <a:avLst/>
          </a:prstGeom>
        </p:spPr>
      </p:pic>
    </p:spTree>
    <p:extLst>
      <p:ext uri="{BB962C8B-B14F-4D97-AF65-F5344CB8AC3E}">
        <p14:creationId xmlns:p14="http://schemas.microsoft.com/office/powerpoint/2010/main" val="594105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27793-624A-5FB3-8646-18DA0ADFF585}"/>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AF168D-4A34-142D-C7FB-8962B2462164}"/>
              </a:ext>
            </a:extLst>
          </p:cNvPr>
          <p:cNvSpPr>
            <a:spLocks noGrp="1"/>
          </p:cNvSpPr>
          <p:nvPr>
            <p:ph type="body" sz="quarter" idx="17"/>
          </p:nvPr>
        </p:nvSpPr>
        <p:spPr/>
        <p:txBody>
          <a:bodyPr/>
          <a:lstStyle/>
          <a:p>
            <a:endParaRPr lang="fr-FR" dirty="0"/>
          </a:p>
        </p:txBody>
      </p:sp>
      <p:sp>
        <p:nvSpPr>
          <p:cNvPr id="3" name="Espace réservé du texte 2">
            <a:extLst>
              <a:ext uri="{FF2B5EF4-FFF2-40B4-BE49-F238E27FC236}">
                <a16:creationId xmlns:a16="http://schemas.microsoft.com/office/drawing/2014/main" id="{E7B490C2-E4CE-2C00-88AD-83A5F220D67F}"/>
              </a:ext>
            </a:extLst>
          </p:cNvPr>
          <p:cNvSpPr>
            <a:spLocks noGrp="1"/>
          </p:cNvSpPr>
          <p:nvPr>
            <p:ph type="body" sz="quarter" idx="18"/>
          </p:nvPr>
        </p:nvSpPr>
        <p:spPr>
          <a:xfrm rot="10800000">
            <a:off x="5332971" y="1541437"/>
            <a:ext cx="5341703" cy="5067370"/>
          </a:xfrm>
        </p:spPr>
        <p:txBody>
          <a:bodyPr/>
          <a:lstStyle/>
          <a:p>
            <a:endParaRPr lang="fr-FR" dirty="0"/>
          </a:p>
        </p:txBody>
      </p:sp>
      <p:sp>
        <p:nvSpPr>
          <p:cNvPr id="4" name="Espace réservé du pied de page 3">
            <a:extLst>
              <a:ext uri="{FF2B5EF4-FFF2-40B4-BE49-F238E27FC236}">
                <a16:creationId xmlns:a16="http://schemas.microsoft.com/office/drawing/2014/main" id="{A81B933B-14CC-8D9D-A43A-5781098E3C5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rPr>
              <a:t>28 novembre </a:t>
            </a:r>
            <a:r>
              <a:rPr kumimoji="0" lang="fr-FR" sz="1100" b="1" i="0" u="none" strike="noStrike" kern="1200" cap="none" spc="0" normalizeH="0" baseline="0" noProof="0" dirty="0">
                <a:ln>
                  <a:noFill/>
                </a:ln>
                <a:solidFill>
                  <a:srgbClr val="EC6357"/>
                </a:solidFill>
                <a:effectLst/>
                <a:uLnTx/>
                <a:uFillTx/>
                <a:latin typeface="Poppins SemiBold" pitchFamily="2" charset="77"/>
                <a:ea typeface="+mn-ea"/>
                <a:cs typeface="Poppins SemiBold" pitchFamily="2" charset="77"/>
              </a:rPr>
              <a:t>2025</a:t>
            </a:r>
          </a:p>
        </p:txBody>
      </p:sp>
      <p:sp>
        <p:nvSpPr>
          <p:cNvPr id="5" name="Espace réservé du texte 4">
            <a:extLst>
              <a:ext uri="{FF2B5EF4-FFF2-40B4-BE49-F238E27FC236}">
                <a16:creationId xmlns:a16="http://schemas.microsoft.com/office/drawing/2014/main" id="{DE02F286-C539-D833-F616-A1A44842D180}"/>
              </a:ext>
            </a:extLst>
          </p:cNvPr>
          <p:cNvSpPr>
            <a:spLocks noGrp="1"/>
          </p:cNvSpPr>
          <p:nvPr>
            <p:ph type="body" sz="quarter" idx="20"/>
          </p:nvPr>
        </p:nvSpPr>
        <p:spPr>
          <a:xfrm>
            <a:off x="4896056" y="2078182"/>
            <a:ext cx="7008013" cy="2701636"/>
          </a:xfrm>
        </p:spPr>
        <p:txBody>
          <a:bodyPr>
            <a:noAutofit/>
          </a:bodyPr>
          <a:lstStyle/>
          <a:p>
            <a:pPr algn="l">
              <a:lnSpc>
                <a:spcPct val="100000"/>
              </a:lnSpc>
              <a:spcBef>
                <a:spcPts val="0"/>
              </a:spcBef>
            </a:pPr>
            <a:r>
              <a:rPr lang="fr-FR" sz="4000" dirty="0"/>
              <a:t>Table ronde 1</a:t>
            </a:r>
          </a:p>
          <a:p>
            <a:pPr algn="l">
              <a:lnSpc>
                <a:spcPct val="100000"/>
              </a:lnSpc>
              <a:spcBef>
                <a:spcPts val="0"/>
              </a:spcBef>
            </a:pPr>
            <a:r>
              <a:rPr lang="fr-FR" sz="4000" i="1" dirty="0"/>
              <a:t>Rayonner et fédérer, pas seulement avec l'OM ? </a:t>
            </a:r>
          </a:p>
          <a:p>
            <a:pPr algn="l">
              <a:lnSpc>
                <a:spcPct val="100000"/>
              </a:lnSpc>
              <a:spcBef>
                <a:spcPts val="0"/>
              </a:spcBef>
            </a:pPr>
            <a:endParaRPr lang="fr-FR" sz="3200" b="1" i="0" dirty="0">
              <a:effectLst/>
              <a:latin typeface="Poppins" pitchFamily="2" charset="77"/>
            </a:endParaRPr>
          </a:p>
        </p:txBody>
      </p:sp>
      <p:pic>
        <p:nvPicPr>
          <p:cNvPr id="6" name="Image 5">
            <a:extLst>
              <a:ext uri="{FF2B5EF4-FFF2-40B4-BE49-F238E27FC236}">
                <a16:creationId xmlns:a16="http://schemas.microsoft.com/office/drawing/2014/main" id="{016C56B4-D622-06CA-F1D4-F7654217F0FF}"/>
              </a:ext>
            </a:extLst>
          </p:cNvPr>
          <p:cNvPicPr>
            <a:picLocks noChangeAspect="1"/>
          </p:cNvPicPr>
          <p:nvPr/>
        </p:nvPicPr>
        <p:blipFill>
          <a:blip r:embed="rId2"/>
          <a:stretch>
            <a:fillRect/>
          </a:stretch>
        </p:blipFill>
        <p:spPr>
          <a:xfrm>
            <a:off x="496148" y="464456"/>
            <a:ext cx="2715039" cy="1531051"/>
          </a:xfrm>
          <a:prstGeom prst="rect">
            <a:avLst/>
          </a:prstGeom>
        </p:spPr>
      </p:pic>
      <p:pic>
        <p:nvPicPr>
          <p:cNvPr id="7" name="Image 6" descr="Une image contenant texte, Police, cercle, logo&#10;&#10;Le contenu généré par l’IA peut être incorrect.">
            <a:extLst>
              <a:ext uri="{FF2B5EF4-FFF2-40B4-BE49-F238E27FC236}">
                <a16:creationId xmlns:a16="http://schemas.microsoft.com/office/drawing/2014/main" id="{F805F763-C973-1ADA-469A-F98614A88E1A}"/>
              </a:ext>
            </a:extLst>
          </p:cNvPr>
          <p:cNvPicPr>
            <a:picLocks noChangeAspect="1"/>
          </p:cNvPicPr>
          <p:nvPr/>
        </p:nvPicPr>
        <p:blipFill>
          <a:blip r:embed="rId3"/>
          <a:stretch>
            <a:fillRect/>
          </a:stretch>
        </p:blipFill>
        <p:spPr>
          <a:xfrm>
            <a:off x="855113" y="1716351"/>
            <a:ext cx="846154" cy="1381476"/>
          </a:xfrm>
          <a:prstGeom prst="rect">
            <a:avLst/>
          </a:prstGeom>
        </p:spPr>
      </p:pic>
    </p:spTree>
    <p:extLst>
      <p:ext uri="{BB962C8B-B14F-4D97-AF65-F5344CB8AC3E}">
        <p14:creationId xmlns:p14="http://schemas.microsoft.com/office/powerpoint/2010/main" val="886524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AD9DC"/>
        </a:solidFill>
        <a:effectLst/>
      </p:bgPr>
    </p:bg>
    <p:spTree>
      <p:nvGrpSpPr>
        <p:cNvPr id="1" name="">
          <a:extLst>
            <a:ext uri="{FF2B5EF4-FFF2-40B4-BE49-F238E27FC236}">
              <a16:creationId xmlns:a16="http://schemas.microsoft.com/office/drawing/2014/main" id="{C7E4DE46-08BA-0949-01A5-4E7101DB976F}"/>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3769E4C-C249-AFA1-1249-C277FB53E4A7}"/>
              </a:ext>
            </a:extLst>
          </p:cNvPr>
          <p:cNvSpPr>
            <a:spLocks noGrp="1"/>
          </p:cNvSpPr>
          <p:nvPr>
            <p:ph type="body" idx="1"/>
          </p:nvPr>
        </p:nvSpPr>
        <p:spPr>
          <a:xfrm>
            <a:off x="794735" y="2614779"/>
            <a:ext cx="5583762" cy="966611"/>
          </a:xfrm>
        </p:spPr>
        <p:txBody>
          <a:bodyPr>
            <a:normAutofit/>
          </a:bodyPr>
          <a:lstStyle/>
          <a:p>
            <a:r>
              <a:rPr lang="fr-FR" dirty="0">
                <a:solidFill>
                  <a:srgbClr val="EC6357"/>
                </a:solidFill>
                <a:latin typeface="Poppins Light" pitchFamily="2" charset="77"/>
                <a:cs typeface="Poppins Light" pitchFamily="2" charset="77"/>
                <a:sym typeface="Lato Light"/>
              </a:rPr>
              <a:t>Directeur, co-fondateur AMSCAS</a:t>
            </a:r>
          </a:p>
          <a:p>
            <a:r>
              <a:rPr lang="fr-FR" dirty="0">
                <a:solidFill>
                  <a:srgbClr val="EC6357"/>
                </a:solidFill>
                <a:latin typeface="Poppins Light" pitchFamily="2" charset="77"/>
                <a:cs typeface="Poppins Light" pitchFamily="2" charset="77"/>
                <a:sym typeface="Lato Light"/>
              </a:rPr>
              <a:t>et Urban Bowl </a:t>
            </a:r>
            <a:r>
              <a:rPr lang="fr-FR" dirty="0" err="1">
                <a:solidFill>
                  <a:srgbClr val="EC6357"/>
                </a:solidFill>
                <a:latin typeface="Poppins Light" pitchFamily="2" charset="77"/>
                <a:cs typeface="Poppins Light" pitchFamily="2" charset="77"/>
                <a:sym typeface="Lato Light"/>
              </a:rPr>
              <a:t>Fest</a:t>
            </a:r>
            <a:r>
              <a:rPr lang="fr-FR" dirty="0">
                <a:solidFill>
                  <a:srgbClr val="EC6357"/>
                </a:solidFill>
                <a:latin typeface="Poppins Light" pitchFamily="2" charset="77"/>
                <a:cs typeface="Poppins Light" pitchFamily="2" charset="77"/>
                <a:sym typeface="Lato Light"/>
              </a:rPr>
              <a:t> Marseille</a:t>
            </a:r>
          </a:p>
          <a:p>
            <a:endParaRPr lang="fr-FR" dirty="0">
              <a:solidFill>
                <a:srgbClr val="EC6357"/>
              </a:solidFill>
              <a:latin typeface="Poppins Light" pitchFamily="2" charset="77"/>
              <a:cs typeface="Poppins Light" pitchFamily="2" charset="77"/>
            </a:endParaRPr>
          </a:p>
        </p:txBody>
      </p:sp>
      <p:sp>
        <p:nvSpPr>
          <p:cNvPr id="4" name="Google Shape;104;p2">
            <a:extLst>
              <a:ext uri="{FF2B5EF4-FFF2-40B4-BE49-F238E27FC236}">
                <a16:creationId xmlns:a16="http://schemas.microsoft.com/office/drawing/2014/main" id="{C5705DE7-B70F-41E8-84B8-7AF5AC32D655}"/>
              </a:ext>
            </a:extLst>
          </p:cNvPr>
          <p:cNvSpPr txBox="1">
            <a:spLocks noGrp="1"/>
          </p:cNvSpPr>
          <p:nvPr>
            <p:ph type="title"/>
          </p:nvPr>
        </p:nvSpPr>
        <p:spPr>
          <a:xfrm>
            <a:off x="889012" y="1968449"/>
            <a:ext cx="3627232" cy="646331"/>
          </a:xfrm>
          <a:prstGeom prst="rect">
            <a:avLst/>
          </a:prstGeom>
          <a:noFill/>
          <a:ln>
            <a:noFill/>
          </a:ln>
        </p:spPr>
        <p:txBody>
          <a:bodyPr spcFirstLastPara="1" wrap="square" lIns="0" tIns="0" rIns="0" bIns="0" anchor="t" anchorCtr="0">
            <a:spAutoFit/>
          </a:bodyPr>
          <a:lstStyle/>
          <a:p>
            <a:pPr marL="0" marR="0" lvl="0" indent="0" rtl="0">
              <a:lnSpc>
                <a:spcPct val="119979"/>
              </a:lnSpc>
              <a:spcBef>
                <a:spcPts val="0"/>
              </a:spcBef>
              <a:spcAft>
                <a:spcPts val="0"/>
              </a:spcAft>
              <a:buNone/>
            </a:pPr>
            <a:r>
              <a:rPr lang="fr-FR" sz="3500" b="1" dirty="0">
                <a:solidFill>
                  <a:srgbClr val="EC6357"/>
                </a:solidFill>
                <a:latin typeface="Poppins" pitchFamily="2" charset="77"/>
                <a:ea typeface="Lato"/>
                <a:cs typeface="Poppins" pitchFamily="2" charset="77"/>
                <a:sym typeface="Lato"/>
              </a:rPr>
              <a:t>Mike BONASSI</a:t>
            </a:r>
            <a:endParaRPr lang="fr-FR" sz="3500" b="1" u="none" strike="noStrike" cap="none" dirty="0">
              <a:solidFill>
                <a:srgbClr val="EC6357"/>
              </a:solidFill>
              <a:latin typeface="Poppins" pitchFamily="2" charset="77"/>
              <a:ea typeface="Lato"/>
              <a:cs typeface="Poppins" pitchFamily="2" charset="77"/>
              <a:sym typeface="Lato"/>
            </a:endParaRPr>
          </a:p>
        </p:txBody>
      </p:sp>
      <p:sp>
        <p:nvSpPr>
          <p:cNvPr id="9" name="Espace réservé du texte 2">
            <a:extLst>
              <a:ext uri="{FF2B5EF4-FFF2-40B4-BE49-F238E27FC236}">
                <a16:creationId xmlns:a16="http://schemas.microsoft.com/office/drawing/2014/main" id="{BB50D519-8781-0695-84A3-4659389CE6E7}"/>
              </a:ext>
            </a:extLst>
          </p:cNvPr>
          <p:cNvSpPr txBox="1">
            <a:spLocks/>
          </p:cNvSpPr>
          <p:nvPr/>
        </p:nvSpPr>
        <p:spPr>
          <a:xfrm>
            <a:off x="408215" y="6109397"/>
            <a:ext cx="1677063" cy="380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100" b="0" i="0" u="none" strike="noStrike" kern="1200" cap="none" spc="0" normalizeH="0" baseline="0" noProof="0" dirty="0">
                <a:ln>
                  <a:noFill/>
                </a:ln>
                <a:solidFill>
                  <a:srgbClr val="EC6357"/>
                </a:solidFill>
                <a:effectLst/>
                <a:uLnTx/>
                <a:uFillTx/>
                <a:latin typeface="Poppins Light" pitchFamily="2" charset="77"/>
                <a:ea typeface="Lato Light"/>
                <a:cs typeface="Poppins Light" pitchFamily="2" charset="77"/>
                <a:sym typeface="Lato Light"/>
              </a:rPr>
              <a:t>28 novembre </a:t>
            </a:r>
            <a:r>
              <a:rPr kumimoji="0" lang="fr-FR" sz="1100" b="1" i="0" u="none" strike="noStrike" kern="1200" cap="none" spc="0" normalizeH="0" baseline="0" noProof="0" dirty="0">
                <a:ln>
                  <a:noFill/>
                </a:ln>
                <a:solidFill>
                  <a:srgbClr val="EC6357"/>
                </a:solidFill>
                <a:effectLst/>
                <a:uLnTx/>
                <a:uFillTx/>
                <a:latin typeface="Poppins" pitchFamily="2" charset="77"/>
                <a:ea typeface="Lato Light"/>
                <a:cs typeface="Poppins" pitchFamily="2" charset="77"/>
                <a:sym typeface="Lato Light"/>
              </a:rPr>
              <a:t>2025</a:t>
            </a:r>
            <a:endParaRPr kumimoji="0" lang="fr-FR" sz="1100" b="1" i="0" u="none" strike="noStrike" kern="1200" cap="none" spc="0" normalizeH="0" baseline="0" noProof="0" dirty="0">
              <a:ln>
                <a:noFill/>
              </a:ln>
              <a:solidFill>
                <a:srgbClr val="EC6357"/>
              </a:solidFill>
              <a:effectLst/>
              <a:uLnTx/>
              <a:uFillTx/>
              <a:latin typeface="Poppins" pitchFamily="2" charset="77"/>
              <a:ea typeface="+mn-ea"/>
              <a:cs typeface="Poppins" pitchFamily="2" charset="77"/>
            </a:endParaRPr>
          </a:p>
        </p:txBody>
      </p:sp>
      <p:sp>
        <p:nvSpPr>
          <p:cNvPr id="2" name="Espace réservé du texte 2">
            <a:extLst>
              <a:ext uri="{FF2B5EF4-FFF2-40B4-BE49-F238E27FC236}">
                <a16:creationId xmlns:a16="http://schemas.microsoft.com/office/drawing/2014/main" id="{7F07BDDA-6376-EE0C-8361-EF198AA01B90}"/>
              </a:ext>
            </a:extLst>
          </p:cNvPr>
          <p:cNvSpPr txBox="1">
            <a:spLocks/>
          </p:cNvSpPr>
          <p:nvPr/>
        </p:nvSpPr>
        <p:spPr>
          <a:xfrm>
            <a:off x="4128951" y="2424611"/>
            <a:ext cx="4173186" cy="38033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endParaRPr>
          </a:p>
        </p:txBody>
      </p:sp>
      <p:sp>
        <p:nvSpPr>
          <p:cNvPr id="7" name="ZoneTexte 6">
            <a:extLst>
              <a:ext uri="{FF2B5EF4-FFF2-40B4-BE49-F238E27FC236}">
                <a16:creationId xmlns:a16="http://schemas.microsoft.com/office/drawing/2014/main" id="{3ACFD4C1-304D-FD49-1F76-A158AC872D68}"/>
              </a:ext>
            </a:extLst>
          </p:cNvPr>
          <p:cNvSpPr txBox="1"/>
          <p:nvPr/>
        </p:nvSpPr>
        <p:spPr>
          <a:xfrm>
            <a:off x="11480800" y="101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33FAAB19-151B-2C7F-B121-78BAAAFBFB16}"/>
              </a:ext>
            </a:extLst>
          </p:cNvPr>
          <p:cNvPicPr>
            <a:picLocks noChangeAspect="1"/>
          </p:cNvPicPr>
          <p:nvPr/>
        </p:nvPicPr>
        <p:blipFill>
          <a:blip r:embed="rId3"/>
          <a:stretch>
            <a:fillRect/>
          </a:stretch>
        </p:blipFill>
        <p:spPr>
          <a:xfrm>
            <a:off x="408215" y="368265"/>
            <a:ext cx="1479961" cy="834572"/>
          </a:xfrm>
          <a:prstGeom prst="rect">
            <a:avLst/>
          </a:prstGeom>
        </p:spPr>
      </p:pic>
      <p:sp>
        <p:nvSpPr>
          <p:cNvPr id="8" name="Google Shape;104;p2">
            <a:extLst>
              <a:ext uri="{FF2B5EF4-FFF2-40B4-BE49-F238E27FC236}">
                <a16:creationId xmlns:a16="http://schemas.microsoft.com/office/drawing/2014/main" id="{BA84FDCE-BF43-138A-22A6-656D0A566756}"/>
              </a:ext>
            </a:extLst>
          </p:cNvPr>
          <p:cNvSpPr txBox="1">
            <a:spLocks/>
          </p:cNvSpPr>
          <p:nvPr/>
        </p:nvSpPr>
        <p:spPr>
          <a:xfrm>
            <a:off x="889012" y="3906828"/>
            <a:ext cx="3136578" cy="646331"/>
          </a:xfrm>
          <a:prstGeom prst="rect">
            <a:avLst/>
          </a:prstGeom>
          <a:noFill/>
          <a:ln>
            <a:noFill/>
          </a:ln>
        </p:spPr>
        <p:txBody>
          <a:bodyPr spcFirstLastPara="1"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9979"/>
              </a:lnSpc>
              <a:spcBef>
                <a:spcPts val="0"/>
              </a:spcBef>
            </a:pPr>
            <a:r>
              <a:rPr lang="fr-FR" sz="3500" b="1" dirty="0">
                <a:solidFill>
                  <a:srgbClr val="EC6357"/>
                </a:solidFill>
                <a:latin typeface="Poppins" pitchFamily="2" charset="77"/>
                <a:ea typeface="Lato"/>
                <a:cs typeface="Poppins" pitchFamily="2" charset="77"/>
                <a:sym typeface="Lato"/>
              </a:rPr>
              <a:t>Éric NICOLAO</a:t>
            </a:r>
          </a:p>
        </p:txBody>
      </p:sp>
      <p:sp>
        <p:nvSpPr>
          <p:cNvPr id="10" name="Google Shape;104;p2">
            <a:extLst>
              <a:ext uri="{FF2B5EF4-FFF2-40B4-BE49-F238E27FC236}">
                <a16:creationId xmlns:a16="http://schemas.microsoft.com/office/drawing/2014/main" id="{DBCD7618-72CB-1E5A-700A-0C1189172912}"/>
              </a:ext>
            </a:extLst>
          </p:cNvPr>
          <p:cNvSpPr txBox="1">
            <a:spLocks/>
          </p:cNvSpPr>
          <p:nvPr/>
        </p:nvSpPr>
        <p:spPr>
          <a:xfrm>
            <a:off x="6096000" y="2010577"/>
            <a:ext cx="5703306" cy="646331"/>
          </a:xfrm>
          <a:prstGeom prst="rect">
            <a:avLst/>
          </a:prstGeom>
          <a:noFill/>
          <a:ln>
            <a:noFill/>
          </a:ln>
        </p:spPr>
        <p:txBody>
          <a:bodyPr spcFirstLastPara="1"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9979"/>
              </a:lnSpc>
              <a:spcBef>
                <a:spcPts val="0"/>
              </a:spcBef>
            </a:pPr>
            <a:r>
              <a:rPr lang="fr-FR" sz="3500" b="1" dirty="0">
                <a:solidFill>
                  <a:srgbClr val="EC6357"/>
                </a:solidFill>
                <a:latin typeface="Poppins" pitchFamily="2" charset="77"/>
                <a:ea typeface="Lato"/>
                <a:cs typeface="Poppins" pitchFamily="2" charset="77"/>
                <a:sym typeface="Lato"/>
              </a:rPr>
              <a:t>Didier DELLA GUARDIA</a:t>
            </a:r>
          </a:p>
        </p:txBody>
      </p:sp>
      <p:sp>
        <p:nvSpPr>
          <p:cNvPr id="11" name="Google Shape;104;p2">
            <a:extLst>
              <a:ext uri="{FF2B5EF4-FFF2-40B4-BE49-F238E27FC236}">
                <a16:creationId xmlns:a16="http://schemas.microsoft.com/office/drawing/2014/main" id="{9F9C8A97-8C73-ED75-12D8-ABE9802A8346}"/>
              </a:ext>
            </a:extLst>
          </p:cNvPr>
          <p:cNvSpPr txBox="1">
            <a:spLocks/>
          </p:cNvSpPr>
          <p:nvPr/>
        </p:nvSpPr>
        <p:spPr>
          <a:xfrm>
            <a:off x="6096000" y="3893726"/>
            <a:ext cx="3136578" cy="646331"/>
          </a:xfrm>
          <a:prstGeom prst="rect">
            <a:avLst/>
          </a:prstGeom>
          <a:noFill/>
          <a:ln>
            <a:noFill/>
          </a:ln>
        </p:spPr>
        <p:txBody>
          <a:bodyPr spcFirstLastPara="1"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9979"/>
              </a:lnSpc>
              <a:spcBef>
                <a:spcPts val="0"/>
              </a:spcBef>
            </a:pPr>
            <a:r>
              <a:rPr lang="fr-FR" sz="3500" b="1" dirty="0">
                <a:solidFill>
                  <a:srgbClr val="EC6357"/>
                </a:solidFill>
                <a:latin typeface="Poppins" pitchFamily="2" charset="77"/>
                <a:ea typeface="Lato"/>
                <a:cs typeface="Poppins" pitchFamily="2" charset="77"/>
                <a:sym typeface="Lato"/>
              </a:rPr>
              <a:t>Lucie VENET</a:t>
            </a:r>
          </a:p>
        </p:txBody>
      </p:sp>
      <p:sp>
        <p:nvSpPr>
          <p:cNvPr id="12" name="Espace réservé du texte 2">
            <a:extLst>
              <a:ext uri="{FF2B5EF4-FFF2-40B4-BE49-F238E27FC236}">
                <a16:creationId xmlns:a16="http://schemas.microsoft.com/office/drawing/2014/main" id="{93076226-4237-E609-AA46-23178A802D12}"/>
              </a:ext>
            </a:extLst>
          </p:cNvPr>
          <p:cNvSpPr txBox="1">
            <a:spLocks/>
          </p:cNvSpPr>
          <p:nvPr/>
        </p:nvSpPr>
        <p:spPr>
          <a:xfrm>
            <a:off x="794735" y="4662505"/>
            <a:ext cx="5206988" cy="11104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solidFill>
                  <a:srgbClr val="EC6357"/>
                </a:solidFill>
                <a:latin typeface="Poppins Light" pitchFamily="2" charset="77"/>
                <a:cs typeface="Poppins Light" pitchFamily="2" charset="77"/>
                <a:sym typeface="Lato Light"/>
              </a:rPr>
              <a:t>Président Handball Club féminin</a:t>
            </a:r>
          </a:p>
          <a:p>
            <a:r>
              <a:rPr lang="fr-FR" dirty="0">
                <a:solidFill>
                  <a:srgbClr val="EC6357"/>
                </a:solidFill>
                <a:latin typeface="Poppins Light" pitchFamily="2" charset="77"/>
                <a:cs typeface="Poppins Light" pitchFamily="2" charset="77"/>
                <a:sym typeface="Lato Light"/>
              </a:rPr>
              <a:t>Les Guerrières Plan de Cuques </a:t>
            </a:r>
          </a:p>
          <a:p>
            <a:endParaRPr lang="fr-FR" dirty="0">
              <a:solidFill>
                <a:srgbClr val="EC6357"/>
              </a:solidFill>
              <a:latin typeface="Poppins Light" pitchFamily="2" charset="77"/>
              <a:cs typeface="Poppins Light" pitchFamily="2" charset="77"/>
            </a:endParaRPr>
          </a:p>
        </p:txBody>
      </p:sp>
      <p:sp>
        <p:nvSpPr>
          <p:cNvPr id="13" name="Espace réservé du texte 2">
            <a:extLst>
              <a:ext uri="{FF2B5EF4-FFF2-40B4-BE49-F238E27FC236}">
                <a16:creationId xmlns:a16="http://schemas.microsoft.com/office/drawing/2014/main" id="{7431E3AD-5F1B-1124-80CE-811B9FD4C8AA}"/>
              </a:ext>
            </a:extLst>
          </p:cNvPr>
          <p:cNvSpPr txBox="1">
            <a:spLocks/>
          </p:cNvSpPr>
          <p:nvPr/>
        </p:nvSpPr>
        <p:spPr>
          <a:xfrm>
            <a:off x="6001723" y="2600670"/>
            <a:ext cx="5489485" cy="9666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solidFill>
                  <a:srgbClr val="EC6357"/>
                </a:solidFill>
                <a:latin typeface="Poppins Light" pitchFamily="2" charset="77"/>
                <a:cs typeface="Poppins Light" pitchFamily="2" charset="77"/>
                <a:sym typeface="Lato Light"/>
              </a:rPr>
              <a:t>Président Club Blue Stars</a:t>
            </a:r>
          </a:p>
          <a:p>
            <a:r>
              <a:rPr lang="fr-FR" dirty="0">
                <a:solidFill>
                  <a:srgbClr val="EC6357"/>
                </a:solidFill>
                <a:latin typeface="Poppins Light" pitchFamily="2" charset="77"/>
                <a:cs typeface="Poppins Light" pitchFamily="2" charset="77"/>
                <a:sym typeface="Lato Light"/>
              </a:rPr>
              <a:t>Football américain Marseille</a:t>
            </a:r>
          </a:p>
          <a:p>
            <a:endParaRPr lang="fr-FR" dirty="0">
              <a:solidFill>
                <a:srgbClr val="EC6357"/>
              </a:solidFill>
              <a:latin typeface="Poppins Light" pitchFamily="2" charset="77"/>
              <a:cs typeface="Poppins Light" pitchFamily="2" charset="77"/>
            </a:endParaRPr>
          </a:p>
        </p:txBody>
      </p:sp>
      <p:sp>
        <p:nvSpPr>
          <p:cNvPr id="14" name="Espace réservé du texte 2">
            <a:extLst>
              <a:ext uri="{FF2B5EF4-FFF2-40B4-BE49-F238E27FC236}">
                <a16:creationId xmlns:a16="http://schemas.microsoft.com/office/drawing/2014/main" id="{AB708426-7CF9-202B-1C90-9DBBDE0E29AC}"/>
              </a:ext>
            </a:extLst>
          </p:cNvPr>
          <p:cNvSpPr txBox="1">
            <a:spLocks/>
          </p:cNvSpPr>
          <p:nvPr/>
        </p:nvSpPr>
        <p:spPr>
          <a:xfrm>
            <a:off x="6001723" y="4667433"/>
            <a:ext cx="5703306" cy="10859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solidFill>
                  <a:srgbClr val="EC6357"/>
                </a:solidFill>
                <a:latin typeface="Poppins Light" pitchFamily="2" charset="77"/>
                <a:cs typeface="Poppins Light" pitchFamily="2" charset="77"/>
                <a:sym typeface="Lato Light"/>
              </a:rPr>
              <a:t>Directrice </a:t>
            </a:r>
            <a:r>
              <a:rPr lang="fr-FR" dirty="0" err="1">
                <a:solidFill>
                  <a:srgbClr val="EC6357"/>
                </a:solidFill>
                <a:latin typeface="Poppins Light" pitchFamily="2" charset="77"/>
                <a:cs typeface="Poppins Light" pitchFamily="2" charset="77"/>
                <a:sym typeface="Lato Light"/>
              </a:rPr>
              <a:t>executive</a:t>
            </a:r>
            <a:r>
              <a:rPr lang="fr-FR" dirty="0">
                <a:solidFill>
                  <a:srgbClr val="EC6357"/>
                </a:solidFill>
                <a:latin typeface="Poppins Light" pitchFamily="2" charset="77"/>
                <a:cs typeface="Poppins Light" pitchFamily="2" charset="77"/>
                <a:sym typeface="Lato Light"/>
              </a:rPr>
              <a:t> Fondation OM</a:t>
            </a:r>
          </a:p>
          <a:p>
            <a:r>
              <a:rPr lang="fr-FR" dirty="0">
                <a:solidFill>
                  <a:srgbClr val="EC6357"/>
                </a:solidFill>
                <a:latin typeface="Poppins Light" pitchFamily="2" charset="77"/>
                <a:cs typeface="Poppins Light" pitchFamily="2" charset="77"/>
                <a:sym typeface="Lato Light"/>
              </a:rPr>
              <a:t>13</a:t>
            </a:r>
            <a:r>
              <a:rPr lang="fr-FR" baseline="30000" dirty="0">
                <a:solidFill>
                  <a:srgbClr val="EC6357"/>
                </a:solidFill>
                <a:latin typeface="Poppins Light" pitchFamily="2" charset="77"/>
                <a:cs typeface="Poppins Light" pitchFamily="2" charset="77"/>
                <a:sym typeface="Lato Light"/>
              </a:rPr>
              <a:t>ème</a:t>
            </a:r>
            <a:r>
              <a:rPr lang="fr-FR" dirty="0">
                <a:solidFill>
                  <a:srgbClr val="EC6357"/>
                </a:solidFill>
                <a:latin typeface="Poppins Light" pitchFamily="2" charset="77"/>
                <a:cs typeface="Poppins Light" pitchFamily="2" charset="77"/>
                <a:sym typeface="Lato Light"/>
              </a:rPr>
              <a:t> Homme </a:t>
            </a:r>
          </a:p>
          <a:p>
            <a:endParaRPr lang="fr-FR" dirty="0">
              <a:solidFill>
                <a:srgbClr val="EC6357"/>
              </a:solidFill>
              <a:latin typeface="Poppins Light" pitchFamily="2" charset="77"/>
              <a:cs typeface="Poppins Light" pitchFamily="2" charset="77"/>
            </a:endParaRPr>
          </a:p>
        </p:txBody>
      </p:sp>
      <p:pic>
        <p:nvPicPr>
          <p:cNvPr id="6" name="Image 5" descr="Une image contenant texte, Police, cercle, logo&#10;&#10;Le contenu généré par l’IA peut être incorrect.">
            <a:extLst>
              <a:ext uri="{FF2B5EF4-FFF2-40B4-BE49-F238E27FC236}">
                <a16:creationId xmlns:a16="http://schemas.microsoft.com/office/drawing/2014/main" id="{CBBA1E88-3A37-DF15-F8B9-0B61E5FE1D02}"/>
              </a:ext>
            </a:extLst>
          </p:cNvPr>
          <p:cNvPicPr>
            <a:picLocks noChangeAspect="1"/>
          </p:cNvPicPr>
          <p:nvPr/>
        </p:nvPicPr>
        <p:blipFill>
          <a:blip r:embed="rId4"/>
          <a:stretch>
            <a:fillRect/>
          </a:stretch>
        </p:blipFill>
        <p:spPr>
          <a:xfrm>
            <a:off x="2552075" y="394319"/>
            <a:ext cx="846154" cy="1381476"/>
          </a:xfrm>
          <a:prstGeom prst="rect">
            <a:avLst/>
          </a:prstGeom>
        </p:spPr>
      </p:pic>
    </p:spTree>
    <p:extLst>
      <p:ext uri="{BB962C8B-B14F-4D97-AF65-F5344CB8AC3E}">
        <p14:creationId xmlns:p14="http://schemas.microsoft.com/office/powerpoint/2010/main" val="107272061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817F7-1169-0E46-871B-8A051FAA83DA}"/>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1BF2F366-3D7C-9BD2-F4B0-CD9642B26CF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rPr>
              <a:t>28 novembre </a:t>
            </a:r>
            <a:r>
              <a:rPr kumimoji="0" lang="fr-FR" sz="1100" b="1" i="0" u="none" strike="noStrike" kern="1200" cap="none" spc="0" normalizeH="0" baseline="0" noProof="0" dirty="0">
                <a:ln>
                  <a:noFill/>
                </a:ln>
                <a:solidFill>
                  <a:srgbClr val="EC6357"/>
                </a:solidFill>
                <a:effectLst/>
                <a:uLnTx/>
                <a:uFillTx/>
                <a:latin typeface="Poppins SemiBold" pitchFamily="2" charset="77"/>
                <a:ea typeface="+mn-ea"/>
                <a:cs typeface="Poppins SemiBold" pitchFamily="2" charset="77"/>
              </a:rPr>
              <a:t>2025</a:t>
            </a:r>
          </a:p>
        </p:txBody>
      </p:sp>
      <p:pic>
        <p:nvPicPr>
          <p:cNvPr id="6" name="Image 5">
            <a:extLst>
              <a:ext uri="{FF2B5EF4-FFF2-40B4-BE49-F238E27FC236}">
                <a16:creationId xmlns:a16="http://schemas.microsoft.com/office/drawing/2014/main" id="{0657A157-6627-1528-D356-342CB1FEA519}"/>
              </a:ext>
            </a:extLst>
          </p:cNvPr>
          <p:cNvPicPr>
            <a:picLocks noChangeAspect="1"/>
          </p:cNvPicPr>
          <p:nvPr/>
        </p:nvPicPr>
        <p:blipFill>
          <a:blip r:embed="rId2"/>
          <a:stretch>
            <a:fillRect/>
          </a:stretch>
        </p:blipFill>
        <p:spPr>
          <a:xfrm>
            <a:off x="496148" y="464456"/>
            <a:ext cx="2715039" cy="1531051"/>
          </a:xfrm>
          <a:prstGeom prst="rect">
            <a:avLst/>
          </a:prstGeom>
        </p:spPr>
      </p:pic>
      <p:pic>
        <p:nvPicPr>
          <p:cNvPr id="9" name="Image 8">
            <a:extLst>
              <a:ext uri="{FF2B5EF4-FFF2-40B4-BE49-F238E27FC236}">
                <a16:creationId xmlns:a16="http://schemas.microsoft.com/office/drawing/2014/main" id="{A4BEF34B-6687-F76C-60FB-3ADA5AEEED9B}"/>
              </a:ext>
            </a:extLst>
          </p:cNvPr>
          <p:cNvPicPr>
            <a:picLocks noChangeAspect="1"/>
          </p:cNvPicPr>
          <p:nvPr/>
        </p:nvPicPr>
        <p:blipFill>
          <a:blip r:embed="rId3"/>
          <a:stretch>
            <a:fillRect/>
          </a:stretch>
        </p:blipFill>
        <p:spPr>
          <a:xfrm>
            <a:off x="4107008" y="717653"/>
            <a:ext cx="3327400" cy="2362200"/>
          </a:xfrm>
          <a:prstGeom prst="rect">
            <a:avLst/>
          </a:prstGeom>
        </p:spPr>
      </p:pic>
      <p:pic>
        <p:nvPicPr>
          <p:cNvPr id="11" name="Image 10">
            <a:extLst>
              <a:ext uri="{FF2B5EF4-FFF2-40B4-BE49-F238E27FC236}">
                <a16:creationId xmlns:a16="http://schemas.microsoft.com/office/drawing/2014/main" id="{892DA115-BD04-2F66-306E-BC39CBFA8F05}"/>
              </a:ext>
            </a:extLst>
          </p:cNvPr>
          <p:cNvPicPr>
            <a:picLocks noChangeAspect="1"/>
          </p:cNvPicPr>
          <p:nvPr/>
        </p:nvPicPr>
        <p:blipFill>
          <a:blip r:embed="rId4"/>
          <a:stretch>
            <a:fillRect/>
          </a:stretch>
        </p:blipFill>
        <p:spPr>
          <a:xfrm>
            <a:off x="5015213" y="3060078"/>
            <a:ext cx="1397000" cy="444500"/>
          </a:xfrm>
          <a:prstGeom prst="rect">
            <a:avLst/>
          </a:prstGeom>
        </p:spPr>
      </p:pic>
      <p:pic>
        <p:nvPicPr>
          <p:cNvPr id="12" name="Image 11">
            <a:extLst>
              <a:ext uri="{FF2B5EF4-FFF2-40B4-BE49-F238E27FC236}">
                <a16:creationId xmlns:a16="http://schemas.microsoft.com/office/drawing/2014/main" id="{DF1D3B72-970B-EE75-AB36-FA6989969515}"/>
              </a:ext>
            </a:extLst>
          </p:cNvPr>
          <p:cNvPicPr>
            <a:picLocks noChangeAspect="1"/>
          </p:cNvPicPr>
          <p:nvPr/>
        </p:nvPicPr>
        <p:blipFill>
          <a:blip r:embed="rId5"/>
          <a:stretch>
            <a:fillRect/>
          </a:stretch>
        </p:blipFill>
        <p:spPr>
          <a:xfrm>
            <a:off x="4342423" y="3551960"/>
            <a:ext cx="3034990" cy="3034990"/>
          </a:xfrm>
          <a:prstGeom prst="rect">
            <a:avLst/>
          </a:prstGeom>
        </p:spPr>
      </p:pic>
      <p:pic>
        <p:nvPicPr>
          <p:cNvPr id="13" name="Image 12">
            <a:extLst>
              <a:ext uri="{FF2B5EF4-FFF2-40B4-BE49-F238E27FC236}">
                <a16:creationId xmlns:a16="http://schemas.microsoft.com/office/drawing/2014/main" id="{92B17076-ADEB-DBD4-8232-43612366C267}"/>
              </a:ext>
            </a:extLst>
          </p:cNvPr>
          <p:cNvPicPr>
            <a:picLocks noChangeAspect="1"/>
          </p:cNvPicPr>
          <p:nvPr/>
        </p:nvPicPr>
        <p:blipFill>
          <a:blip r:embed="rId6"/>
          <a:stretch>
            <a:fillRect/>
          </a:stretch>
        </p:blipFill>
        <p:spPr>
          <a:xfrm>
            <a:off x="8141988" y="604170"/>
            <a:ext cx="2585781" cy="2947790"/>
          </a:xfrm>
          <a:prstGeom prst="rect">
            <a:avLst/>
          </a:prstGeom>
        </p:spPr>
      </p:pic>
      <p:pic>
        <p:nvPicPr>
          <p:cNvPr id="14" name="Image 13">
            <a:extLst>
              <a:ext uri="{FF2B5EF4-FFF2-40B4-BE49-F238E27FC236}">
                <a16:creationId xmlns:a16="http://schemas.microsoft.com/office/drawing/2014/main" id="{74616BD8-F4F5-7C60-39EE-A47431493D90}"/>
              </a:ext>
            </a:extLst>
          </p:cNvPr>
          <p:cNvPicPr>
            <a:picLocks noChangeAspect="1"/>
          </p:cNvPicPr>
          <p:nvPr/>
        </p:nvPicPr>
        <p:blipFill>
          <a:blip r:embed="rId7"/>
          <a:stretch>
            <a:fillRect/>
          </a:stretch>
        </p:blipFill>
        <p:spPr>
          <a:xfrm>
            <a:off x="8316348" y="3771302"/>
            <a:ext cx="2237059" cy="2237059"/>
          </a:xfrm>
          <a:prstGeom prst="rect">
            <a:avLst/>
          </a:prstGeom>
        </p:spPr>
      </p:pic>
      <p:pic>
        <p:nvPicPr>
          <p:cNvPr id="2" name="Image 1" descr="Une image contenant texte, Police, cercle, logo&#10;&#10;Le contenu généré par l’IA peut être incorrect.">
            <a:extLst>
              <a:ext uri="{FF2B5EF4-FFF2-40B4-BE49-F238E27FC236}">
                <a16:creationId xmlns:a16="http://schemas.microsoft.com/office/drawing/2014/main" id="{29139224-4C57-4B86-6C08-2D5B25152CC5}"/>
              </a:ext>
            </a:extLst>
          </p:cNvPr>
          <p:cNvPicPr>
            <a:picLocks noChangeAspect="1"/>
          </p:cNvPicPr>
          <p:nvPr/>
        </p:nvPicPr>
        <p:blipFill>
          <a:blip r:embed="rId8"/>
          <a:stretch>
            <a:fillRect/>
          </a:stretch>
        </p:blipFill>
        <p:spPr>
          <a:xfrm>
            <a:off x="795454" y="1885721"/>
            <a:ext cx="846154" cy="1381476"/>
          </a:xfrm>
          <a:prstGeom prst="rect">
            <a:avLst/>
          </a:prstGeom>
        </p:spPr>
      </p:pic>
    </p:spTree>
    <p:extLst>
      <p:ext uri="{BB962C8B-B14F-4D97-AF65-F5344CB8AC3E}">
        <p14:creationId xmlns:p14="http://schemas.microsoft.com/office/powerpoint/2010/main" val="40026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58345-496E-18D6-B49F-5980095E3D68}"/>
            </a:ext>
          </a:extLst>
        </p:cNvPr>
        <p:cNvGrpSpPr/>
        <p:nvPr/>
      </p:nvGrpSpPr>
      <p:grpSpPr>
        <a:xfrm>
          <a:off x="0" y="0"/>
          <a:ext cx="0" cy="0"/>
          <a:chOff x="0" y="0"/>
          <a:chExt cx="0" cy="0"/>
        </a:xfrm>
      </p:grpSpPr>
      <p:pic>
        <p:nvPicPr>
          <p:cNvPr id="4" name="Image 3" descr="Une image contenant plein air, bateau, nuage, embarcation&#10;&#10;Le contenu généré par l’IA peut être incorrect.">
            <a:extLst>
              <a:ext uri="{FF2B5EF4-FFF2-40B4-BE49-F238E27FC236}">
                <a16:creationId xmlns:a16="http://schemas.microsoft.com/office/drawing/2014/main" id="{4B612C07-758C-49FE-38EF-95C58D983AE7}"/>
              </a:ext>
            </a:extLst>
          </p:cNvPr>
          <p:cNvPicPr>
            <a:picLocks noChangeAspect="1"/>
          </p:cNvPicPr>
          <p:nvPr/>
        </p:nvPicPr>
        <p:blipFill>
          <a:blip r:embed="rId2"/>
          <a:stretch>
            <a:fillRect/>
          </a:stretch>
        </p:blipFill>
        <p:spPr>
          <a:xfrm>
            <a:off x="2581907" y="1212641"/>
            <a:ext cx="6659481" cy="4432717"/>
          </a:xfrm>
          <a:prstGeom prst="rect">
            <a:avLst/>
          </a:prstGeom>
        </p:spPr>
      </p:pic>
    </p:spTree>
    <p:extLst>
      <p:ext uri="{BB962C8B-B14F-4D97-AF65-F5344CB8AC3E}">
        <p14:creationId xmlns:p14="http://schemas.microsoft.com/office/powerpoint/2010/main" val="1232553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DED3D-4810-7EA1-C33E-4512E9A3BC9B}"/>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03E04B3-1384-16A1-53AD-4193C5E47E7D}"/>
              </a:ext>
            </a:extLst>
          </p:cNvPr>
          <p:cNvSpPr>
            <a:spLocks noGrp="1"/>
          </p:cNvSpPr>
          <p:nvPr>
            <p:ph type="body" sz="quarter" idx="17"/>
          </p:nvPr>
        </p:nvSpPr>
        <p:spPr/>
        <p:txBody>
          <a:bodyPr/>
          <a:lstStyle/>
          <a:p>
            <a:endParaRPr lang="fr-FR" dirty="0"/>
          </a:p>
        </p:txBody>
      </p:sp>
      <p:sp>
        <p:nvSpPr>
          <p:cNvPr id="3" name="Espace réservé du texte 2">
            <a:extLst>
              <a:ext uri="{FF2B5EF4-FFF2-40B4-BE49-F238E27FC236}">
                <a16:creationId xmlns:a16="http://schemas.microsoft.com/office/drawing/2014/main" id="{5BAAD282-E7E1-0BC2-4585-BFAFC3293CB0}"/>
              </a:ext>
            </a:extLst>
          </p:cNvPr>
          <p:cNvSpPr>
            <a:spLocks noGrp="1"/>
          </p:cNvSpPr>
          <p:nvPr>
            <p:ph type="body" sz="quarter" idx="18"/>
          </p:nvPr>
        </p:nvSpPr>
        <p:spPr>
          <a:xfrm rot="10800000">
            <a:off x="5332971" y="1541437"/>
            <a:ext cx="5341703" cy="5067370"/>
          </a:xfrm>
        </p:spPr>
        <p:txBody>
          <a:bodyPr/>
          <a:lstStyle/>
          <a:p>
            <a:endParaRPr lang="fr-FR" dirty="0"/>
          </a:p>
        </p:txBody>
      </p:sp>
      <p:sp>
        <p:nvSpPr>
          <p:cNvPr id="4" name="Espace réservé du pied de page 3">
            <a:extLst>
              <a:ext uri="{FF2B5EF4-FFF2-40B4-BE49-F238E27FC236}">
                <a16:creationId xmlns:a16="http://schemas.microsoft.com/office/drawing/2014/main" id="{1D7699F2-42A1-BFBE-5398-790013D1CC0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rPr>
              <a:t>28 novembre </a:t>
            </a:r>
            <a:r>
              <a:rPr kumimoji="0" lang="fr-FR" sz="1100" b="1" i="0" u="none" strike="noStrike" kern="1200" cap="none" spc="0" normalizeH="0" baseline="0" noProof="0" dirty="0">
                <a:ln>
                  <a:noFill/>
                </a:ln>
                <a:solidFill>
                  <a:srgbClr val="EC6357"/>
                </a:solidFill>
                <a:effectLst/>
                <a:uLnTx/>
                <a:uFillTx/>
                <a:latin typeface="Poppins SemiBold" pitchFamily="2" charset="77"/>
                <a:ea typeface="+mn-ea"/>
                <a:cs typeface="Poppins SemiBold" pitchFamily="2" charset="77"/>
              </a:rPr>
              <a:t>2025</a:t>
            </a:r>
          </a:p>
        </p:txBody>
      </p:sp>
      <p:sp>
        <p:nvSpPr>
          <p:cNvPr id="5" name="Espace réservé du texte 4">
            <a:extLst>
              <a:ext uri="{FF2B5EF4-FFF2-40B4-BE49-F238E27FC236}">
                <a16:creationId xmlns:a16="http://schemas.microsoft.com/office/drawing/2014/main" id="{B5ABC550-7729-0863-BCA3-4FD9772D5065}"/>
              </a:ext>
            </a:extLst>
          </p:cNvPr>
          <p:cNvSpPr>
            <a:spLocks noGrp="1"/>
          </p:cNvSpPr>
          <p:nvPr>
            <p:ph type="body" sz="quarter" idx="20"/>
          </p:nvPr>
        </p:nvSpPr>
        <p:spPr>
          <a:xfrm>
            <a:off x="4966010" y="2067672"/>
            <a:ext cx="7225990" cy="2701636"/>
          </a:xfrm>
        </p:spPr>
        <p:txBody>
          <a:bodyPr>
            <a:noAutofit/>
          </a:bodyPr>
          <a:lstStyle/>
          <a:p>
            <a:pPr algn="l">
              <a:lnSpc>
                <a:spcPct val="100000"/>
              </a:lnSpc>
              <a:spcBef>
                <a:spcPts val="0"/>
              </a:spcBef>
            </a:pPr>
            <a:r>
              <a:rPr lang="fr-FR" sz="4000" dirty="0"/>
              <a:t>Table ronde 2 :</a:t>
            </a:r>
          </a:p>
          <a:p>
            <a:pPr algn="l">
              <a:lnSpc>
                <a:spcPct val="100000"/>
              </a:lnSpc>
              <a:spcBef>
                <a:spcPts val="0"/>
              </a:spcBef>
            </a:pPr>
            <a:r>
              <a:rPr lang="fr-FR" sz="4000" i="1" dirty="0"/>
              <a:t>Le modèle du sponsoring est-il dépassé ?</a:t>
            </a:r>
          </a:p>
          <a:p>
            <a:pPr algn="l">
              <a:lnSpc>
                <a:spcPct val="100000"/>
              </a:lnSpc>
              <a:spcBef>
                <a:spcPts val="0"/>
              </a:spcBef>
            </a:pPr>
            <a:endParaRPr lang="fr-FR" sz="3200" b="1" i="0" dirty="0">
              <a:effectLst/>
              <a:latin typeface="Poppins" pitchFamily="2" charset="77"/>
            </a:endParaRPr>
          </a:p>
        </p:txBody>
      </p:sp>
      <p:pic>
        <p:nvPicPr>
          <p:cNvPr id="6" name="Image 5">
            <a:extLst>
              <a:ext uri="{FF2B5EF4-FFF2-40B4-BE49-F238E27FC236}">
                <a16:creationId xmlns:a16="http://schemas.microsoft.com/office/drawing/2014/main" id="{9B694A23-67EE-79B7-7780-4FB079B9939C}"/>
              </a:ext>
            </a:extLst>
          </p:cNvPr>
          <p:cNvPicPr>
            <a:picLocks noChangeAspect="1"/>
          </p:cNvPicPr>
          <p:nvPr/>
        </p:nvPicPr>
        <p:blipFill>
          <a:blip r:embed="rId2"/>
          <a:stretch>
            <a:fillRect/>
          </a:stretch>
        </p:blipFill>
        <p:spPr>
          <a:xfrm>
            <a:off x="496148" y="464456"/>
            <a:ext cx="2715039" cy="1531051"/>
          </a:xfrm>
          <a:prstGeom prst="rect">
            <a:avLst/>
          </a:prstGeom>
        </p:spPr>
      </p:pic>
      <p:pic>
        <p:nvPicPr>
          <p:cNvPr id="7" name="Image 6" descr="Une image contenant texte, Police, cercle, logo&#10;&#10;Le contenu généré par l’IA peut être incorrect.">
            <a:extLst>
              <a:ext uri="{FF2B5EF4-FFF2-40B4-BE49-F238E27FC236}">
                <a16:creationId xmlns:a16="http://schemas.microsoft.com/office/drawing/2014/main" id="{4BBFD478-18CB-8C9F-FC9D-DE635CE473F9}"/>
              </a:ext>
            </a:extLst>
          </p:cNvPr>
          <p:cNvPicPr>
            <a:picLocks noChangeAspect="1"/>
          </p:cNvPicPr>
          <p:nvPr/>
        </p:nvPicPr>
        <p:blipFill>
          <a:blip r:embed="rId3"/>
          <a:stretch>
            <a:fillRect/>
          </a:stretch>
        </p:blipFill>
        <p:spPr>
          <a:xfrm>
            <a:off x="853692" y="1728075"/>
            <a:ext cx="846154" cy="1381476"/>
          </a:xfrm>
          <a:prstGeom prst="rect">
            <a:avLst/>
          </a:prstGeom>
        </p:spPr>
      </p:pic>
    </p:spTree>
    <p:extLst>
      <p:ext uri="{BB962C8B-B14F-4D97-AF65-F5344CB8AC3E}">
        <p14:creationId xmlns:p14="http://schemas.microsoft.com/office/powerpoint/2010/main" val="482557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AD9DC"/>
        </a:solidFill>
        <a:effectLst/>
      </p:bgPr>
    </p:bg>
    <p:spTree>
      <p:nvGrpSpPr>
        <p:cNvPr id="1" name="">
          <a:extLst>
            <a:ext uri="{FF2B5EF4-FFF2-40B4-BE49-F238E27FC236}">
              <a16:creationId xmlns:a16="http://schemas.microsoft.com/office/drawing/2014/main" id="{F04791B4-1C0A-8DFB-3BAA-E2BC482134A9}"/>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2CEC71B-E065-D70F-860E-50B77B2168AA}"/>
              </a:ext>
            </a:extLst>
          </p:cNvPr>
          <p:cNvSpPr>
            <a:spLocks noGrp="1"/>
          </p:cNvSpPr>
          <p:nvPr>
            <p:ph type="body" idx="1"/>
          </p:nvPr>
        </p:nvSpPr>
        <p:spPr>
          <a:xfrm>
            <a:off x="3048637" y="5056358"/>
            <a:ext cx="5583762" cy="489646"/>
          </a:xfrm>
        </p:spPr>
        <p:txBody>
          <a:bodyPr>
            <a:normAutofit/>
          </a:bodyPr>
          <a:lstStyle/>
          <a:p>
            <a:r>
              <a:rPr lang="fr-FR" dirty="0">
                <a:solidFill>
                  <a:srgbClr val="EC6357"/>
                </a:solidFill>
                <a:latin typeface="Poppins Light" pitchFamily="2" charset="77"/>
                <a:cs typeface="Poppins Light" pitchFamily="2" charset="77"/>
                <a:sym typeface="Lato Light"/>
              </a:rPr>
              <a:t>Président Olympic Location</a:t>
            </a:r>
          </a:p>
        </p:txBody>
      </p:sp>
      <p:sp>
        <p:nvSpPr>
          <p:cNvPr id="4" name="Google Shape;104;p2">
            <a:extLst>
              <a:ext uri="{FF2B5EF4-FFF2-40B4-BE49-F238E27FC236}">
                <a16:creationId xmlns:a16="http://schemas.microsoft.com/office/drawing/2014/main" id="{EE9768D2-A86D-4D36-0914-648F8C524E88}"/>
              </a:ext>
            </a:extLst>
          </p:cNvPr>
          <p:cNvSpPr txBox="1">
            <a:spLocks noGrp="1"/>
          </p:cNvSpPr>
          <p:nvPr>
            <p:ph type="title"/>
          </p:nvPr>
        </p:nvSpPr>
        <p:spPr>
          <a:xfrm>
            <a:off x="3101251" y="4374950"/>
            <a:ext cx="3627232" cy="646331"/>
          </a:xfrm>
          <a:prstGeom prst="rect">
            <a:avLst/>
          </a:prstGeom>
          <a:noFill/>
          <a:ln>
            <a:noFill/>
          </a:ln>
        </p:spPr>
        <p:txBody>
          <a:bodyPr spcFirstLastPara="1" wrap="square" lIns="0" tIns="0" rIns="0" bIns="0" anchor="t" anchorCtr="0">
            <a:spAutoFit/>
          </a:bodyPr>
          <a:lstStyle/>
          <a:p>
            <a:pPr marL="0" marR="0" lvl="0" indent="0" rtl="0">
              <a:lnSpc>
                <a:spcPct val="119979"/>
              </a:lnSpc>
              <a:spcBef>
                <a:spcPts val="0"/>
              </a:spcBef>
              <a:spcAft>
                <a:spcPts val="0"/>
              </a:spcAft>
              <a:buNone/>
            </a:pPr>
            <a:r>
              <a:rPr lang="fr-FR" sz="3500" b="1" dirty="0">
                <a:solidFill>
                  <a:srgbClr val="EC6357"/>
                </a:solidFill>
                <a:latin typeface="Poppins" pitchFamily="2" charset="77"/>
                <a:ea typeface="Lato"/>
                <a:cs typeface="Poppins" pitchFamily="2" charset="77"/>
                <a:sym typeface="Lato"/>
              </a:rPr>
              <a:t>Stéphane SOTO</a:t>
            </a:r>
            <a:endParaRPr lang="fr-FR" sz="3500" b="1" u="none" strike="noStrike" cap="none" dirty="0">
              <a:solidFill>
                <a:srgbClr val="EC6357"/>
              </a:solidFill>
              <a:latin typeface="Poppins" pitchFamily="2" charset="77"/>
              <a:ea typeface="Lato"/>
              <a:cs typeface="Poppins" pitchFamily="2" charset="77"/>
              <a:sym typeface="Lato"/>
            </a:endParaRPr>
          </a:p>
        </p:txBody>
      </p:sp>
      <p:sp>
        <p:nvSpPr>
          <p:cNvPr id="9" name="Espace réservé du texte 2">
            <a:extLst>
              <a:ext uri="{FF2B5EF4-FFF2-40B4-BE49-F238E27FC236}">
                <a16:creationId xmlns:a16="http://schemas.microsoft.com/office/drawing/2014/main" id="{A9D32435-2F38-188A-D4E8-D1D911AF5066}"/>
              </a:ext>
            </a:extLst>
          </p:cNvPr>
          <p:cNvSpPr txBox="1">
            <a:spLocks/>
          </p:cNvSpPr>
          <p:nvPr/>
        </p:nvSpPr>
        <p:spPr>
          <a:xfrm>
            <a:off x="408215" y="6109397"/>
            <a:ext cx="1677063" cy="380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100" b="0" i="0" u="none" strike="noStrike" kern="1200" cap="none" spc="0" normalizeH="0" baseline="0" noProof="0" dirty="0">
                <a:ln>
                  <a:noFill/>
                </a:ln>
                <a:solidFill>
                  <a:srgbClr val="EC6357"/>
                </a:solidFill>
                <a:effectLst/>
                <a:uLnTx/>
                <a:uFillTx/>
                <a:latin typeface="Poppins Light" pitchFamily="2" charset="77"/>
                <a:ea typeface="Lato Light"/>
                <a:cs typeface="Poppins Light" pitchFamily="2" charset="77"/>
                <a:sym typeface="Lato Light"/>
              </a:rPr>
              <a:t>28 novembre </a:t>
            </a:r>
            <a:r>
              <a:rPr kumimoji="0" lang="fr-FR" sz="1100" b="1" i="0" u="none" strike="noStrike" kern="1200" cap="none" spc="0" normalizeH="0" baseline="0" noProof="0" dirty="0">
                <a:ln>
                  <a:noFill/>
                </a:ln>
                <a:solidFill>
                  <a:srgbClr val="EC6357"/>
                </a:solidFill>
                <a:effectLst/>
                <a:uLnTx/>
                <a:uFillTx/>
                <a:latin typeface="Poppins" pitchFamily="2" charset="77"/>
                <a:ea typeface="Lato Light"/>
                <a:cs typeface="Poppins" pitchFamily="2" charset="77"/>
                <a:sym typeface="Lato Light"/>
              </a:rPr>
              <a:t>2025</a:t>
            </a:r>
            <a:endParaRPr kumimoji="0" lang="fr-FR" sz="1100" b="1" i="0" u="none" strike="noStrike" kern="1200" cap="none" spc="0" normalizeH="0" baseline="0" noProof="0" dirty="0">
              <a:ln>
                <a:noFill/>
              </a:ln>
              <a:solidFill>
                <a:srgbClr val="EC6357"/>
              </a:solidFill>
              <a:effectLst/>
              <a:uLnTx/>
              <a:uFillTx/>
              <a:latin typeface="Poppins" pitchFamily="2" charset="77"/>
              <a:ea typeface="+mn-ea"/>
              <a:cs typeface="Poppins" pitchFamily="2" charset="77"/>
            </a:endParaRPr>
          </a:p>
        </p:txBody>
      </p:sp>
      <p:sp>
        <p:nvSpPr>
          <p:cNvPr id="7" name="ZoneTexte 6">
            <a:extLst>
              <a:ext uri="{FF2B5EF4-FFF2-40B4-BE49-F238E27FC236}">
                <a16:creationId xmlns:a16="http://schemas.microsoft.com/office/drawing/2014/main" id="{882693E3-B013-9B03-9EED-A028894A9AC1}"/>
              </a:ext>
            </a:extLst>
          </p:cNvPr>
          <p:cNvSpPr txBox="1"/>
          <p:nvPr/>
        </p:nvSpPr>
        <p:spPr>
          <a:xfrm>
            <a:off x="11480800" y="101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44CDE11E-F9EE-F666-EFC8-5D4242EF6134}"/>
              </a:ext>
            </a:extLst>
          </p:cNvPr>
          <p:cNvPicPr>
            <a:picLocks noChangeAspect="1"/>
          </p:cNvPicPr>
          <p:nvPr/>
        </p:nvPicPr>
        <p:blipFill>
          <a:blip r:embed="rId3"/>
          <a:stretch>
            <a:fillRect/>
          </a:stretch>
        </p:blipFill>
        <p:spPr>
          <a:xfrm>
            <a:off x="408215" y="368265"/>
            <a:ext cx="1479961" cy="834572"/>
          </a:xfrm>
          <a:prstGeom prst="rect">
            <a:avLst/>
          </a:prstGeom>
        </p:spPr>
      </p:pic>
      <p:sp>
        <p:nvSpPr>
          <p:cNvPr id="8" name="Google Shape;104;p2">
            <a:extLst>
              <a:ext uri="{FF2B5EF4-FFF2-40B4-BE49-F238E27FC236}">
                <a16:creationId xmlns:a16="http://schemas.microsoft.com/office/drawing/2014/main" id="{38139FD3-0A74-AB41-103A-98357487E1AE}"/>
              </a:ext>
            </a:extLst>
          </p:cNvPr>
          <p:cNvSpPr txBox="1">
            <a:spLocks/>
          </p:cNvSpPr>
          <p:nvPr/>
        </p:nvSpPr>
        <p:spPr>
          <a:xfrm>
            <a:off x="3101251" y="1524730"/>
            <a:ext cx="6348130" cy="646331"/>
          </a:xfrm>
          <a:prstGeom prst="rect">
            <a:avLst/>
          </a:prstGeom>
          <a:noFill/>
          <a:ln>
            <a:noFill/>
          </a:ln>
        </p:spPr>
        <p:txBody>
          <a:bodyPr spcFirstLastPara="1"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19979"/>
              </a:lnSpc>
              <a:spcBef>
                <a:spcPts val="0"/>
              </a:spcBef>
              <a:spcAft>
                <a:spcPts val="0"/>
              </a:spcAft>
              <a:buClrTx/>
              <a:buSzTx/>
              <a:buFontTx/>
              <a:buNone/>
              <a:tabLst/>
              <a:defRPr/>
            </a:pPr>
            <a:r>
              <a:rPr lang="fr-FR" sz="3500" b="1" dirty="0">
                <a:solidFill>
                  <a:srgbClr val="EC6357"/>
                </a:solidFill>
                <a:latin typeface="Poppins" pitchFamily="2" charset="77"/>
                <a:ea typeface="Lato"/>
                <a:cs typeface="Poppins" pitchFamily="2" charset="77"/>
                <a:sym typeface="Lato"/>
              </a:rPr>
              <a:t>Danièle FOURNIER-SICRE</a:t>
            </a:r>
            <a:endParaRPr kumimoji="0" lang="fr-FR" sz="3500" b="1" i="0" u="none" strike="noStrike" kern="1200" cap="none" spc="0" normalizeH="0" baseline="0" noProof="0" dirty="0">
              <a:ln>
                <a:noFill/>
              </a:ln>
              <a:solidFill>
                <a:srgbClr val="EC6357"/>
              </a:solidFill>
              <a:effectLst/>
              <a:uLnTx/>
              <a:uFillTx/>
              <a:latin typeface="Poppins" pitchFamily="2" charset="77"/>
              <a:ea typeface="Lato"/>
              <a:cs typeface="Poppins" pitchFamily="2" charset="77"/>
              <a:sym typeface="Lato"/>
            </a:endParaRPr>
          </a:p>
        </p:txBody>
      </p:sp>
      <p:sp>
        <p:nvSpPr>
          <p:cNvPr id="10" name="Google Shape;104;p2">
            <a:extLst>
              <a:ext uri="{FF2B5EF4-FFF2-40B4-BE49-F238E27FC236}">
                <a16:creationId xmlns:a16="http://schemas.microsoft.com/office/drawing/2014/main" id="{9C61DD27-20D3-A373-5104-C5BB7A98CB85}"/>
              </a:ext>
            </a:extLst>
          </p:cNvPr>
          <p:cNvSpPr txBox="1">
            <a:spLocks/>
          </p:cNvSpPr>
          <p:nvPr/>
        </p:nvSpPr>
        <p:spPr>
          <a:xfrm>
            <a:off x="3101251" y="2979876"/>
            <a:ext cx="5703306" cy="646331"/>
          </a:xfrm>
          <a:prstGeom prst="rect">
            <a:avLst/>
          </a:prstGeom>
          <a:noFill/>
          <a:ln>
            <a:noFill/>
          </a:ln>
        </p:spPr>
        <p:txBody>
          <a:bodyPr spcFirstLastPara="1"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19979"/>
              </a:lnSpc>
              <a:spcBef>
                <a:spcPts val="0"/>
              </a:spcBef>
              <a:spcAft>
                <a:spcPts val="0"/>
              </a:spcAft>
              <a:buClrTx/>
              <a:buSzTx/>
              <a:buFontTx/>
              <a:buNone/>
              <a:tabLst/>
              <a:defRPr/>
            </a:pPr>
            <a:r>
              <a:rPr kumimoji="0" lang="fr-FR" sz="3500" b="1" i="0" u="none" strike="noStrike" kern="1200" cap="none" spc="0" normalizeH="0" baseline="0" noProof="0" dirty="0">
                <a:ln>
                  <a:noFill/>
                </a:ln>
                <a:solidFill>
                  <a:srgbClr val="EC6357"/>
                </a:solidFill>
                <a:effectLst/>
                <a:uLnTx/>
                <a:uFillTx/>
                <a:latin typeface="Poppins" pitchFamily="2" charset="77"/>
                <a:ea typeface="Lato"/>
                <a:cs typeface="Poppins" pitchFamily="2" charset="77"/>
                <a:sym typeface="Lato"/>
              </a:rPr>
              <a:t>Mathieu LAFONT</a:t>
            </a:r>
          </a:p>
        </p:txBody>
      </p:sp>
      <p:sp>
        <p:nvSpPr>
          <p:cNvPr id="12" name="Espace réservé du texte 2">
            <a:extLst>
              <a:ext uri="{FF2B5EF4-FFF2-40B4-BE49-F238E27FC236}">
                <a16:creationId xmlns:a16="http://schemas.microsoft.com/office/drawing/2014/main" id="{1D7BDEA3-C604-BBA4-5E16-8763D8F882B9}"/>
              </a:ext>
            </a:extLst>
          </p:cNvPr>
          <p:cNvSpPr txBox="1">
            <a:spLocks/>
          </p:cNvSpPr>
          <p:nvPr/>
        </p:nvSpPr>
        <p:spPr>
          <a:xfrm>
            <a:off x="3048637" y="2171061"/>
            <a:ext cx="8616894" cy="4896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solidFill>
                  <a:srgbClr val="EC6357"/>
                </a:solidFill>
                <a:latin typeface="Poppins Light" pitchFamily="2" charset="77"/>
                <a:cs typeface="Poppins Light" pitchFamily="2" charset="77"/>
                <a:sym typeface="Lato Light"/>
              </a:rPr>
              <a:t>Présidente DFC Conseil, s</a:t>
            </a:r>
            <a:r>
              <a:rPr kumimoji="0" lang="fr-FR" sz="2400" b="0" i="0" u="none" strike="noStrike" kern="1200" cap="none" spc="0" normalizeH="0" baseline="0" noProof="0" dirty="0" err="1">
                <a:ln>
                  <a:noFill/>
                </a:ln>
                <a:solidFill>
                  <a:srgbClr val="EC6357"/>
                </a:solidFill>
                <a:effectLst/>
                <a:uLnTx/>
                <a:uFillTx/>
                <a:latin typeface="Poppins Light" pitchFamily="2" charset="77"/>
                <a:ea typeface="+mn-ea"/>
                <a:cs typeface="Poppins Light" pitchFamily="2" charset="77"/>
                <a:sym typeface="Lato Light"/>
              </a:rPr>
              <a:t>pécialiste</a:t>
            </a:r>
            <a:r>
              <a:rPr kumimoji="0" lang="fr-FR" sz="24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sym typeface="Lato Light"/>
              </a:rPr>
              <a:t> mécénat</a:t>
            </a:r>
            <a:endParaRPr kumimoji="0" lang="fr-FR" sz="24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endParaRPr>
          </a:p>
        </p:txBody>
      </p:sp>
      <p:sp>
        <p:nvSpPr>
          <p:cNvPr id="13" name="Espace réservé du texte 2">
            <a:extLst>
              <a:ext uri="{FF2B5EF4-FFF2-40B4-BE49-F238E27FC236}">
                <a16:creationId xmlns:a16="http://schemas.microsoft.com/office/drawing/2014/main" id="{88B2FF58-8166-C6DA-F75A-2289B1A034F8}"/>
              </a:ext>
            </a:extLst>
          </p:cNvPr>
          <p:cNvSpPr txBox="1">
            <a:spLocks/>
          </p:cNvSpPr>
          <p:nvPr/>
        </p:nvSpPr>
        <p:spPr>
          <a:xfrm>
            <a:off x="3048637" y="3554958"/>
            <a:ext cx="5489485" cy="4896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sym typeface="Lato Light"/>
              </a:rPr>
              <a:t>Co-fondateur REFORM</a:t>
            </a:r>
          </a:p>
        </p:txBody>
      </p:sp>
      <p:pic>
        <p:nvPicPr>
          <p:cNvPr id="2" name="Image 1" descr="Une image contenant texte, Police, cercle, logo&#10;&#10;Le contenu généré par l’IA peut être incorrect.">
            <a:extLst>
              <a:ext uri="{FF2B5EF4-FFF2-40B4-BE49-F238E27FC236}">
                <a16:creationId xmlns:a16="http://schemas.microsoft.com/office/drawing/2014/main" id="{74C1A30A-60E1-2380-2602-1C1110A63A5C}"/>
              </a:ext>
            </a:extLst>
          </p:cNvPr>
          <p:cNvPicPr>
            <a:picLocks noChangeAspect="1"/>
          </p:cNvPicPr>
          <p:nvPr/>
        </p:nvPicPr>
        <p:blipFill>
          <a:blip r:embed="rId4"/>
          <a:stretch>
            <a:fillRect/>
          </a:stretch>
        </p:blipFill>
        <p:spPr>
          <a:xfrm>
            <a:off x="408215" y="1317767"/>
            <a:ext cx="846154" cy="1381476"/>
          </a:xfrm>
          <a:prstGeom prst="rect">
            <a:avLst/>
          </a:prstGeom>
        </p:spPr>
      </p:pic>
    </p:spTree>
    <p:extLst>
      <p:ext uri="{BB962C8B-B14F-4D97-AF65-F5344CB8AC3E}">
        <p14:creationId xmlns:p14="http://schemas.microsoft.com/office/powerpoint/2010/main" val="68655227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7AE34-5230-A603-26FD-A0186C291C84}"/>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18C3E155-9151-2A0E-1EE0-200858CAA46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rPr>
              <a:t>28 novembre </a:t>
            </a:r>
            <a:r>
              <a:rPr kumimoji="0" lang="fr-FR" sz="1100" b="1" i="0" u="none" strike="noStrike" kern="1200" cap="none" spc="0" normalizeH="0" baseline="0" noProof="0" dirty="0">
                <a:ln>
                  <a:noFill/>
                </a:ln>
                <a:solidFill>
                  <a:srgbClr val="EC6357"/>
                </a:solidFill>
                <a:effectLst/>
                <a:uLnTx/>
                <a:uFillTx/>
                <a:latin typeface="Poppins SemiBold" pitchFamily="2" charset="77"/>
                <a:ea typeface="+mn-ea"/>
                <a:cs typeface="Poppins SemiBold" pitchFamily="2" charset="77"/>
              </a:rPr>
              <a:t>2025</a:t>
            </a:r>
          </a:p>
        </p:txBody>
      </p:sp>
      <p:pic>
        <p:nvPicPr>
          <p:cNvPr id="6" name="Image 5">
            <a:extLst>
              <a:ext uri="{FF2B5EF4-FFF2-40B4-BE49-F238E27FC236}">
                <a16:creationId xmlns:a16="http://schemas.microsoft.com/office/drawing/2014/main" id="{C6E6E6C8-6F90-0508-FD65-DC354AF095B1}"/>
              </a:ext>
            </a:extLst>
          </p:cNvPr>
          <p:cNvPicPr>
            <a:picLocks noChangeAspect="1"/>
          </p:cNvPicPr>
          <p:nvPr/>
        </p:nvPicPr>
        <p:blipFill>
          <a:blip r:embed="rId2"/>
          <a:stretch>
            <a:fillRect/>
          </a:stretch>
        </p:blipFill>
        <p:spPr>
          <a:xfrm>
            <a:off x="496148" y="464456"/>
            <a:ext cx="2715039" cy="1531051"/>
          </a:xfrm>
          <a:prstGeom prst="rect">
            <a:avLst/>
          </a:prstGeom>
        </p:spPr>
      </p:pic>
      <p:pic>
        <p:nvPicPr>
          <p:cNvPr id="2" name="Image 1">
            <a:extLst>
              <a:ext uri="{FF2B5EF4-FFF2-40B4-BE49-F238E27FC236}">
                <a16:creationId xmlns:a16="http://schemas.microsoft.com/office/drawing/2014/main" id="{320EB956-B6BB-99AC-A3B9-21E57A8267CC}"/>
              </a:ext>
            </a:extLst>
          </p:cNvPr>
          <p:cNvPicPr>
            <a:picLocks noChangeAspect="1"/>
          </p:cNvPicPr>
          <p:nvPr/>
        </p:nvPicPr>
        <p:blipFill>
          <a:blip r:embed="rId3"/>
          <a:stretch>
            <a:fillRect/>
          </a:stretch>
        </p:blipFill>
        <p:spPr>
          <a:xfrm>
            <a:off x="5352011" y="4871446"/>
            <a:ext cx="5067300" cy="1270000"/>
          </a:xfrm>
          <a:prstGeom prst="rect">
            <a:avLst/>
          </a:prstGeom>
        </p:spPr>
      </p:pic>
      <p:pic>
        <p:nvPicPr>
          <p:cNvPr id="3" name="Image 2">
            <a:extLst>
              <a:ext uri="{FF2B5EF4-FFF2-40B4-BE49-F238E27FC236}">
                <a16:creationId xmlns:a16="http://schemas.microsoft.com/office/drawing/2014/main" id="{D5C9D18B-E6FE-3D30-1B63-CDDC1387CC40}"/>
              </a:ext>
            </a:extLst>
          </p:cNvPr>
          <p:cNvPicPr>
            <a:picLocks noChangeAspect="1"/>
          </p:cNvPicPr>
          <p:nvPr/>
        </p:nvPicPr>
        <p:blipFill>
          <a:blip r:embed="rId4"/>
          <a:stretch>
            <a:fillRect/>
          </a:stretch>
        </p:blipFill>
        <p:spPr>
          <a:xfrm>
            <a:off x="6640400" y="829581"/>
            <a:ext cx="2388726" cy="1437659"/>
          </a:xfrm>
          <a:prstGeom prst="rect">
            <a:avLst/>
          </a:prstGeom>
        </p:spPr>
      </p:pic>
      <p:pic>
        <p:nvPicPr>
          <p:cNvPr id="5" name="Image 4">
            <a:extLst>
              <a:ext uri="{FF2B5EF4-FFF2-40B4-BE49-F238E27FC236}">
                <a16:creationId xmlns:a16="http://schemas.microsoft.com/office/drawing/2014/main" id="{DDDB7EC7-CB55-C70B-234D-68664995DA5F}"/>
              </a:ext>
            </a:extLst>
          </p:cNvPr>
          <p:cNvPicPr>
            <a:picLocks noChangeAspect="1"/>
          </p:cNvPicPr>
          <p:nvPr/>
        </p:nvPicPr>
        <p:blipFill>
          <a:blip r:embed="rId5"/>
          <a:stretch>
            <a:fillRect/>
          </a:stretch>
        </p:blipFill>
        <p:spPr>
          <a:xfrm>
            <a:off x="6742197" y="2588768"/>
            <a:ext cx="2286929" cy="2169651"/>
          </a:xfrm>
          <a:prstGeom prst="rect">
            <a:avLst/>
          </a:prstGeom>
        </p:spPr>
      </p:pic>
      <p:pic>
        <p:nvPicPr>
          <p:cNvPr id="7" name="Image 6" descr="Une image contenant texte, Police, cercle, logo&#10;&#10;Le contenu généré par l’IA peut être incorrect.">
            <a:extLst>
              <a:ext uri="{FF2B5EF4-FFF2-40B4-BE49-F238E27FC236}">
                <a16:creationId xmlns:a16="http://schemas.microsoft.com/office/drawing/2014/main" id="{B1CB5337-E227-49A4-F69B-6BF83EA8489B}"/>
              </a:ext>
            </a:extLst>
          </p:cNvPr>
          <p:cNvPicPr>
            <a:picLocks noChangeAspect="1"/>
          </p:cNvPicPr>
          <p:nvPr/>
        </p:nvPicPr>
        <p:blipFill>
          <a:blip r:embed="rId6"/>
          <a:stretch>
            <a:fillRect/>
          </a:stretch>
        </p:blipFill>
        <p:spPr>
          <a:xfrm>
            <a:off x="853692" y="1774616"/>
            <a:ext cx="846154" cy="1381476"/>
          </a:xfrm>
          <a:prstGeom prst="rect">
            <a:avLst/>
          </a:prstGeom>
        </p:spPr>
      </p:pic>
    </p:spTree>
    <p:extLst>
      <p:ext uri="{BB962C8B-B14F-4D97-AF65-F5344CB8AC3E}">
        <p14:creationId xmlns:p14="http://schemas.microsoft.com/office/powerpoint/2010/main" val="375873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AD9DC"/>
        </a:solidFill>
        <a:effectLst/>
      </p:bgPr>
    </p:bg>
    <p:spTree>
      <p:nvGrpSpPr>
        <p:cNvPr id="1" name="">
          <a:extLst>
            <a:ext uri="{FF2B5EF4-FFF2-40B4-BE49-F238E27FC236}">
              <a16:creationId xmlns:a16="http://schemas.microsoft.com/office/drawing/2014/main" id="{525DA004-0B66-539F-F153-E2F00C6B4EFF}"/>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D1033E8-D131-9435-CE74-9755A4E83E02}"/>
              </a:ext>
            </a:extLst>
          </p:cNvPr>
          <p:cNvSpPr>
            <a:spLocks noGrp="1"/>
          </p:cNvSpPr>
          <p:nvPr>
            <p:ph type="body" idx="1"/>
          </p:nvPr>
        </p:nvSpPr>
        <p:spPr>
          <a:xfrm>
            <a:off x="1888177" y="3767796"/>
            <a:ext cx="5545628" cy="517372"/>
          </a:xfrm>
        </p:spPr>
        <p:txBody>
          <a:bodyPr>
            <a:normAutofit/>
          </a:bodyPr>
          <a:lstStyle/>
          <a:p>
            <a:r>
              <a:rPr lang="fr-FR" dirty="0">
                <a:solidFill>
                  <a:srgbClr val="EC6357"/>
                </a:solidFill>
                <a:latin typeface="Poppins Light" pitchFamily="2" charset="77"/>
                <a:cs typeface="Poppins Light" pitchFamily="2" charset="77"/>
                <a:sym typeface="Lato Light"/>
              </a:rPr>
              <a:t>Directeur général One Provence</a:t>
            </a:r>
            <a:endParaRPr lang="fr-FR" dirty="0">
              <a:solidFill>
                <a:srgbClr val="EC6357"/>
              </a:solidFill>
              <a:latin typeface="Poppins Light" pitchFamily="2" charset="77"/>
              <a:cs typeface="Poppins Light" pitchFamily="2" charset="77"/>
            </a:endParaRPr>
          </a:p>
        </p:txBody>
      </p:sp>
      <p:sp>
        <p:nvSpPr>
          <p:cNvPr id="4" name="Google Shape;104;p2">
            <a:extLst>
              <a:ext uri="{FF2B5EF4-FFF2-40B4-BE49-F238E27FC236}">
                <a16:creationId xmlns:a16="http://schemas.microsoft.com/office/drawing/2014/main" id="{0EF47408-3576-1B3B-0286-D9377EC2DB2A}"/>
              </a:ext>
            </a:extLst>
          </p:cNvPr>
          <p:cNvSpPr txBox="1">
            <a:spLocks noGrp="1"/>
          </p:cNvSpPr>
          <p:nvPr>
            <p:ph type="title"/>
          </p:nvPr>
        </p:nvSpPr>
        <p:spPr>
          <a:xfrm>
            <a:off x="1992065" y="2963207"/>
            <a:ext cx="4006373" cy="646331"/>
          </a:xfrm>
          <a:prstGeom prst="rect">
            <a:avLst/>
          </a:prstGeom>
          <a:noFill/>
          <a:ln>
            <a:noFill/>
          </a:ln>
        </p:spPr>
        <p:txBody>
          <a:bodyPr spcFirstLastPara="1" wrap="square" lIns="0" tIns="0" rIns="0" bIns="0" anchor="t" anchorCtr="0">
            <a:spAutoFit/>
          </a:bodyPr>
          <a:lstStyle/>
          <a:p>
            <a:pPr marL="0" marR="0" lvl="0" indent="0" rtl="0">
              <a:lnSpc>
                <a:spcPct val="119979"/>
              </a:lnSpc>
              <a:spcBef>
                <a:spcPts val="0"/>
              </a:spcBef>
              <a:spcAft>
                <a:spcPts val="0"/>
              </a:spcAft>
              <a:buNone/>
            </a:pPr>
            <a:r>
              <a:rPr lang="fr-FR" sz="3500" b="1" u="none" strike="noStrike" cap="none" dirty="0">
                <a:solidFill>
                  <a:srgbClr val="EC6357"/>
                </a:solidFill>
                <a:latin typeface="Poppins" pitchFamily="2" charset="77"/>
                <a:ea typeface="Lato"/>
                <a:cs typeface="Poppins" pitchFamily="2" charset="77"/>
                <a:sym typeface="Lato"/>
              </a:rPr>
              <a:t>Lionel FLASSEUR</a:t>
            </a:r>
          </a:p>
        </p:txBody>
      </p:sp>
      <p:sp>
        <p:nvSpPr>
          <p:cNvPr id="9" name="Espace réservé du texte 2">
            <a:extLst>
              <a:ext uri="{FF2B5EF4-FFF2-40B4-BE49-F238E27FC236}">
                <a16:creationId xmlns:a16="http://schemas.microsoft.com/office/drawing/2014/main" id="{90CF12B4-AA49-A572-12EA-676B255B69F9}"/>
              </a:ext>
            </a:extLst>
          </p:cNvPr>
          <p:cNvSpPr txBox="1">
            <a:spLocks/>
          </p:cNvSpPr>
          <p:nvPr/>
        </p:nvSpPr>
        <p:spPr>
          <a:xfrm>
            <a:off x="408215" y="6109397"/>
            <a:ext cx="1665912" cy="380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100" b="0" i="0" u="none" strike="noStrike" kern="1200" cap="none" spc="0" normalizeH="0" baseline="0" noProof="0" dirty="0">
                <a:ln>
                  <a:noFill/>
                </a:ln>
                <a:solidFill>
                  <a:srgbClr val="EC6357"/>
                </a:solidFill>
                <a:effectLst/>
                <a:uLnTx/>
                <a:uFillTx/>
                <a:latin typeface="Poppins Light" pitchFamily="2" charset="77"/>
                <a:ea typeface="Lato Light"/>
                <a:cs typeface="Poppins Light" pitchFamily="2" charset="77"/>
                <a:sym typeface="Lato Light"/>
              </a:rPr>
              <a:t>28 novembre </a:t>
            </a:r>
            <a:r>
              <a:rPr kumimoji="0" lang="fr-FR" sz="1100" b="1" i="0" u="none" strike="noStrike" kern="1200" cap="none" spc="0" normalizeH="0" baseline="0" noProof="0" dirty="0">
                <a:ln>
                  <a:noFill/>
                </a:ln>
                <a:solidFill>
                  <a:srgbClr val="EC6357"/>
                </a:solidFill>
                <a:effectLst/>
                <a:uLnTx/>
                <a:uFillTx/>
                <a:latin typeface="Poppins" pitchFamily="2" charset="77"/>
                <a:ea typeface="Lato Light"/>
                <a:cs typeface="Poppins" pitchFamily="2" charset="77"/>
                <a:sym typeface="Lato Light"/>
              </a:rPr>
              <a:t>2025</a:t>
            </a:r>
            <a:endParaRPr kumimoji="0" lang="fr-FR" sz="1100" b="1" i="0" u="none" strike="noStrike" kern="1200" cap="none" spc="0" normalizeH="0" baseline="0" noProof="0" dirty="0">
              <a:ln>
                <a:noFill/>
              </a:ln>
              <a:solidFill>
                <a:srgbClr val="EC6357"/>
              </a:solidFill>
              <a:effectLst/>
              <a:uLnTx/>
              <a:uFillTx/>
              <a:latin typeface="Poppins" pitchFamily="2" charset="77"/>
              <a:ea typeface="+mn-ea"/>
              <a:cs typeface="Poppins" pitchFamily="2" charset="77"/>
            </a:endParaRPr>
          </a:p>
        </p:txBody>
      </p:sp>
      <p:sp>
        <p:nvSpPr>
          <p:cNvPr id="2" name="Espace réservé du texte 2">
            <a:extLst>
              <a:ext uri="{FF2B5EF4-FFF2-40B4-BE49-F238E27FC236}">
                <a16:creationId xmlns:a16="http://schemas.microsoft.com/office/drawing/2014/main" id="{3822387C-219B-C5BD-DB0D-B501030B5B46}"/>
              </a:ext>
            </a:extLst>
          </p:cNvPr>
          <p:cNvSpPr txBox="1">
            <a:spLocks/>
          </p:cNvSpPr>
          <p:nvPr/>
        </p:nvSpPr>
        <p:spPr>
          <a:xfrm>
            <a:off x="4128951" y="2424611"/>
            <a:ext cx="4173186" cy="38033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endParaRPr>
          </a:p>
        </p:txBody>
      </p:sp>
      <p:sp>
        <p:nvSpPr>
          <p:cNvPr id="7" name="ZoneTexte 6">
            <a:extLst>
              <a:ext uri="{FF2B5EF4-FFF2-40B4-BE49-F238E27FC236}">
                <a16:creationId xmlns:a16="http://schemas.microsoft.com/office/drawing/2014/main" id="{EE27FA0B-AC7E-B402-DA58-C9942A217C9D}"/>
              </a:ext>
            </a:extLst>
          </p:cNvPr>
          <p:cNvSpPr txBox="1"/>
          <p:nvPr/>
        </p:nvSpPr>
        <p:spPr>
          <a:xfrm>
            <a:off x="11480800" y="101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E75F52EA-9C30-DFB6-21F3-B365ABC70E9F}"/>
              </a:ext>
            </a:extLst>
          </p:cNvPr>
          <p:cNvPicPr>
            <a:picLocks noChangeAspect="1"/>
          </p:cNvPicPr>
          <p:nvPr/>
        </p:nvPicPr>
        <p:blipFill>
          <a:blip r:embed="rId3"/>
          <a:stretch>
            <a:fillRect/>
          </a:stretch>
        </p:blipFill>
        <p:spPr>
          <a:xfrm>
            <a:off x="408215" y="368265"/>
            <a:ext cx="1479962" cy="834573"/>
          </a:xfrm>
          <a:prstGeom prst="rect">
            <a:avLst/>
          </a:prstGeom>
        </p:spPr>
      </p:pic>
      <p:sp>
        <p:nvSpPr>
          <p:cNvPr id="8" name="Google Shape;104;p2">
            <a:extLst>
              <a:ext uri="{FF2B5EF4-FFF2-40B4-BE49-F238E27FC236}">
                <a16:creationId xmlns:a16="http://schemas.microsoft.com/office/drawing/2014/main" id="{7B76F540-1AE1-E4E5-9BDA-E62AE29A387E}"/>
              </a:ext>
            </a:extLst>
          </p:cNvPr>
          <p:cNvSpPr txBox="1">
            <a:spLocks/>
          </p:cNvSpPr>
          <p:nvPr/>
        </p:nvSpPr>
        <p:spPr>
          <a:xfrm>
            <a:off x="7185655" y="2963207"/>
            <a:ext cx="4173186" cy="646331"/>
          </a:xfrm>
          <a:prstGeom prst="rect">
            <a:avLst/>
          </a:prstGeom>
          <a:noFill/>
          <a:ln>
            <a:noFill/>
          </a:ln>
        </p:spPr>
        <p:txBody>
          <a:bodyPr spcFirstLastPara="1"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9979"/>
              </a:lnSpc>
              <a:spcBef>
                <a:spcPts val="0"/>
              </a:spcBef>
            </a:pPr>
            <a:r>
              <a:rPr lang="fr-FR" sz="3500" b="1" dirty="0">
                <a:solidFill>
                  <a:srgbClr val="EC6357"/>
                </a:solidFill>
                <a:latin typeface="Poppins" pitchFamily="2" charset="77"/>
                <a:ea typeface="Lato"/>
                <a:cs typeface="Poppins" pitchFamily="2" charset="77"/>
                <a:sym typeface="Lato"/>
              </a:rPr>
              <a:t>Michaël GALLET</a:t>
            </a:r>
          </a:p>
        </p:txBody>
      </p:sp>
      <p:sp>
        <p:nvSpPr>
          <p:cNvPr id="10" name="Espace réservé du texte 2">
            <a:extLst>
              <a:ext uri="{FF2B5EF4-FFF2-40B4-BE49-F238E27FC236}">
                <a16:creationId xmlns:a16="http://schemas.microsoft.com/office/drawing/2014/main" id="{5E99361C-A587-7C25-5D5E-0EECBDCAC2D2}"/>
              </a:ext>
            </a:extLst>
          </p:cNvPr>
          <p:cNvSpPr txBox="1">
            <a:spLocks/>
          </p:cNvSpPr>
          <p:nvPr/>
        </p:nvSpPr>
        <p:spPr>
          <a:xfrm>
            <a:off x="7103572" y="3745593"/>
            <a:ext cx="5545628" cy="5173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solidFill>
                  <a:srgbClr val="EC6357"/>
                </a:solidFill>
                <a:latin typeface="Poppins Light" pitchFamily="2" charset="77"/>
                <a:cs typeface="Poppins Light" pitchFamily="2" charset="77"/>
                <a:sym typeface="Lato Light"/>
              </a:rPr>
              <a:t>Président CDOS 13 </a:t>
            </a:r>
            <a:endParaRPr lang="fr-FR" dirty="0">
              <a:solidFill>
                <a:srgbClr val="EC6357"/>
              </a:solidFill>
              <a:latin typeface="Poppins Light" pitchFamily="2" charset="77"/>
              <a:cs typeface="Poppins Light" pitchFamily="2" charset="77"/>
            </a:endParaRPr>
          </a:p>
        </p:txBody>
      </p:sp>
      <p:pic>
        <p:nvPicPr>
          <p:cNvPr id="5" name="Image 4" descr="Une image contenant texte, Police, cercle, logo&#10;&#10;Le contenu généré par l’IA peut être incorrect.">
            <a:extLst>
              <a:ext uri="{FF2B5EF4-FFF2-40B4-BE49-F238E27FC236}">
                <a16:creationId xmlns:a16="http://schemas.microsoft.com/office/drawing/2014/main" id="{91CAC89D-FADA-3BC1-94F7-904B175B577D}"/>
              </a:ext>
            </a:extLst>
          </p:cNvPr>
          <p:cNvPicPr>
            <a:picLocks noChangeAspect="1"/>
          </p:cNvPicPr>
          <p:nvPr/>
        </p:nvPicPr>
        <p:blipFill>
          <a:blip r:embed="rId4"/>
          <a:stretch>
            <a:fillRect/>
          </a:stretch>
        </p:blipFill>
        <p:spPr>
          <a:xfrm>
            <a:off x="408215" y="1317767"/>
            <a:ext cx="846154" cy="1381476"/>
          </a:xfrm>
          <a:prstGeom prst="rect">
            <a:avLst/>
          </a:prstGeom>
        </p:spPr>
      </p:pic>
    </p:spTree>
    <p:extLst>
      <p:ext uri="{BB962C8B-B14F-4D97-AF65-F5344CB8AC3E}">
        <p14:creationId xmlns:p14="http://schemas.microsoft.com/office/powerpoint/2010/main" val="254315033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65D7-D498-13C6-2A3F-D6F03E79C9D4}"/>
            </a:ext>
          </a:extLst>
        </p:cNvPr>
        <p:cNvGrpSpPr/>
        <p:nvPr/>
      </p:nvGrpSpPr>
      <p:grpSpPr>
        <a:xfrm>
          <a:off x="0" y="0"/>
          <a:ext cx="0" cy="0"/>
          <a:chOff x="0" y="0"/>
          <a:chExt cx="0" cy="0"/>
        </a:xfrm>
      </p:grpSpPr>
      <p:pic>
        <p:nvPicPr>
          <p:cNvPr id="4" name="Image 3" descr="Une image contenant plein air, bateau, nuage, embarcation&#10;&#10;Le contenu généré par l’IA peut être incorrect.">
            <a:extLst>
              <a:ext uri="{FF2B5EF4-FFF2-40B4-BE49-F238E27FC236}">
                <a16:creationId xmlns:a16="http://schemas.microsoft.com/office/drawing/2014/main" id="{1A994930-A5D2-C585-95C4-1E6A60515878}"/>
              </a:ext>
            </a:extLst>
          </p:cNvPr>
          <p:cNvPicPr>
            <a:picLocks noChangeAspect="1"/>
          </p:cNvPicPr>
          <p:nvPr/>
        </p:nvPicPr>
        <p:blipFill>
          <a:blip r:embed="rId2"/>
          <a:stretch>
            <a:fillRect/>
          </a:stretch>
        </p:blipFill>
        <p:spPr>
          <a:xfrm>
            <a:off x="2581907" y="1212641"/>
            <a:ext cx="6659481" cy="4432717"/>
          </a:xfrm>
          <a:prstGeom prst="rect">
            <a:avLst/>
          </a:prstGeom>
        </p:spPr>
      </p:pic>
    </p:spTree>
    <p:extLst>
      <p:ext uri="{BB962C8B-B14F-4D97-AF65-F5344CB8AC3E}">
        <p14:creationId xmlns:p14="http://schemas.microsoft.com/office/powerpoint/2010/main" val="1286027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65023-8136-9896-8327-CF4DDC596892}"/>
            </a:ext>
          </a:extLst>
        </p:cNvPr>
        <p:cNvGrpSpPr/>
        <p:nvPr/>
      </p:nvGrpSpPr>
      <p:grpSpPr>
        <a:xfrm>
          <a:off x="0" y="0"/>
          <a:ext cx="0" cy="0"/>
          <a:chOff x="0" y="0"/>
          <a:chExt cx="0" cy="0"/>
        </a:xfrm>
      </p:grpSpPr>
      <p:pic>
        <p:nvPicPr>
          <p:cNvPr id="4" name="Image 3" descr="Une image contenant plein air, bateau, nuage, embarcation&#10;&#10;Le contenu généré par l’IA peut être incorrect.">
            <a:extLst>
              <a:ext uri="{FF2B5EF4-FFF2-40B4-BE49-F238E27FC236}">
                <a16:creationId xmlns:a16="http://schemas.microsoft.com/office/drawing/2014/main" id="{6501794F-7F3D-642C-8BB2-9FAA67F02E2D}"/>
              </a:ext>
            </a:extLst>
          </p:cNvPr>
          <p:cNvPicPr>
            <a:picLocks noChangeAspect="1"/>
          </p:cNvPicPr>
          <p:nvPr/>
        </p:nvPicPr>
        <p:blipFill>
          <a:blip r:embed="rId2"/>
          <a:stretch>
            <a:fillRect/>
          </a:stretch>
        </p:blipFill>
        <p:spPr>
          <a:xfrm>
            <a:off x="2581907" y="1212641"/>
            <a:ext cx="6659481" cy="4432717"/>
          </a:xfrm>
          <a:prstGeom prst="rect">
            <a:avLst/>
          </a:prstGeom>
        </p:spPr>
      </p:pic>
    </p:spTree>
    <p:extLst>
      <p:ext uri="{BB962C8B-B14F-4D97-AF65-F5344CB8AC3E}">
        <p14:creationId xmlns:p14="http://schemas.microsoft.com/office/powerpoint/2010/main" val="2273282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1A961-F99F-487B-9436-E2B5DB37ABE2}"/>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DC4B8A1-3604-E2D9-604F-19DE1866E060}"/>
              </a:ext>
            </a:extLst>
          </p:cNvPr>
          <p:cNvSpPr>
            <a:spLocks noGrp="1"/>
          </p:cNvSpPr>
          <p:nvPr>
            <p:ph type="body" sz="quarter" idx="17"/>
          </p:nvPr>
        </p:nvSpPr>
        <p:spPr/>
        <p:txBody>
          <a:bodyPr/>
          <a:lstStyle/>
          <a:p>
            <a:endParaRPr lang="fr-FR" dirty="0"/>
          </a:p>
        </p:txBody>
      </p:sp>
      <p:sp>
        <p:nvSpPr>
          <p:cNvPr id="3" name="Espace réservé du texte 2">
            <a:extLst>
              <a:ext uri="{FF2B5EF4-FFF2-40B4-BE49-F238E27FC236}">
                <a16:creationId xmlns:a16="http://schemas.microsoft.com/office/drawing/2014/main" id="{087E27BA-8079-6756-B125-3029D26336D1}"/>
              </a:ext>
            </a:extLst>
          </p:cNvPr>
          <p:cNvSpPr>
            <a:spLocks noGrp="1"/>
          </p:cNvSpPr>
          <p:nvPr>
            <p:ph type="body" sz="quarter" idx="18"/>
          </p:nvPr>
        </p:nvSpPr>
        <p:spPr>
          <a:xfrm rot="10800000">
            <a:off x="5332971" y="1541437"/>
            <a:ext cx="5341703" cy="5067370"/>
          </a:xfrm>
        </p:spPr>
        <p:txBody>
          <a:bodyPr/>
          <a:lstStyle/>
          <a:p>
            <a:endParaRPr lang="fr-FR" dirty="0"/>
          </a:p>
        </p:txBody>
      </p:sp>
      <p:sp>
        <p:nvSpPr>
          <p:cNvPr id="4" name="Espace réservé du pied de page 3">
            <a:extLst>
              <a:ext uri="{FF2B5EF4-FFF2-40B4-BE49-F238E27FC236}">
                <a16:creationId xmlns:a16="http://schemas.microsoft.com/office/drawing/2014/main" id="{A14EC981-1575-5D5A-A631-3872E0DDFA01}"/>
              </a:ext>
            </a:extLst>
          </p:cNvPr>
          <p:cNvSpPr>
            <a:spLocks noGrp="1"/>
          </p:cNvSpPr>
          <p:nvPr>
            <p:ph type="ftr" sz="quarter" idx="11"/>
          </p:nvPr>
        </p:nvSpPr>
        <p:spPr/>
        <p:txBody>
          <a:bodyPr/>
          <a:lstStyle/>
          <a:p>
            <a:r>
              <a:rPr lang="fr-FR" dirty="0"/>
              <a:t>28 novembre </a:t>
            </a:r>
            <a:r>
              <a:rPr lang="fr-FR" b="1" dirty="0">
                <a:latin typeface="Poppins SemiBold" pitchFamily="2" charset="77"/>
                <a:cs typeface="Poppins SemiBold" pitchFamily="2" charset="77"/>
              </a:rPr>
              <a:t>2025</a:t>
            </a:r>
          </a:p>
        </p:txBody>
      </p:sp>
      <p:sp>
        <p:nvSpPr>
          <p:cNvPr id="5" name="Espace réservé du texte 4">
            <a:extLst>
              <a:ext uri="{FF2B5EF4-FFF2-40B4-BE49-F238E27FC236}">
                <a16:creationId xmlns:a16="http://schemas.microsoft.com/office/drawing/2014/main" id="{472CB894-BCB6-A398-FDC8-03C370A59E84}"/>
              </a:ext>
            </a:extLst>
          </p:cNvPr>
          <p:cNvSpPr>
            <a:spLocks noGrp="1"/>
          </p:cNvSpPr>
          <p:nvPr>
            <p:ph type="body" sz="quarter" idx="20"/>
          </p:nvPr>
        </p:nvSpPr>
        <p:spPr>
          <a:xfrm>
            <a:off x="5025011" y="2159378"/>
            <a:ext cx="6705599" cy="2701636"/>
          </a:xfrm>
        </p:spPr>
        <p:txBody>
          <a:bodyPr>
            <a:noAutofit/>
          </a:bodyPr>
          <a:lstStyle/>
          <a:p>
            <a:pPr algn="l"/>
            <a:r>
              <a:rPr lang="fr-FR" sz="4000" dirty="0"/>
              <a:t>Le sport comme vecteur d'image et levier d'attractivité ?</a:t>
            </a:r>
          </a:p>
          <a:p>
            <a:pPr algn="l">
              <a:lnSpc>
                <a:spcPct val="100000"/>
              </a:lnSpc>
              <a:spcBef>
                <a:spcPts val="0"/>
              </a:spcBef>
            </a:pPr>
            <a:endParaRPr lang="fr-FR" sz="3200" b="1" i="0" dirty="0">
              <a:effectLst/>
              <a:latin typeface="Poppins" pitchFamily="2" charset="77"/>
            </a:endParaRPr>
          </a:p>
        </p:txBody>
      </p:sp>
      <p:pic>
        <p:nvPicPr>
          <p:cNvPr id="6" name="Image 5">
            <a:extLst>
              <a:ext uri="{FF2B5EF4-FFF2-40B4-BE49-F238E27FC236}">
                <a16:creationId xmlns:a16="http://schemas.microsoft.com/office/drawing/2014/main" id="{84F92B55-CBF8-8E6B-E754-FD593BF4F1C0}"/>
              </a:ext>
            </a:extLst>
          </p:cNvPr>
          <p:cNvPicPr>
            <a:picLocks noChangeAspect="1"/>
          </p:cNvPicPr>
          <p:nvPr/>
        </p:nvPicPr>
        <p:blipFill>
          <a:blip r:embed="rId2"/>
          <a:stretch>
            <a:fillRect/>
          </a:stretch>
        </p:blipFill>
        <p:spPr>
          <a:xfrm>
            <a:off x="496148" y="464456"/>
            <a:ext cx="2715039" cy="1531051"/>
          </a:xfrm>
          <a:prstGeom prst="rect">
            <a:avLst/>
          </a:prstGeom>
        </p:spPr>
      </p:pic>
      <p:pic>
        <p:nvPicPr>
          <p:cNvPr id="7" name="Image 6" descr="Une image contenant texte, Police, cercle, logo&#10;&#10;Le contenu généré par l’IA peut être incorrect.">
            <a:extLst>
              <a:ext uri="{FF2B5EF4-FFF2-40B4-BE49-F238E27FC236}">
                <a16:creationId xmlns:a16="http://schemas.microsoft.com/office/drawing/2014/main" id="{63BB4B8B-1E8C-C3ED-790C-F5DBA4721033}"/>
              </a:ext>
            </a:extLst>
          </p:cNvPr>
          <p:cNvPicPr>
            <a:picLocks noChangeAspect="1"/>
          </p:cNvPicPr>
          <p:nvPr/>
        </p:nvPicPr>
        <p:blipFill>
          <a:blip r:embed="rId3"/>
          <a:stretch>
            <a:fillRect/>
          </a:stretch>
        </p:blipFill>
        <p:spPr>
          <a:xfrm>
            <a:off x="831667" y="1751521"/>
            <a:ext cx="846154" cy="1381476"/>
          </a:xfrm>
          <a:prstGeom prst="rect">
            <a:avLst/>
          </a:prstGeom>
        </p:spPr>
      </p:pic>
    </p:spTree>
    <p:extLst>
      <p:ext uri="{BB962C8B-B14F-4D97-AF65-F5344CB8AC3E}">
        <p14:creationId xmlns:p14="http://schemas.microsoft.com/office/powerpoint/2010/main" val="408329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AD9DC"/>
        </a:solidFill>
        <a:effectLst/>
      </p:bgPr>
    </p:bg>
    <p:spTree>
      <p:nvGrpSpPr>
        <p:cNvPr id="1" name="">
          <a:extLst>
            <a:ext uri="{FF2B5EF4-FFF2-40B4-BE49-F238E27FC236}">
              <a16:creationId xmlns:a16="http://schemas.microsoft.com/office/drawing/2014/main" id="{E3E6936E-C58B-67FC-917D-E23E6790480D}"/>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A557EFE-DF95-D1BD-86E5-6B2A92CADD54}"/>
              </a:ext>
            </a:extLst>
          </p:cNvPr>
          <p:cNvSpPr>
            <a:spLocks noGrp="1"/>
          </p:cNvSpPr>
          <p:nvPr>
            <p:ph type="body" idx="1"/>
          </p:nvPr>
        </p:nvSpPr>
        <p:spPr>
          <a:xfrm>
            <a:off x="4128950" y="3445028"/>
            <a:ext cx="5583762" cy="1252716"/>
          </a:xfrm>
        </p:spPr>
        <p:txBody>
          <a:bodyPr>
            <a:normAutofit/>
          </a:bodyPr>
          <a:lstStyle/>
          <a:p>
            <a:r>
              <a:rPr lang="fr-FR" dirty="0">
                <a:solidFill>
                  <a:srgbClr val="EC6357"/>
                </a:solidFill>
                <a:latin typeface="Poppins Light" pitchFamily="2" charset="77"/>
                <a:cs typeface="Poppins Light" pitchFamily="2" charset="77"/>
                <a:sym typeface="Lato Light"/>
              </a:rPr>
              <a:t>Directeur de l’IMPGT</a:t>
            </a:r>
          </a:p>
          <a:p>
            <a:r>
              <a:rPr lang="fr-FR" dirty="0">
                <a:solidFill>
                  <a:srgbClr val="EC6357"/>
                </a:solidFill>
                <a:latin typeface="Poppins Light" pitchFamily="2" charset="77"/>
                <a:cs typeface="Poppins Light" pitchFamily="2" charset="77"/>
                <a:sym typeface="Lato Light"/>
              </a:rPr>
              <a:t>Directeur de la chaire « Attractivité et nouveau marketing territorial »  </a:t>
            </a:r>
            <a:endParaRPr lang="fr-FR" dirty="0">
              <a:solidFill>
                <a:srgbClr val="EC6357"/>
              </a:solidFill>
              <a:latin typeface="Poppins Light" pitchFamily="2" charset="77"/>
              <a:cs typeface="Poppins Light" pitchFamily="2" charset="77"/>
            </a:endParaRPr>
          </a:p>
        </p:txBody>
      </p:sp>
      <p:sp>
        <p:nvSpPr>
          <p:cNvPr id="4" name="Google Shape;104;p2">
            <a:extLst>
              <a:ext uri="{FF2B5EF4-FFF2-40B4-BE49-F238E27FC236}">
                <a16:creationId xmlns:a16="http://schemas.microsoft.com/office/drawing/2014/main" id="{E3F0C0B6-B545-4C2D-061F-107FA1290A65}"/>
              </a:ext>
            </a:extLst>
          </p:cNvPr>
          <p:cNvSpPr txBox="1">
            <a:spLocks noGrp="1"/>
          </p:cNvSpPr>
          <p:nvPr>
            <p:ph type="title"/>
          </p:nvPr>
        </p:nvSpPr>
        <p:spPr>
          <a:xfrm>
            <a:off x="4212076" y="2798696"/>
            <a:ext cx="6144490" cy="646331"/>
          </a:xfrm>
          <a:prstGeom prst="rect">
            <a:avLst/>
          </a:prstGeom>
          <a:noFill/>
          <a:ln>
            <a:noFill/>
          </a:ln>
        </p:spPr>
        <p:txBody>
          <a:bodyPr spcFirstLastPara="1" wrap="square" lIns="0" tIns="0" rIns="0" bIns="0" anchor="t" anchorCtr="0">
            <a:spAutoFit/>
          </a:bodyPr>
          <a:lstStyle/>
          <a:p>
            <a:pPr marL="0" marR="0" lvl="0" indent="0" rtl="0">
              <a:lnSpc>
                <a:spcPct val="119979"/>
              </a:lnSpc>
              <a:spcBef>
                <a:spcPts val="0"/>
              </a:spcBef>
              <a:spcAft>
                <a:spcPts val="0"/>
              </a:spcAft>
              <a:buNone/>
            </a:pPr>
            <a:r>
              <a:rPr lang="fr-FR" sz="3500" b="1" u="none" strike="noStrike" cap="none" dirty="0">
                <a:solidFill>
                  <a:srgbClr val="EC6357"/>
                </a:solidFill>
                <a:latin typeface="Poppins" pitchFamily="2" charset="77"/>
                <a:ea typeface="Lato"/>
                <a:cs typeface="Poppins" pitchFamily="2" charset="77"/>
                <a:sym typeface="Lato"/>
              </a:rPr>
              <a:t>Christophe ALAUX</a:t>
            </a:r>
          </a:p>
        </p:txBody>
      </p:sp>
      <p:sp>
        <p:nvSpPr>
          <p:cNvPr id="9" name="Espace réservé du texte 2">
            <a:extLst>
              <a:ext uri="{FF2B5EF4-FFF2-40B4-BE49-F238E27FC236}">
                <a16:creationId xmlns:a16="http://schemas.microsoft.com/office/drawing/2014/main" id="{8EFDAA84-603F-B416-E7FF-9DCA0835ECFE}"/>
              </a:ext>
            </a:extLst>
          </p:cNvPr>
          <p:cNvSpPr txBox="1">
            <a:spLocks/>
          </p:cNvSpPr>
          <p:nvPr/>
        </p:nvSpPr>
        <p:spPr>
          <a:xfrm>
            <a:off x="408215" y="6109397"/>
            <a:ext cx="1677063" cy="380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100" b="0" i="0" u="none" strike="noStrike" kern="1200" cap="none" spc="0" normalizeH="0" baseline="0" noProof="0" dirty="0">
                <a:ln>
                  <a:noFill/>
                </a:ln>
                <a:solidFill>
                  <a:srgbClr val="EC6357"/>
                </a:solidFill>
                <a:effectLst/>
                <a:uLnTx/>
                <a:uFillTx/>
                <a:latin typeface="Poppins Light" pitchFamily="2" charset="77"/>
                <a:ea typeface="Lato Light"/>
                <a:cs typeface="Poppins Light" pitchFamily="2" charset="77"/>
                <a:sym typeface="Lato Light"/>
              </a:rPr>
              <a:t>28 novembre </a:t>
            </a:r>
            <a:r>
              <a:rPr kumimoji="0" lang="fr-FR" sz="1100" b="1" i="0" u="none" strike="noStrike" kern="1200" cap="none" spc="0" normalizeH="0" baseline="0" noProof="0" dirty="0">
                <a:ln>
                  <a:noFill/>
                </a:ln>
                <a:solidFill>
                  <a:srgbClr val="EC6357"/>
                </a:solidFill>
                <a:effectLst/>
                <a:uLnTx/>
                <a:uFillTx/>
                <a:latin typeface="Poppins" pitchFamily="2" charset="77"/>
                <a:ea typeface="Lato Light"/>
                <a:cs typeface="Poppins" pitchFamily="2" charset="77"/>
                <a:sym typeface="Lato Light"/>
              </a:rPr>
              <a:t>2025</a:t>
            </a:r>
            <a:endParaRPr kumimoji="0" lang="fr-FR" sz="1100" b="1" i="0" u="none" strike="noStrike" kern="1200" cap="none" spc="0" normalizeH="0" baseline="0" noProof="0" dirty="0">
              <a:ln>
                <a:noFill/>
              </a:ln>
              <a:solidFill>
                <a:srgbClr val="EC6357"/>
              </a:solidFill>
              <a:effectLst/>
              <a:uLnTx/>
              <a:uFillTx/>
              <a:latin typeface="Poppins" pitchFamily="2" charset="77"/>
              <a:ea typeface="+mn-ea"/>
              <a:cs typeface="Poppins" pitchFamily="2" charset="77"/>
            </a:endParaRPr>
          </a:p>
        </p:txBody>
      </p:sp>
      <p:sp>
        <p:nvSpPr>
          <p:cNvPr id="2" name="Espace réservé du texte 2">
            <a:extLst>
              <a:ext uri="{FF2B5EF4-FFF2-40B4-BE49-F238E27FC236}">
                <a16:creationId xmlns:a16="http://schemas.microsoft.com/office/drawing/2014/main" id="{02CC31FD-8B6E-C111-046B-68749E3B9A26}"/>
              </a:ext>
            </a:extLst>
          </p:cNvPr>
          <p:cNvSpPr txBox="1">
            <a:spLocks/>
          </p:cNvSpPr>
          <p:nvPr/>
        </p:nvSpPr>
        <p:spPr>
          <a:xfrm>
            <a:off x="4128951" y="2424611"/>
            <a:ext cx="4173186" cy="38033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EC6357"/>
              </a:solidFill>
              <a:effectLst/>
              <a:uLnTx/>
              <a:uFillTx/>
              <a:latin typeface="Poppins Light" pitchFamily="2" charset="77"/>
              <a:ea typeface="+mn-ea"/>
              <a:cs typeface="Poppins Light" pitchFamily="2" charset="77"/>
            </a:endParaRPr>
          </a:p>
        </p:txBody>
      </p:sp>
      <p:sp>
        <p:nvSpPr>
          <p:cNvPr id="7" name="ZoneTexte 6">
            <a:extLst>
              <a:ext uri="{FF2B5EF4-FFF2-40B4-BE49-F238E27FC236}">
                <a16:creationId xmlns:a16="http://schemas.microsoft.com/office/drawing/2014/main" id="{7047F019-4959-C64D-C942-FE4B4182B937}"/>
              </a:ext>
            </a:extLst>
          </p:cNvPr>
          <p:cNvSpPr txBox="1"/>
          <p:nvPr/>
        </p:nvSpPr>
        <p:spPr>
          <a:xfrm>
            <a:off x="11480800" y="101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4FD13AA8-3083-3978-044F-D17B4C6456A8}"/>
              </a:ext>
            </a:extLst>
          </p:cNvPr>
          <p:cNvPicPr>
            <a:picLocks noChangeAspect="1"/>
          </p:cNvPicPr>
          <p:nvPr/>
        </p:nvPicPr>
        <p:blipFill>
          <a:blip r:embed="rId3"/>
          <a:stretch>
            <a:fillRect/>
          </a:stretch>
        </p:blipFill>
        <p:spPr>
          <a:xfrm>
            <a:off x="408215" y="368265"/>
            <a:ext cx="1479961" cy="834572"/>
          </a:xfrm>
          <a:prstGeom prst="rect">
            <a:avLst/>
          </a:prstGeom>
        </p:spPr>
      </p:pic>
      <p:pic>
        <p:nvPicPr>
          <p:cNvPr id="6" name="Image 5">
            <a:extLst>
              <a:ext uri="{FF2B5EF4-FFF2-40B4-BE49-F238E27FC236}">
                <a16:creationId xmlns:a16="http://schemas.microsoft.com/office/drawing/2014/main" id="{234B3AA5-BFAA-3899-82DA-6AF0DFDEB8CA}"/>
              </a:ext>
            </a:extLst>
          </p:cNvPr>
          <p:cNvPicPr>
            <a:picLocks noChangeAspect="1"/>
          </p:cNvPicPr>
          <p:nvPr/>
        </p:nvPicPr>
        <p:blipFill>
          <a:blip r:embed="rId4"/>
          <a:stretch>
            <a:fillRect/>
          </a:stretch>
        </p:blipFill>
        <p:spPr>
          <a:xfrm>
            <a:off x="3145826" y="5147654"/>
            <a:ext cx="8334974" cy="1151912"/>
          </a:xfrm>
          <a:prstGeom prst="rect">
            <a:avLst/>
          </a:prstGeom>
        </p:spPr>
      </p:pic>
      <p:pic>
        <p:nvPicPr>
          <p:cNvPr id="8" name="Image 7" descr="Une image contenant texte, Police, cercle, logo&#10;&#10;Le contenu généré par l’IA peut être incorrect.">
            <a:extLst>
              <a:ext uri="{FF2B5EF4-FFF2-40B4-BE49-F238E27FC236}">
                <a16:creationId xmlns:a16="http://schemas.microsoft.com/office/drawing/2014/main" id="{B7EE8E8E-A249-3111-1202-C2E6B987D9A2}"/>
              </a:ext>
            </a:extLst>
          </p:cNvPr>
          <p:cNvPicPr>
            <a:picLocks noChangeAspect="1"/>
          </p:cNvPicPr>
          <p:nvPr/>
        </p:nvPicPr>
        <p:blipFill>
          <a:blip r:embed="rId5"/>
          <a:stretch>
            <a:fillRect/>
          </a:stretch>
        </p:blipFill>
        <p:spPr>
          <a:xfrm>
            <a:off x="408215" y="1317767"/>
            <a:ext cx="846154" cy="1381476"/>
          </a:xfrm>
          <a:prstGeom prst="rect">
            <a:avLst/>
          </a:prstGeom>
        </p:spPr>
      </p:pic>
    </p:spTree>
    <p:extLst>
      <p:ext uri="{BB962C8B-B14F-4D97-AF65-F5344CB8AC3E}">
        <p14:creationId xmlns:p14="http://schemas.microsoft.com/office/powerpoint/2010/main" val="419273875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3" name="Image 2" descr="Une image contenant équipement sportif, chaussures, personne, groupe&#10;&#10;Le contenu généré par l’IA peut être incorrect.">
            <a:extLst>
              <a:ext uri="{FF2B5EF4-FFF2-40B4-BE49-F238E27FC236}">
                <a16:creationId xmlns:a16="http://schemas.microsoft.com/office/drawing/2014/main" id="{7DC60FB3-862E-5DF7-9AB6-9B73EE07A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 y="0"/>
            <a:ext cx="12191694" cy="6858000"/>
          </a:xfrm>
          <a:prstGeom prst="rect">
            <a:avLst/>
          </a:prstGeom>
        </p:spPr>
      </p:pic>
      <p:sp>
        <p:nvSpPr>
          <p:cNvPr id="180" name="Google Shape;180;p1"/>
          <p:cNvSpPr/>
          <p:nvPr/>
        </p:nvSpPr>
        <p:spPr>
          <a:xfrm>
            <a:off x="0" y="0"/>
            <a:ext cx="5492566" cy="6858000"/>
          </a:xfrm>
          <a:prstGeom prst="rect">
            <a:avLst/>
          </a:prstGeom>
          <a:gradFill flip="none" rotWithShape="1">
            <a:gsLst>
              <a:gs pos="0">
                <a:srgbClr val="9144A3"/>
              </a:gs>
              <a:gs pos="100000">
                <a:srgbClr val="1667D4"/>
              </a:gs>
            </a:gsLst>
            <a:lin ang="108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84" name="Google Shape;184;p1"/>
          <p:cNvSpPr txBox="1"/>
          <p:nvPr/>
        </p:nvSpPr>
        <p:spPr>
          <a:xfrm>
            <a:off x="187359" y="327425"/>
            <a:ext cx="45594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dirty="0">
                <a:solidFill>
                  <a:schemeClr val="lt1"/>
                </a:solidFill>
                <a:latin typeface="Ubuntu"/>
                <a:ea typeface="Ubuntu"/>
                <a:cs typeface="Ubuntu"/>
                <a:sym typeface="Ubuntu"/>
              </a:rPr>
              <a:t>Présentation </a:t>
            </a:r>
          </a:p>
          <a:p>
            <a:pPr marL="0" marR="0" lvl="0" indent="0" algn="ctr" rtl="0">
              <a:lnSpc>
                <a:spcPct val="100000"/>
              </a:lnSpc>
              <a:spcBef>
                <a:spcPts val="0"/>
              </a:spcBef>
              <a:spcAft>
                <a:spcPts val="0"/>
              </a:spcAft>
              <a:buClr>
                <a:srgbClr val="000000"/>
              </a:buClr>
              <a:buSzPts val="2400"/>
              <a:buFont typeface="Arial"/>
              <a:buNone/>
            </a:pPr>
            <a:r>
              <a:rPr lang="fr-FR" sz="2400" b="1" dirty="0">
                <a:solidFill>
                  <a:schemeClr val="lt1"/>
                </a:solidFill>
                <a:latin typeface="Ubuntu"/>
                <a:ea typeface="Ubuntu"/>
                <a:cs typeface="Ubuntu"/>
                <a:sym typeface="Ubuntu"/>
              </a:rPr>
              <a:t>« One Provence </a:t>
            </a:r>
            <a:r>
              <a:rPr lang="fr-FR" sz="2400" b="1" dirty="0" err="1">
                <a:solidFill>
                  <a:schemeClr val="lt1"/>
                </a:solidFill>
                <a:latin typeface="Ubuntu"/>
                <a:ea typeface="Ubuntu"/>
                <a:cs typeface="Ubuntu"/>
                <a:sym typeface="Ubuntu"/>
              </a:rPr>
              <a:t>Academy</a:t>
            </a:r>
            <a:r>
              <a:rPr lang="fr-FR" sz="2400" b="1" dirty="0">
                <a:solidFill>
                  <a:schemeClr val="lt1"/>
                </a:solidFill>
                <a:latin typeface="Ubuntu"/>
                <a:ea typeface="Ubuntu"/>
                <a:cs typeface="Ubuntu"/>
                <a:sym typeface="Ubuntu"/>
              </a:rPr>
              <a:t> » </a:t>
            </a:r>
            <a:endParaRPr sz="2400" b="1" dirty="0">
              <a:solidFill>
                <a:schemeClr val="lt1"/>
              </a:solidFill>
              <a:latin typeface="Ubuntu"/>
              <a:ea typeface="Ubuntu"/>
              <a:cs typeface="Ubuntu"/>
              <a:sym typeface="Ubuntu"/>
            </a:endParaRPr>
          </a:p>
          <a:p>
            <a:pPr marL="0" marR="0" lvl="0" indent="0" algn="ctr" rtl="0">
              <a:lnSpc>
                <a:spcPct val="100000"/>
              </a:lnSpc>
              <a:spcBef>
                <a:spcPts val="0"/>
              </a:spcBef>
              <a:spcAft>
                <a:spcPts val="0"/>
              </a:spcAft>
              <a:buClr>
                <a:srgbClr val="000000"/>
              </a:buClr>
              <a:buSzPts val="2400"/>
              <a:buFont typeface="Arial"/>
              <a:buNone/>
            </a:pPr>
            <a:r>
              <a:rPr lang="fr-FR" dirty="0">
                <a:solidFill>
                  <a:schemeClr val="lt1"/>
                </a:solidFill>
                <a:latin typeface="Ubuntu"/>
                <a:ea typeface="Ubuntu"/>
                <a:cs typeface="Ubuntu"/>
                <a:sym typeface="Ubuntu"/>
              </a:rPr>
              <a:t>28 nov. 2025</a:t>
            </a:r>
            <a:endParaRPr sz="1100" i="0" u="none" strike="noStrike" cap="none" dirty="0">
              <a:solidFill>
                <a:srgbClr val="000000"/>
              </a:solidFill>
              <a:latin typeface="Arial"/>
              <a:ea typeface="Arial"/>
              <a:cs typeface="Arial"/>
              <a:sym typeface="Arial"/>
            </a:endParaRPr>
          </a:p>
        </p:txBody>
      </p:sp>
      <p:sp>
        <p:nvSpPr>
          <p:cNvPr id="185" name="Google Shape;185;p1"/>
          <p:cNvSpPr/>
          <p:nvPr/>
        </p:nvSpPr>
        <p:spPr>
          <a:xfrm rot="10800000" flipH="1">
            <a:off x="256767" y="1592066"/>
            <a:ext cx="4491006"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p1"/>
          <p:cNvSpPr txBox="1"/>
          <p:nvPr/>
        </p:nvSpPr>
        <p:spPr>
          <a:xfrm>
            <a:off x="141401" y="1903729"/>
            <a:ext cx="45594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dirty="0">
                <a:solidFill>
                  <a:schemeClr val="lt1"/>
                </a:solidFill>
                <a:latin typeface="Ubuntu"/>
                <a:ea typeface="Ubuntu"/>
                <a:cs typeface="Ubuntu"/>
                <a:sym typeface="Ubuntu"/>
              </a:rPr>
              <a:t>CHAIRE ATTRACTIVITÉ &amp; NOUVEAU MARKETING TERRITORIAL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Ubuntu"/>
              <a:ea typeface="Ubuntu"/>
              <a:cs typeface="Ubuntu"/>
              <a:sym typeface="Ubuntu"/>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Ubuntu"/>
              <a:ea typeface="Ubuntu"/>
              <a:cs typeface="Ubuntu"/>
              <a:sym typeface="Ubuntu"/>
            </a:endParaRPr>
          </a:p>
        </p:txBody>
      </p:sp>
      <p:sp>
        <p:nvSpPr>
          <p:cNvPr id="187" name="Google Shape;187;p1"/>
          <p:cNvSpPr/>
          <p:nvPr/>
        </p:nvSpPr>
        <p:spPr>
          <a:xfrm>
            <a:off x="-545730" y="3328830"/>
            <a:ext cx="6096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200" b="0" i="1" u="none" strike="noStrike" cap="none" dirty="0">
                <a:solidFill>
                  <a:srgbClr val="FFFFFF"/>
                </a:solidFill>
                <a:latin typeface="Ubuntu"/>
                <a:ea typeface="Ubuntu"/>
                <a:cs typeface="Ubuntu"/>
                <a:sym typeface="Ubuntu"/>
              </a:rPr>
              <a:t>Chaire de territoire au service de l’inspiration des acteurs de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0" i="1" u="none" strike="noStrike" cap="none" dirty="0">
                <a:solidFill>
                  <a:srgbClr val="FFFFFF"/>
                </a:solidFill>
                <a:latin typeface="Ubuntu"/>
                <a:ea typeface="Ubuntu"/>
                <a:cs typeface="Ubuntu"/>
                <a:sym typeface="Ubuntu"/>
              </a:rPr>
              <a:t>l’attractivité territoriale.</a:t>
            </a:r>
            <a:endParaRPr sz="1200" b="0" i="0" u="none" strike="noStrike" cap="none" dirty="0">
              <a:solidFill>
                <a:schemeClr val="dk1"/>
              </a:solidFill>
              <a:latin typeface="Calibri"/>
              <a:ea typeface="Calibri"/>
              <a:cs typeface="Calibri"/>
              <a:sym typeface="Calibri"/>
            </a:endParaRPr>
          </a:p>
        </p:txBody>
      </p:sp>
      <p:sp>
        <p:nvSpPr>
          <p:cNvPr id="12" name="Google Shape;1277;g2b4fc1000bd_0_897">
            <a:extLst>
              <a:ext uri="{FF2B5EF4-FFF2-40B4-BE49-F238E27FC236}">
                <a16:creationId xmlns:a16="http://schemas.microsoft.com/office/drawing/2014/main" id="{77F3998E-1873-4CC4-AABA-2BE7B1B0ED9C}"/>
              </a:ext>
            </a:extLst>
          </p:cNvPr>
          <p:cNvSpPr/>
          <p:nvPr/>
        </p:nvSpPr>
        <p:spPr>
          <a:xfrm>
            <a:off x="5768022" y="2611533"/>
            <a:ext cx="6263776" cy="1896258"/>
          </a:xfrm>
          <a:prstGeom prst="rect">
            <a:avLst/>
          </a:prstGeom>
          <a:solidFill>
            <a:srgbClr val="7167AA"/>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59A2"/>
              </a:buClr>
              <a:buSzPts val="2400"/>
              <a:buFont typeface="Calibri"/>
              <a:buNone/>
            </a:pPr>
            <a:r>
              <a:rPr lang="fr-FR" sz="3600" b="1" dirty="0">
                <a:solidFill>
                  <a:schemeClr val="bg1"/>
                </a:solidFill>
                <a:latin typeface="Ubuntu"/>
                <a:ea typeface="Ubuntu"/>
                <a:cs typeface="Calibri" panose="020F0502020204030204" pitchFamily="34" charset="0"/>
                <a:sym typeface="Ubuntu"/>
              </a:rPr>
              <a:t>BENCHMARK</a:t>
            </a:r>
            <a:endParaRPr sz="3600" b="1" dirty="0">
              <a:solidFill>
                <a:schemeClr val="bg1"/>
              </a:solidFill>
              <a:latin typeface="Ubuntu"/>
              <a:ea typeface="Ubuntu"/>
              <a:cs typeface="Calibri" panose="020F0502020204030204" pitchFamily="34" charset="0"/>
              <a:sym typeface="Ubuntu"/>
            </a:endParaRPr>
          </a:p>
          <a:p>
            <a:pPr algn="ctr">
              <a:buClr>
                <a:srgbClr val="0059A2"/>
              </a:buClr>
              <a:buSzPts val="2400"/>
            </a:pPr>
            <a:r>
              <a:rPr lang="fr-FR" sz="3200" b="1" i="1" dirty="0">
                <a:solidFill>
                  <a:schemeClr val="bg1"/>
                </a:solidFill>
              </a:rPr>
              <a:t>Le Sport comme vecteur d’image et levier d’attractivité  </a:t>
            </a:r>
          </a:p>
          <a:p>
            <a:pPr marL="0" marR="0" lvl="0" indent="0" algn="ctr" rtl="0">
              <a:spcBef>
                <a:spcPts val="0"/>
              </a:spcBef>
              <a:spcAft>
                <a:spcPts val="0"/>
              </a:spcAft>
              <a:buClr>
                <a:srgbClr val="0059A2"/>
              </a:buClr>
              <a:buSzPts val="2400"/>
              <a:buFont typeface="Calibri"/>
              <a:buNone/>
            </a:pPr>
            <a:endParaRPr sz="3600" dirty="0">
              <a:solidFill>
                <a:schemeClr val="bg1"/>
              </a:solidFill>
              <a:latin typeface="Ubuntu"/>
              <a:ea typeface="Ubuntu"/>
              <a:cs typeface="Calibri" panose="020F0502020204030204" pitchFamily="34" charset="0"/>
              <a:sym typeface="Ubuntu"/>
            </a:endParaRPr>
          </a:p>
        </p:txBody>
      </p:sp>
      <p:pic>
        <p:nvPicPr>
          <p:cNvPr id="8" name="Image 7" descr="Une image contenant texte, Police, Graphique, graphisme&#10;&#10;Le contenu généré par l’IA peut être incorrect.">
            <a:extLst>
              <a:ext uri="{FF2B5EF4-FFF2-40B4-BE49-F238E27FC236}">
                <a16:creationId xmlns:a16="http://schemas.microsoft.com/office/drawing/2014/main" id="{6CA72296-7ACB-685C-A104-1C8FC3DB0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331" y="161402"/>
            <a:ext cx="2077751" cy="720000"/>
          </a:xfrm>
          <a:prstGeom prst="rect">
            <a:avLst/>
          </a:prstGeom>
        </p:spPr>
      </p:pic>
      <p:pic>
        <p:nvPicPr>
          <p:cNvPr id="10" name="Image 9" descr="Une image contenant texte, Police, capture d’écran, blanc">
            <a:extLst>
              <a:ext uri="{FF2B5EF4-FFF2-40B4-BE49-F238E27FC236}">
                <a16:creationId xmlns:a16="http://schemas.microsoft.com/office/drawing/2014/main" id="{7C53F715-DF9E-6F08-6778-049B15135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402" y="5724004"/>
            <a:ext cx="5200650" cy="720000"/>
          </a:xfrm>
          <a:prstGeom prst="rect">
            <a:avLst/>
          </a:prstGeom>
        </p:spPr>
      </p:pic>
      <p:sp>
        <p:nvSpPr>
          <p:cNvPr id="2" name="Google Shape;187;p1">
            <a:extLst>
              <a:ext uri="{FF2B5EF4-FFF2-40B4-BE49-F238E27FC236}">
                <a16:creationId xmlns:a16="http://schemas.microsoft.com/office/drawing/2014/main" id="{080DA93F-A5CB-1A19-DD1A-5709485427FD}"/>
              </a:ext>
            </a:extLst>
          </p:cNvPr>
          <p:cNvSpPr/>
          <p:nvPr/>
        </p:nvSpPr>
        <p:spPr>
          <a:xfrm>
            <a:off x="0" y="4314237"/>
            <a:ext cx="5492566" cy="11695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400" b="1" u="none" strike="noStrike" cap="none" dirty="0">
                <a:solidFill>
                  <a:srgbClr val="FFFFFF"/>
                </a:solidFill>
                <a:latin typeface="Arial" panose="020B0604020202020204" pitchFamily="34" charset="0"/>
                <a:ea typeface="Ubuntu"/>
                <a:cs typeface="Arial" panose="020B0604020202020204" pitchFamily="34" charset="0"/>
                <a:sym typeface="Ubuntu"/>
              </a:rPr>
              <a:t>Christophe ALAUX</a:t>
            </a:r>
          </a:p>
          <a:p>
            <a:pPr marL="0" marR="0" lvl="0" indent="0" algn="ctr" rtl="0">
              <a:lnSpc>
                <a:spcPct val="100000"/>
              </a:lnSpc>
              <a:spcBef>
                <a:spcPts val="0"/>
              </a:spcBef>
              <a:spcAft>
                <a:spcPts val="0"/>
              </a:spcAft>
              <a:buClr>
                <a:srgbClr val="000000"/>
              </a:buClr>
              <a:buSzPts val="1200"/>
              <a:buFont typeface="Arial"/>
              <a:buNone/>
            </a:pPr>
            <a:r>
              <a:rPr lang="fr-FR" sz="1400" b="1" dirty="0">
                <a:solidFill>
                  <a:srgbClr val="FFFFFF"/>
                </a:solidFill>
                <a:latin typeface="Arial" panose="020B0604020202020204" pitchFamily="34" charset="0"/>
                <a:ea typeface="Ubuntu"/>
                <a:cs typeface="Arial" panose="020B0604020202020204" pitchFamily="34" charset="0"/>
                <a:sym typeface="Ubuntu"/>
              </a:rPr>
              <a:t>Professeur des Universités</a:t>
            </a:r>
          </a:p>
          <a:p>
            <a:pPr marL="0" marR="0" lvl="0" indent="0" algn="ctr" rtl="0">
              <a:lnSpc>
                <a:spcPct val="100000"/>
              </a:lnSpc>
              <a:spcBef>
                <a:spcPts val="0"/>
              </a:spcBef>
              <a:spcAft>
                <a:spcPts val="0"/>
              </a:spcAft>
              <a:buClr>
                <a:srgbClr val="000000"/>
              </a:buClr>
              <a:buSzPts val="1200"/>
              <a:buFont typeface="Arial"/>
              <a:buNone/>
            </a:pPr>
            <a:r>
              <a:rPr lang="fr-FR" sz="1400" b="0" u="none" strike="noStrike" cap="none" dirty="0">
                <a:solidFill>
                  <a:srgbClr val="FFFFFF"/>
                </a:solidFill>
                <a:latin typeface="Arial" panose="020B0604020202020204" pitchFamily="34" charset="0"/>
                <a:ea typeface="Calibri"/>
                <a:cs typeface="Arial" panose="020B0604020202020204" pitchFamily="34" charset="0"/>
                <a:sym typeface="Ubuntu"/>
              </a:rPr>
              <a:t>Directeur de la Chaire A&amp;NMT </a:t>
            </a:r>
          </a:p>
          <a:p>
            <a:pPr marL="0" marR="0" lvl="0" indent="0" algn="ctr" rtl="0">
              <a:lnSpc>
                <a:spcPct val="100000"/>
              </a:lnSpc>
              <a:spcBef>
                <a:spcPts val="0"/>
              </a:spcBef>
              <a:spcAft>
                <a:spcPts val="0"/>
              </a:spcAft>
              <a:buClr>
                <a:srgbClr val="000000"/>
              </a:buClr>
              <a:buSzPts val="1200"/>
              <a:buFont typeface="Arial"/>
              <a:buNone/>
            </a:pPr>
            <a:r>
              <a:rPr lang="fr-FR" sz="1400" dirty="0">
                <a:solidFill>
                  <a:srgbClr val="FFFFFF"/>
                </a:solidFill>
                <a:latin typeface="Arial" panose="020B0604020202020204" pitchFamily="34" charset="0"/>
                <a:ea typeface="Calibri"/>
                <a:cs typeface="Arial" panose="020B0604020202020204" pitchFamily="34" charset="0"/>
                <a:sym typeface="Ubuntu"/>
              </a:rPr>
              <a:t>Directeur</a:t>
            </a:r>
            <a:r>
              <a:rPr lang="fr-FR" sz="1400" b="0" u="none" strike="noStrike" cap="none" dirty="0">
                <a:solidFill>
                  <a:srgbClr val="FFFFFF"/>
                </a:solidFill>
                <a:latin typeface="Arial" panose="020B0604020202020204" pitchFamily="34" charset="0"/>
                <a:ea typeface="Calibri"/>
                <a:cs typeface="Arial" panose="020B0604020202020204" pitchFamily="34" charset="0"/>
                <a:sym typeface="Ubuntu"/>
              </a:rPr>
              <a:t> de l’IMPGT – Aix-Marseille Université</a:t>
            </a:r>
          </a:p>
          <a:p>
            <a:pPr marL="0" marR="0" lvl="0" indent="0" algn="ctr" rtl="0">
              <a:lnSpc>
                <a:spcPct val="100000"/>
              </a:lnSpc>
              <a:spcBef>
                <a:spcPts val="0"/>
              </a:spcBef>
              <a:spcAft>
                <a:spcPts val="0"/>
              </a:spcAft>
              <a:buClr>
                <a:srgbClr val="000000"/>
              </a:buClr>
              <a:buSzPts val="1200"/>
              <a:buFont typeface="Arial"/>
              <a:buNone/>
            </a:pPr>
            <a:r>
              <a:rPr lang="fr-FR" sz="1400" dirty="0">
                <a:solidFill>
                  <a:srgbClr val="FFFFFF"/>
                </a:solidFill>
                <a:latin typeface="Arial" panose="020B0604020202020204" pitchFamily="34" charset="0"/>
                <a:ea typeface="Calibri"/>
                <a:cs typeface="Arial" panose="020B0604020202020204" pitchFamily="34" charset="0"/>
                <a:sym typeface="Ubuntu"/>
              </a:rPr>
              <a:t>christophe.alaux@univ-amu.fr </a:t>
            </a:r>
            <a:endParaRPr sz="1400" b="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équipement sportif, chaussures, personne, groupe&#10;&#10;Le contenu généré par l’IA peut être incorrect.">
            <a:extLst>
              <a:ext uri="{FF2B5EF4-FFF2-40B4-BE49-F238E27FC236}">
                <a16:creationId xmlns:a16="http://schemas.microsoft.com/office/drawing/2014/main" id="{ADFBEE39-4D05-0531-663C-13515DFFA93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6" y="0"/>
            <a:ext cx="12191694" cy="6858000"/>
          </a:xfrm>
          <a:prstGeom prst="rect">
            <a:avLst/>
          </a:prstGeom>
        </p:spPr>
      </p:pic>
      <p:sp>
        <p:nvSpPr>
          <p:cNvPr id="12" name="ZoneTexte 11">
            <a:extLst>
              <a:ext uri="{FF2B5EF4-FFF2-40B4-BE49-F238E27FC236}">
                <a16:creationId xmlns:a16="http://schemas.microsoft.com/office/drawing/2014/main" id="{84CDA38F-FF2C-4134-8709-3BACB2C22309}"/>
              </a:ext>
            </a:extLst>
          </p:cNvPr>
          <p:cNvSpPr txBox="1"/>
          <p:nvPr/>
        </p:nvSpPr>
        <p:spPr>
          <a:xfrm>
            <a:off x="989569" y="-97046"/>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4" name="ZoneTexte 13">
            <a:extLst>
              <a:ext uri="{FF2B5EF4-FFF2-40B4-BE49-F238E27FC236}">
                <a16:creationId xmlns:a16="http://schemas.microsoft.com/office/drawing/2014/main" id="{BB5F24B7-D05D-4DA9-881A-43A0553B9325}"/>
              </a:ext>
            </a:extLst>
          </p:cNvPr>
          <p:cNvSpPr txBox="1"/>
          <p:nvPr/>
        </p:nvSpPr>
        <p:spPr>
          <a:xfrm>
            <a:off x="552692" y="-98861"/>
            <a:ext cx="741679" cy="3170099"/>
          </a:xfrm>
          <a:prstGeom prst="rect">
            <a:avLst/>
          </a:prstGeom>
          <a:noFill/>
        </p:spPr>
        <p:txBody>
          <a:bodyPr wrap="square" rtlCol="0">
            <a:spAutoFit/>
          </a:bodyPr>
          <a:lstStyle/>
          <a:p>
            <a:r>
              <a:rPr lang="fr-FR" sz="20000" dirty="0">
                <a:solidFill>
                  <a:srgbClr val="7167AA"/>
                </a:solidFill>
                <a:latin typeface="Arial" panose="020B0604020202020204" pitchFamily="34" charset="0"/>
                <a:cs typeface="Arial" panose="020B0604020202020204" pitchFamily="34" charset="0"/>
              </a:rPr>
              <a:t>‘</a:t>
            </a:r>
          </a:p>
        </p:txBody>
      </p:sp>
      <p:sp>
        <p:nvSpPr>
          <p:cNvPr id="16" name="ZoneTexte 15">
            <a:extLst>
              <a:ext uri="{FF2B5EF4-FFF2-40B4-BE49-F238E27FC236}">
                <a16:creationId xmlns:a16="http://schemas.microsoft.com/office/drawing/2014/main" id="{3C79C4FC-0665-454F-8DE5-4BDA6D4C9765}"/>
              </a:ext>
            </a:extLst>
          </p:cNvPr>
          <p:cNvSpPr txBox="1"/>
          <p:nvPr/>
        </p:nvSpPr>
        <p:spPr>
          <a:xfrm>
            <a:off x="932017" y="-43776"/>
            <a:ext cx="436877"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7" name="ZoneTexte 16">
            <a:extLst>
              <a:ext uri="{FF2B5EF4-FFF2-40B4-BE49-F238E27FC236}">
                <a16:creationId xmlns:a16="http://schemas.microsoft.com/office/drawing/2014/main" id="{FA7F3E76-2E17-4E82-B511-0E9F28755162}"/>
              </a:ext>
            </a:extLst>
          </p:cNvPr>
          <p:cNvSpPr txBox="1"/>
          <p:nvPr/>
        </p:nvSpPr>
        <p:spPr>
          <a:xfrm>
            <a:off x="495692" y="-38861"/>
            <a:ext cx="741679" cy="3170099"/>
          </a:xfrm>
          <a:prstGeom prst="rect">
            <a:avLst/>
          </a:prstGeom>
          <a:noFill/>
        </p:spPr>
        <p:txBody>
          <a:bodyPr wrap="square" rtlCol="0">
            <a:spAutoFit/>
          </a:bodyPr>
          <a:lstStyle/>
          <a:p>
            <a:r>
              <a:rPr lang="fr-FR" sz="20000" dirty="0">
                <a:ln w="28575">
                  <a:solidFill>
                    <a:schemeClr val="bg1"/>
                  </a:solidFill>
                </a:ln>
                <a:noFill/>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E9A1685C-7B8A-45E3-AF07-A16157E82096}"/>
              </a:ext>
            </a:extLst>
          </p:cNvPr>
          <p:cNvSpPr txBox="1"/>
          <p:nvPr/>
        </p:nvSpPr>
        <p:spPr>
          <a:xfrm>
            <a:off x="2098082" y="2011785"/>
            <a:ext cx="7995836" cy="3046988"/>
          </a:xfrm>
          <a:prstGeom prst="rect">
            <a:avLst/>
          </a:prstGeom>
          <a:solidFill>
            <a:srgbClr val="7167AA"/>
          </a:solidFill>
        </p:spPr>
        <p:txBody>
          <a:bodyPr wrap="square" rtlCol="0">
            <a:spAutoFit/>
          </a:bodyPr>
          <a:lstStyle/>
          <a:p>
            <a:r>
              <a:rPr lang="fr-FR" sz="5400" b="1" dirty="0">
                <a:solidFill>
                  <a:schemeClr val="bg1"/>
                </a:solidFill>
                <a:latin typeface="Unbutu"/>
              </a:rPr>
              <a:t>Sommaire </a:t>
            </a:r>
          </a:p>
          <a:p>
            <a:pPr marL="285750" lvl="0" indent="-285750">
              <a:spcBef>
                <a:spcPts val="600"/>
              </a:spcBef>
              <a:buFont typeface="Arial" panose="020B0604020202020204" pitchFamily="34" charset="0"/>
              <a:buChar char="•"/>
            </a:pPr>
            <a:r>
              <a:rPr lang="fr-FR" b="1" cap="all" dirty="0">
                <a:solidFill>
                  <a:schemeClr val="bg1"/>
                </a:solidFill>
              </a:rPr>
              <a:t>Introduction</a:t>
            </a:r>
          </a:p>
          <a:p>
            <a:pPr marL="285750" indent="-285750">
              <a:spcBef>
                <a:spcPts val="600"/>
              </a:spcBef>
              <a:buFont typeface="Arial" panose="020B0604020202020204" pitchFamily="34" charset="0"/>
              <a:buChar char="•"/>
            </a:pPr>
            <a:r>
              <a:rPr lang="fr-FR" b="1" cap="all" dirty="0">
                <a:solidFill>
                  <a:schemeClr val="bg1"/>
                </a:solidFill>
              </a:rPr>
              <a:t>Sport : accélérateur de projet territorial </a:t>
            </a:r>
          </a:p>
          <a:p>
            <a:pPr marL="285750" lvl="0" indent="-285750">
              <a:spcBef>
                <a:spcPts val="600"/>
              </a:spcBef>
              <a:buFont typeface="Arial" panose="020B0604020202020204" pitchFamily="34" charset="0"/>
              <a:buChar char="•"/>
            </a:pPr>
            <a:r>
              <a:rPr lang="fr-FR" b="1" cap="all" dirty="0">
                <a:solidFill>
                  <a:schemeClr val="bg1"/>
                </a:solidFill>
              </a:rPr>
              <a:t>Sport : vecteur d’image et d’identité territoriale</a:t>
            </a:r>
          </a:p>
          <a:p>
            <a:pPr marL="285750" lvl="0" indent="-285750">
              <a:spcBef>
                <a:spcPts val="600"/>
              </a:spcBef>
              <a:buFont typeface="Arial" panose="020B0604020202020204" pitchFamily="34" charset="0"/>
              <a:buChar char="•"/>
            </a:pPr>
            <a:r>
              <a:rPr lang="fr-FR" b="1" cap="all" dirty="0">
                <a:solidFill>
                  <a:schemeClr val="bg1"/>
                </a:solidFill>
              </a:rPr>
              <a:t>SPORT : facteur de fierté, de lien, d’insertion et de Cohésion SOCIALE</a:t>
            </a:r>
          </a:p>
          <a:p>
            <a:pPr marL="285750" lvl="0" indent="-285750">
              <a:spcBef>
                <a:spcPts val="600"/>
              </a:spcBef>
              <a:buFont typeface="Arial" panose="020B0604020202020204" pitchFamily="34" charset="0"/>
              <a:buChar char="•"/>
            </a:pPr>
            <a:r>
              <a:rPr lang="fr-FR" b="1" cap="all" dirty="0">
                <a:solidFill>
                  <a:schemeClr val="bg1"/>
                </a:solidFill>
              </a:rPr>
              <a:t>Sport : élément de stratégie d’attractivité territoriale</a:t>
            </a:r>
          </a:p>
          <a:p>
            <a:pPr marL="285750" lvl="0" indent="-285750">
              <a:spcBef>
                <a:spcPts val="600"/>
              </a:spcBef>
              <a:buFont typeface="Arial" panose="020B0604020202020204" pitchFamily="34" charset="0"/>
              <a:buChar char="•"/>
            </a:pPr>
            <a:r>
              <a:rPr lang="fr-FR" b="1" cap="all" dirty="0">
                <a:solidFill>
                  <a:schemeClr val="bg1"/>
                </a:solidFill>
              </a:rPr>
              <a:t>Imageterr24® : Focus Aix-Marseille Provence</a:t>
            </a:r>
            <a:endParaRPr lang="fr-FR" sz="2400" b="1" dirty="0">
              <a:latin typeface="Ubuntu" panose="020B0504030602030204" pitchFamily="34" charset="0"/>
            </a:endParaRPr>
          </a:p>
        </p:txBody>
      </p:sp>
      <p:grpSp>
        <p:nvGrpSpPr>
          <p:cNvPr id="4" name="Groupe 3">
            <a:extLst>
              <a:ext uri="{FF2B5EF4-FFF2-40B4-BE49-F238E27FC236}">
                <a16:creationId xmlns:a16="http://schemas.microsoft.com/office/drawing/2014/main" id="{2A49BD5B-9431-86DA-4ACD-D601F9E8AAA5}"/>
              </a:ext>
            </a:extLst>
          </p:cNvPr>
          <p:cNvGrpSpPr/>
          <p:nvPr/>
        </p:nvGrpSpPr>
        <p:grpSpPr>
          <a:xfrm>
            <a:off x="162182" y="5777466"/>
            <a:ext cx="11732497" cy="903647"/>
            <a:chOff x="162182" y="5777466"/>
            <a:chExt cx="11732497" cy="903647"/>
          </a:xfrm>
        </p:grpSpPr>
        <p:pic>
          <p:nvPicPr>
            <p:cNvPr id="5" name="Image 4" descr="Une image contenant texte, Police, capture d’écran, blanc">
              <a:extLst>
                <a:ext uri="{FF2B5EF4-FFF2-40B4-BE49-F238E27FC236}">
                  <a16:creationId xmlns:a16="http://schemas.microsoft.com/office/drawing/2014/main" id="{B96E73B8-8779-FDAF-E6FE-92F81523A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82" y="5777466"/>
              <a:ext cx="6500813" cy="900000"/>
            </a:xfrm>
            <a:prstGeom prst="rect">
              <a:avLst/>
            </a:prstGeom>
          </p:spPr>
        </p:pic>
        <p:pic>
          <p:nvPicPr>
            <p:cNvPr id="6" name="Image 5" descr="Une image contenant texte, Police, Graphique, graphisme&#10;&#10;Le contenu généré par l’IA peut être incorrect.">
              <a:extLst>
                <a:ext uri="{FF2B5EF4-FFF2-40B4-BE49-F238E27FC236}">
                  <a16:creationId xmlns:a16="http://schemas.microsoft.com/office/drawing/2014/main" id="{0BB3BC20-5B43-DA6A-1AEB-AEFBD40D7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488" y="5781113"/>
              <a:ext cx="2597191" cy="900000"/>
            </a:xfrm>
            <a:prstGeom prst="rect">
              <a:avLst/>
            </a:prstGeom>
          </p:spPr>
        </p:pic>
      </p:grpSp>
    </p:spTree>
    <p:extLst>
      <p:ext uri="{BB962C8B-B14F-4D97-AF65-F5344CB8AC3E}">
        <p14:creationId xmlns:p14="http://schemas.microsoft.com/office/powerpoint/2010/main" val="28753795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Thème Office">
  <a:themeElements>
    <a:clrScheme name="LOOK 1">
      <a:dk1>
        <a:srgbClr val="000000"/>
      </a:dk1>
      <a:lt1>
        <a:srgbClr val="FFFFFF"/>
      </a:lt1>
      <a:dk2>
        <a:srgbClr val="D7C378"/>
      </a:dk2>
      <a:lt2>
        <a:srgbClr val="331361"/>
      </a:lt2>
      <a:accent1>
        <a:srgbClr val="003853"/>
      </a:accent1>
      <a:accent2>
        <a:srgbClr val="022366"/>
      </a:accent2>
      <a:accent3>
        <a:srgbClr val="570047"/>
      </a:accent3>
      <a:accent4>
        <a:srgbClr val="FBA9CB"/>
      </a:accent4>
      <a:accent5>
        <a:srgbClr val="009CE0"/>
      </a:accent5>
      <a:accent6>
        <a:srgbClr val="7D83C2"/>
      </a:accent6>
      <a:hlink>
        <a:srgbClr val="17B7B0"/>
      </a:hlink>
      <a:folHlink>
        <a:srgbClr val="7BCFCF"/>
      </a:folHlink>
    </a:clrScheme>
    <a:fontScheme name="Paris2024">
      <a:majorFont>
        <a:latin typeface="Paris2024"/>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0" rIns="0" rtlCol="0" anchor="ctr"/>
      <a:lstStyle>
        <a:defPPr algn="ctr">
          <a:defRPr b="1" dirty="0" smtClean="0">
            <a:latin typeface="Source Sans Pro" panose="020B05030304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sz="1600" b="0" i="0" dirty="0" err="1" smtClean="0">
            <a:latin typeface="Source Sans Pro Light" panose="020B0403030403020204"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Thème Office">
  <a:themeElements>
    <a:clrScheme name="Paris 2024_New 2020">
      <a:dk1>
        <a:srgbClr val="000000"/>
      </a:dk1>
      <a:lt1>
        <a:srgbClr val="FFFFFF"/>
      </a:lt1>
      <a:dk2>
        <a:srgbClr val="F7B900"/>
      </a:dk2>
      <a:lt2>
        <a:srgbClr val="D6C377"/>
      </a:lt2>
      <a:accent1>
        <a:srgbClr val="00B35F"/>
      </a:accent1>
      <a:accent2>
        <a:srgbClr val="17B7B0"/>
      </a:accent2>
      <a:accent3>
        <a:srgbClr val="006AFF"/>
      </a:accent3>
      <a:accent4>
        <a:srgbClr val="7872F3"/>
      </a:accent4>
      <a:accent5>
        <a:srgbClr val="FF0042"/>
      </a:accent5>
      <a:accent6>
        <a:srgbClr val="FF5756"/>
      </a:accent6>
      <a:hlink>
        <a:srgbClr val="F9B900"/>
      </a:hlink>
      <a:folHlink>
        <a:srgbClr val="FAB900"/>
      </a:folHlink>
    </a:clrScheme>
    <a:fontScheme name="Paris2024">
      <a:majorFont>
        <a:latin typeface="Paris2024"/>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cmpd="dbl">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sz="1600" b="0" i="0" dirty="0" err="1" smtClean="0">
            <a:latin typeface="Source Sans Pro Light" panose="020B0403030403020204"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onception personnalisée">
  <a:themeElements>
    <a:clrScheme name="couleurs2">
      <a:dk1>
        <a:srgbClr val="000000"/>
      </a:dk1>
      <a:lt1>
        <a:srgbClr val="FFFFFF"/>
      </a:lt1>
      <a:dk2>
        <a:srgbClr val="FED000"/>
      </a:dk2>
      <a:lt2>
        <a:srgbClr val="FF7800"/>
      </a:lt2>
      <a:accent1>
        <a:srgbClr val="53DE94"/>
      </a:accent1>
      <a:accent2>
        <a:srgbClr val="33CCFF"/>
      </a:accent2>
      <a:accent3>
        <a:srgbClr val="FF8A7B"/>
      </a:accent3>
      <a:accent4>
        <a:srgbClr val="1D63DE"/>
      </a:accent4>
      <a:accent5>
        <a:srgbClr val="FFFF85"/>
      </a:accent5>
      <a:accent6>
        <a:srgbClr val="9966FF"/>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LOOK 1">
      <a:dk1>
        <a:srgbClr val="000000"/>
      </a:dk1>
      <a:lt1>
        <a:srgbClr val="FFFFFF"/>
      </a:lt1>
      <a:dk2>
        <a:srgbClr val="D7C378"/>
      </a:dk2>
      <a:lt2>
        <a:srgbClr val="331361"/>
      </a:lt2>
      <a:accent1>
        <a:srgbClr val="003853"/>
      </a:accent1>
      <a:accent2>
        <a:srgbClr val="022366"/>
      </a:accent2>
      <a:accent3>
        <a:srgbClr val="570047"/>
      </a:accent3>
      <a:accent4>
        <a:srgbClr val="FBA9CB"/>
      </a:accent4>
      <a:accent5>
        <a:srgbClr val="009CE0"/>
      </a:accent5>
      <a:accent6>
        <a:srgbClr val="7D83C2"/>
      </a:accent6>
      <a:hlink>
        <a:srgbClr val="17B7B0"/>
      </a:hlink>
      <a:folHlink>
        <a:srgbClr val="7BCFCF"/>
      </a:folHlink>
    </a:clrScheme>
    <a:fontScheme name="Paris2024">
      <a:majorFont>
        <a:latin typeface="Paris2024"/>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0" rIns="0" rtlCol="0" anchor="ctr"/>
      <a:lstStyle>
        <a:defPPr algn="ctr">
          <a:defRPr b="1" dirty="0" smtClean="0">
            <a:latin typeface="Source Sans Pro" panose="020B05030304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sz="1600" b="0" i="0" dirty="0" err="1" smtClean="0">
            <a:latin typeface="Source Sans Pro Light" panose="020B0403030403020204"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ris 2024- Masque PPT">
  <a:themeElements>
    <a:clrScheme name="Paris 2024_New 2020">
      <a:dk1>
        <a:srgbClr val="000000"/>
      </a:dk1>
      <a:lt1>
        <a:srgbClr val="FFFFFF"/>
      </a:lt1>
      <a:dk2>
        <a:srgbClr val="F7B900"/>
      </a:dk2>
      <a:lt2>
        <a:srgbClr val="D6C377"/>
      </a:lt2>
      <a:accent1>
        <a:srgbClr val="00B35F"/>
      </a:accent1>
      <a:accent2>
        <a:srgbClr val="17B7B0"/>
      </a:accent2>
      <a:accent3>
        <a:srgbClr val="006AFF"/>
      </a:accent3>
      <a:accent4>
        <a:srgbClr val="7872F3"/>
      </a:accent4>
      <a:accent5>
        <a:srgbClr val="FF0042"/>
      </a:accent5>
      <a:accent6>
        <a:srgbClr val="FF5756"/>
      </a:accent6>
      <a:hlink>
        <a:srgbClr val="F9B900"/>
      </a:hlink>
      <a:folHlink>
        <a:srgbClr val="FAB900"/>
      </a:folHlink>
    </a:clrScheme>
    <a:fontScheme name="Paris2024">
      <a:majorFont>
        <a:latin typeface="Paris2024"/>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0" rIns="0" rtlCol="0" anchor="ctr"/>
      <a:lstStyle>
        <a:defPPr algn="ctr">
          <a:defRPr b="1" dirty="0" smtClean="0">
            <a:latin typeface="Source Sans Pro" panose="020B05030304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sz="1600" b="0" i="0" dirty="0" err="1" smtClean="0">
            <a:latin typeface="Source Sans Pro Light" panose="020B0403030403020204" pitchFamily="34" charset="77"/>
          </a:defRPr>
        </a:defPPr>
      </a:lstStyle>
    </a:txDef>
  </a:objectDefaults>
  <a:extraClrSchemeLst/>
  <a:extLst>
    <a:ext uri="{05A4C25C-085E-4340-85A3-A5531E510DB2}">
      <thm15:themeFamily xmlns:thm15="http://schemas.microsoft.com/office/thememl/2012/main" name="Paris 2024- Masque PPT" id="{148E637E-DAEB-459A-9580-AC266B6E5A45}" vid="{596A0E99-F88A-4154-A426-F0D4A587D80F}"/>
    </a:ext>
  </a:extLst>
</a:theme>
</file>

<file path=ppt/theme/theme5.xml><?xml version="1.0" encoding="utf-8"?>
<a:theme xmlns:a="http://schemas.openxmlformats.org/drawingml/2006/main" name="Template Ppt">
  <a:themeElements>
    <a:clrScheme name="Paris 2024_New 2020">
      <a:dk1>
        <a:srgbClr val="000000"/>
      </a:dk1>
      <a:lt1>
        <a:srgbClr val="FFFFFF"/>
      </a:lt1>
      <a:dk2>
        <a:srgbClr val="F7B900"/>
      </a:dk2>
      <a:lt2>
        <a:srgbClr val="D6C377"/>
      </a:lt2>
      <a:accent1>
        <a:srgbClr val="00B35F"/>
      </a:accent1>
      <a:accent2>
        <a:srgbClr val="17B7B0"/>
      </a:accent2>
      <a:accent3>
        <a:srgbClr val="006AFF"/>
      </a:accent3>
      <a:accent4>
        <a:srgbClr val="7872F3"/>
      </a:accent4>
      <a:accent5>
        <a:srgbClr val="FF0042"/>
      </a:accent5>
      <a:accent6>
        <a:srgbClr val="FF5756"/>
      </a:accent6>
      <a:hlink>
        <a:srgbClr val="F9B900"/>
      </a:hlink>
      <a:folHlink>
        <a:srgbClr val="FAB900"/>
      </a:folHlink>
    </a:clrScheme>
    <a:fontScheme name="Paris2024">
      <a:majorFont>
        <a:latin typeface="Paris2024"/>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0" rIns="0" rtlCol="0" anchor="ctr"/>
      <a:lstStyle>
        <a:defPPr algn="ctr">
          <a:defRPr b="1" dirty="0" smtClean="0">
            <a:latin typeface="Source Sans Pro" panose="020B05030304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sz="1600" b="0" i="0" dirty="0" err="1" smtClean="0">
            <a:latin typeface="Source Sans Pro Light" panose="020B0403030403020204"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Paris 2024">
  <a:themeElements>
    <a:clrScheme name="Paris 2024_New 2020">
      <a:dk1>
        <a:srgbClr val="000000"/>
      </a:dk1>
      <a:lt1>
        <a:srgbClr val="FFFFFF"/>
      </a:lt1>
      <a:dk2>
        <a:srgbClr val="F7B900"/>
      </a:dk2>
      <a:lt2>
        <a:srgbClr val="D6C377"/>
      </a:lt2>
      <a:accent1>
        <a:srgbClr val="00B35F"/>
      </a:accent1>
      <a:accent2>
        <a:srgbClr val="17B7B0"/>
      </a:accent2>
      <a:accent3>
        <a:srgbClr val="006AFF"/>
      </a:accent3>
      <a:accent4>
        <a:srgbClr val="7872F3"/>
      </a:accent4>
      <a:accent5>
        <a:srgbClr val="FF0042"/>
      </a:accent5>
      <a:accent6>
        <a:srgbClr val="FF5756"/>
      </a:accent6>
      <a:hlink>
        <a:srgbClr val="F9B900"/>
      </a:hlink>
      <a:folHlink>
        <a:srgbClr val="FAB900"/>
      </a:folHlink>
    </a:clrScheme>
    <a:fontScheme name="Paris2024">
      <a:majorFont>
        <a:latin typeface="Paris2024"/>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0" rIns="0" rtlCol="0" anchor="ctr"/>
      <a:lstStyle>
        <a:defPPr algn="ctr">
          <a:defRPr b="1" dirty="0" smtClean="0">
            <a:latin typeface="Source Sans Pro" panose="020B05030304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sz="1600" b="0" i="0" dirty="0" err="1" smtClean="0">
            <a:latin typeface="Source Sans Pro Light" panose="020B0403030403020204" pitchFamily="34" charset="77"/>
          </a:defRPr>
        </a:defPPr>
      </a:lstStyle>
    </a:txDef>
  </a:objectDefaults>
  <a:extraClrSchemeLst/>
  <a:extLst>
    <a:ext uri="{05A4C25C-085E-4340-85A3-A5531E510DB2}">
      <thm15:themeFamily xmlns:thm15="http://schemas.microsoft.com/office/thememl/2012/main" name="Paris 2024" id="{8F74AACA-7D2F-446A-B71D-C863EDC697D2}" vid="{B5F05455-E388-4645-86EB-254816CDBC35}"/>
    </a:ext>
  </a:extLst>
</a:theme>
</file>

<file path=ppt/theme/theme7.xml><?xml version="1.0" encoding="utf-8"?>
<a:theme xmlns:a="http://schemas.openxmlformats.org/drawingml/2006/main" name="1_Paris2024">
  <a:themeElements>
    <a:clrScheme name="Paris 2024_New 2020">
      <a:dk1>
        <a:srgbClr val="000000"/>
      </a:dk1>
      <a:lt1>
        <a:srgbClr val="FFFFFF"/>
      </a:lt1>
      <a:dk2>
        <a:srgbClr val="F7B900"/>
      </a:dk2>
      <a:lt2>
        <a:srgbClr val="D6C377"/>
      </a:lt2>
      <a:accent1>
        <a:srgbClr val="00B35F"/>
      </a:accent1>
      <a:accent2>
        <a:srgbClr val="17B7B0"/>
      </a:accent2>
      <a:accent3>
        <a:srgbClr val="006AFF"/>
      </a:accent3>
      <a:accent4>
        <a:srgbClr val="7872F3"/>
      </a:accent4>
      <a:accent5>
        <a:srgbClr val="FF0042"/>
      </a:accent5>
      <a:accent6>
        <a:srgbClr val="FF5756"/>
      </a:accent6>
      <a:hlink>
        <a:srgbClr val="F9B900"/>
      </a:hlink>
      <a:folHlink>
        <a:srgbClr val="FAB900"/>
      </a:folHlink>
    </a:clrScheme>
    <a:fontScheme name="Paris2024">
      <a:majorFont>
        <a:latin typeface="Paris2024"/>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0" rIns="0" rtlCol="0" anchor="ctr"/>
      <a:lstStyle>
        <a:defPPr algn="ctr">
          <a:defRPr b="1" dirty="0" smtClean="0">
            <a:latin typeface="Source Sans Pro" panose="020B05030304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sz="1600" b="0" i="0" dirty="0" err="1" smtClean="0">
            <a:latin typeface="Source Sans Pro Light" panose="020B0403030403020204" pitchFamily="34" charset="77"/>
          </a:defRPr>
        </a:defPPr>
      </a:lstStyle>
    </a:txDef>
  </a:objectDefaults>
  <a:extraClrSchemeLst/>
  <a:extLst>
    <a:ext uri="{05A4C25C-085E-4340-85A3-A5531E510DB2}">
      <thm15:themeFamily xmlns:thm15="http://schemas.microsoft.com/office/thememl/2012/main" name="Paris2024" id="{85662E31-72A6-4974-9D04-19DA4C618158}" vid="{24F87CA5-A690-4716-AF62-CC585B7C1A9D}"/>
    </a:ext>
  </a:extLst>
</a:theme>
</file>

<file path=ppt/theme/theme8.xml><?xml version="1.0" encoding="utf-8"?>
<a:theme xmlns:a="http://schemas.openxmlformats.org/drawingml/2006/main" name="3_Thème Office">
  <a:themeElements>
    <a:clrScheme name="Paris 2024_New 2020">
      <a:dk1>
        <a:srgbClr val="000000"/>
      </a:dk1>
      <a:lt1>
        <a:srgbClr val="FFFFFF"/>
      </a:lt1>
      <a:dk2>
        <a:srgbClr val="F7B900"/>
      </a:dk2>
      <a:lt2>
        <a:srgbClr val="D6C377"/>
      </a:lt2>
      <a:accent1>
        <a:srgbClr val="00B35F"/>
      </a:accent1>
      <a:accent2>
        <a:srgbClr val="17B7B0"/>
      </a:accent2>
      <a:accent3>
        <a:srgbClr val="006AFF"/>
      </a:accent3>
      <a:accent4>
        <a:srgbClr val="7872F3"/>
      </a:accent4>
      <a:accent5>
        <a:srgbClr val="FF0042"/>
      </a:accent5>
      <a:accent6>
        <a:srgbClr val="FF5756"/>
      </a:accent6>
      <a:hlink>
        <a:srgbClr val="F9B900"/>
      </a:hlink>
      <a:folHlink>
        <a:srgbClr val="FAB900"/>
      </a:folHlink>
    </a:clrScheme>
    <a:fontScheme name="Paris2024">
      <a:majorFont>
        <a:latin typeface="Paris2024"/>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0" rIns="0" rtlCol="0" anchor="ctr"/>
      <a:lstStyle>
        <a:defPPr algn="ctr">
          <a:defRPr b="1" dirty="0" smtClean="0">
            <a:latin typeface="Source Sans Pro" panose="020B05030304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sz="1600" b="0" i="0" dirty="0" err="1" smtClean="0">
            <a:latin typeface="Source Sans Pro Light" panose="020B0403030403020204"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2_Thème Office">
  <a:themeElements>
    <a:clrScheme name="Paris 2024_New 2020">
      <a:dk1>
        <a:srgbClr val="000000"/>
      </a:dk1>
      <a:lt1>
        <a:srgbClr val="FFFFFF"/>
      </a:lt1>
      <a:dk2>
        <a:srgbClr val="F7B900"/>
      </a:dk2>
      <a:lt2>
        <a:srgbClr val="D6C377"/>
      </a:lt2>
      <a:accent1>
        <a:srgbClr val="00B35F"/>
      </a:accent1>
      <a:accent2>
        <a:srgbClr val="17B7B0"/>
      </a:accent2>
      <a:accent3>
        <a:srgbClr val="006AFF"/>
      </a:accent3>
      <a:accent4>
        <a:srgbClr val="7872F3"/>
      </a:accent4>
      <a:accent5>
        <a:srgbClr val="FF0042"/>
      </a:accent5>
      <a:accent6>
        <a:srgbClr val="FF5756"/>
      </a:accent6>
      <a:hlink>
        <a:srgbClr val="F9B900"/>
      </a:hlink>
      <a:folHlink>
        <a:srgbClr val="FAB900"/>
      </a:folHlink>
    </a:clrScheme>
    <a:fontScheme name="Paris2024">
      <a:majorFont>
        <a:latin typeface="Paris2024"/>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0" rIns="0" rtlCol="0" anchor="ctr"/>
      <a:lstStyle>
        <a:defPPr algn="ctr">
          <a:defRPr b="1" dirty="0" smtClean="0">
            <a:latin typeface="Source Sans Pro" panose="020B05030304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sz="1600" b="0" i="0" dirty="0" err="1" smtClean="0">
            <a:latin typeface="Source Sans Pro Light" panose="020B0403030403020204"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4D52C9593C7749B1417FFBB15EB744" ma:contentTypeVersion="13" ma:contentTypeDescription="Crée un document." ma:contentTypeScope="" ma:versionID="c52d3a56f9abb4a507c81a690b158cce">
  <xsd:schema xmlns:xsd="http://www.w3.org/2001/XMLSchema" xmlns:xs="http://www.w3.org/2001/XMLSchema" xmlns:p="http://schemas.microsoft.com/office/2006/metadata/properties" xmlns:ns2="6f4bd715-e089-490f-b845-6409600f1bb5" xmlns:ns3="fda2971e-3039-477a-9f26-99095f001408" targetNamespace="http://schemas.microsoft.com/office/2006/metadata/properties" ma:root="true" ma:fieldsID="59e7c0c5409378e93948de2a271cea7f" ns2:_="" ns3:_="">
    <xsd:import namespace="6f4bd715-e089-490f-b845-6409600f1bb5"/>
    <xsd:import namespace="fda2971e-3039-477a-9f26-99095f00140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4bd715-e089-490f-b845-6409600f1b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89e43c42-7500-4f91-8175-ecc6472bd36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a2971e-3039-477a-9f26-99095f00140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cb59e7f-2182-4c91-bd5c-c7efa14566a4}" ma:internalName="TaxCatchAll" ma:showField="CatchAllData" ma:web="fda2971e-3039-477a-9f26-99095f00140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da2971e-3039-477a-9f26-99095f001408" xsi:nil="true"/>
    <lcf76f155ced4ddcb4097134ff3c332f xmlns="6f4bd715-e089-490f-b845-6409600f1b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F2E55F-0CA6-4D33-A11F-54D65A238CDE}">
  <ds:schemaRefs>
    <ds:schemaRef ds:uri="6f4bd715-e089-490f-b845-6409600f1bb5"/>
    <ds:schemaRef ds:uri="fda2971e-3039-477a-9f26-99095f0014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C82057-677F-4D5C-A212-FE87DDF1AEFC}">
  <ds:schemaRefs>
    <ds:schemaRef ds:uri="6f4bd715-e089-490f-b845-6409600f1bb5"/>
    <ds:schemaRef ds:uri="fda2971e-3039-477a-9f26-99095f0014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8C4CF3C-BE3F-47DE-B17E-DAE5F83DF9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1855</TotalTime>
  <Words>3645</Words>
  <Application>Microsoft Macintosh PowerPoint</Application>
  <PresentationFormat>Grand écran</PresentationFormat>
  <Paragraphs>352</Paragraphs>
  <Slides>40</Slides>
  <Notes>30</Notes>
  <HiddenSlides>0</HiddenSlides>
  <MMClips>0</MMClips>
  <ScaleCrop>false</ScaleCrop>
  <HeadingPairs>
    <vt:vector size="8" baseType="variant">
      <vt:variant>
        <vt:lpstr>Polices utilisées</vt:lpstr>
      </vt:variant>
      <vt:variant>
        <vt:i4>21</vt:i4>
      </vt:variant>
      <vt:variant>
        <vt:lpstr>Thème</vt:lpstr>
      </vt:variant>
      <vt:variant>
        <vt:i4>13</vt:i4>
      </vt:variant>
      <vt:variant>
        <vt:lpstr>Serveurs OLE incorporés</vt:lpstr>
      </vt:variant>
      <vt:variant>
        <vt:i4>1</vt:i4>
      </vt:variant>
      <vt:variant>
        <vt:lpstr>Titres des diapositives</vt:lpstr>
      </vt:variant>
      <vt:variant>
        <vt:i4>40</vt:i4>
      </vt:variant>
    </vt:vector>
  </HeadingPairs>
  <TitlesOfParts>
    <vt:vector size="75" baseType="lpstr">
      <vt:lpstr>Arial</vt:lpstr>
      <vt:lpstr>Arial Black</vt:lpstr>
      <vt:lpstr>Calibri</vt:lpstr>
      <vt:lpstr>Calibri Light</vt:lpstr>
      <vt:lpstr>Paris2024</vt:lpstr>
      <vt:lpstr>Paris2024 Black</vt:lpstr>
      <vt:lpstr>Paris2024 Extralight</vt:lpstr>
      <vt:lpstr>Paris2024 Hairline</vt:lpstr>
      <vt:lpstr>Paris2024 Light</vt:lpstr>
      <vt:lpstr>Paris2024 Semibold</vt:lpstr>
      <vt:lpstr>Poppins</vt:lpstr>
      <vt:lpstr>Poppins Light</vt:lpstr>
      <vt:lpstr>Poppins SemiBold</vt:lpstr>
      <vt:lpstr>Source Sans Pro</vt:lpstr>
      <vt:lpstr>Source Sans Pro Light</vt:lpstr>
      <vt:lpstr>Source Sans Pro Semibold</vt:lpstr>
      <vt:lpstr>Source Sans Pro Semibold</vt:lpstr>
      <vt:lpstr>TarzanaNarrow</vt:lpstr>
      <vt:lpstr>Ubuntu</vt:lpstr>
      <vt:lpstr>Unbutu</vt:lpstr>
      <vt:lpstr>Wingdings</vt:lpstr>
      <vt:lpstr>Thème Office</vt:lpstr>
      <vt:lpstr>Conception personnalisée</vt:lpstr>
      <vt:lpstr>2_Thème Office</vt:lpstr>
      <vt:lpstr>Paris 2024- Masque PPT</vt:lpstr>
      <vt:lpstr>Template Ppt</vt:lpstr>
      <vt:lpstr>1_Paris 2024</vt:lpstr>
      <vt:lpstr>1_Paris2024</vt:lpstr>
      <vt:lpstr>3_Thème Office</vt:lpstr>
      <vt:lpstr>22_Thème Office</vt:lpstr>
      <vt:lpstr>4_Thème Office</vt:lpstr>
      <vt:lpstr>5_Thème Office</vt:lpstr>
      <vt:lpstr>6_Thème Office</vt:lpstr>
      <vt:lpstr>1_Conception personnalisée</vt:lpstr>
      <vt:lpstr>Diapositive think-cell</vt:lpstr>
      <vt:lpstr>Présentation PowerPoint</vt:lpstr>
      <vt:lpstr>Christian MODOLA</vt:lpstr>
      <vt:lpstr>Présentation PowerPoint</vt:lpstr>
      <vt:lpstr>Lionel FLASSEUR</vt:lpstr>
      <vt:lpstr>Présentation PowerPoint</vt:lpstr>
      <vt:lpstr>Présentation PowerPoint</vt:lpstr>
      <vt:lpstr>Christophe ALAUX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Mike BONASSI</vt:lpstr>
      <vt:lpstr>Présentation PowerPoint</vt:lpstr>
      <vt:lpstr>Présentation PowerPoint</vt:lpstr>
      <vt:lpstr>Présentation PowerPoint</vt:lpstr>
      <vt:lpstr>Stéphane SOTO</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 LANCEMENT</dc:title>
  <dc:creator>Maria LACOMBE</dc:creator>
  <cp:lastModifiedBy>Christophe IMBERT</cp:lastModifiedBy>
  <cp:revision>52</cp:revision>
  <dcterms:created xsi:type="dcterms:W3CDTF">2023-09-25T07:36:17Z</dcterms:created>
  <dcterms:modified xsi:type="dcterms:W3CDTF">2025-11-28T06:25:22Z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0x010100734D52C9593C7749B1417FFBB15EB744</vt:lpwstr>
  </property>
  <property fmtid="{D5CDD505-2E9C-101B-9397-08002B2CF9AE}" pid="3" name="MediaServiceImageTags">
    <vt:lpwstr/>
  </property>
</Properties>
</file>